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ags/tag6.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ags/tag7.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08" r:id="rId1"/>
    <p:sldMasterId id="2147483919" r:id="rId2"/>
    <p:sldMasterId id="2147483945" r:id="rId3"/>
    <p:sldMasterId id="2147483960" r:id="rId4"/>
  </p:sldMasterIdLst>
  <p:notesMasterIdLst>
    <p:notesMasterId r:id="rId37"/>
  </p:notesMasterIdLst>
  <p:handoutMasterIdLst>
    <p:handoutMasterId r:id="rId38"/>
  </p:handoutMasterIdLst>
  <p:sldIdLst>
    <p:sldId id="733" r:id="rId5"/>
    <p:sldId id="793" r:id="rId6"/>
    <p:sldId id="794" r:id="rId7"/>
    <p:sldId id="795" r:id="rId8"/>
    <p:sldId id="796" r:id="rId9"/>
    <p:sldId id="797" r:id="rId10"/>
    <p:sldId id="798" r:id="rId11"/>
    <p:sldId id="799" r:id="rId12"/>
    <p:sldId id="800" r:id="rId13"/>
    <p:sldId id="801" r:id="rId14"/>
    <p:sldId id="802" r:id="rId15"/>
    <p:sldId id="803" r:id="rId16"/>
    <p:sldId id="804" r:id="rId17"/>
    <p:sldId id="805" r:id="rId18"/>
    <p:sldId id="806" r:id="rId19"/>
    <p:sldId id="807" r:id="rId20"/>
    <p:sldId id="808" r:id="rId21"/>
    <p:sldId id="809" r:id="rId22"/>
    <p:sldId id="810" r:id="rId23"/>
    <p:sldId id="811" r:id="rId24"/>
    <p:sldId id="812" r:id="rId25"/>
    <p:sldId id="813" r:id="rId26"/>
    <p:sldId id="814" r:id="rId27"/>
    <p:sldId id="815" r:id="rId28"/>
    <p:sldId id="816" r:id="rId29"/>
    <p:sldId id="817" r:id="rId30"/>
    <p:sldId id="818" r:id="rId31"/>
    <p:sldId id="819" r:id="rId32"/>
    <p:sldId id="820" r:id="rId33"/>
    <p:sldId id="821" r:id="rId34"/>
    <p:sldId id="822" r:id="rId35"/>
    <p:sldId id="823" r:id="rId36"/>
  </p:sldIdLst>
  <p:sldSz cx="12192000" cy="6858000"/>
  <p:notesSz cx="6807200" cy="9939338"/>
  <p:custDataLst>
    <p:tags r:id="rId39"/>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812" userDrawn="1">
          <p15:clr>
            <a:srgbClr val="A4A3A4"/>
          </p15:clr>
        </p15:guide>
        <p15:guide id="3" orient="horz" pos="220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03" autoAdjust="0"/>
    <p:restoredTop sz="93814" autoAdjust="0"/>
  </p:normalViewPr>
  <p:slideViewPr>
    <p:cSldViewPr snapToGrid="0" showGuides="1">
      <p:cViewPr varScale="1">
        <p:scale>
          <a:sx n="115" d="100"/>
          <a:sy n="115" d="100"/>
        </p:scale>
        <p:origin x="618" y="102"/>
      </p:cViewPr>
      <p:guideLst>
        <p:guide pos="3812"/>
        <p:guide orient="horz" pos="2205"/>
      </p:guideLst>
    </p:cSldViewPr>
  </p:slideViewPr>
  <p:notesTextViewPr>
    <p:cViewPr>
      <p:scale>
        <a:sx n="1" d="1"/>
        <a:sy n="1" d="1"/>
      </p:scale>
      <p:origin x="0" y="0"/>
    </p:cViewPr>
  </p:notesTextViewPr>
  <p:sorterViewPr>
    <p:cViewPr varScale="1">
      <p:scale>
        <a:sx n="100" d="100"/>
        <a:sy n="100" d="100"/>
      </p:scale>
      <p:origin x="0" y="-19380"/>
    </p:cViewPr>
  </p:sorterViewPr>
  <p:notesViewPr>
    <p:cSldViewPr snapToGrid="0" showGuides="1">
      <p:cViewPr varScale="1">
        <p:scale>
          <a:sx n="92" d="100"/>
          <a:sy n="92" d="100"/>
        </p:scale>
        <p:origin x="3744" y="78"/>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gs" Target="tags/tag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36" tIns="46118" rIns="92236" bIns="46118" rtlCol="0"/>
          <a:lstStyle>
            <a:lvl1pPr algn="r">
              <a:defRPr sz="1200"/>
            </a:lvl1pPr>
          </a:lstStyle>
          <a:p>
            <a:fld id="{BAA8F35F-87F7-4215-B57A-500B852C0D94}" type="datetimeFigureOut">
              <a:rPr kumimoji="1" lang="ja-JP" altLang="en-US" smtClean="0"/>
              <a:t>2021/3/29</a:t>
            </a:fld>
            <a:endParaRPr kumimoji="1" lang="ja-JP" altLang="en-US"/>
          </a:p>
        </p:txBody>
      </p:sp>
      <p:sp>
        <p:nvSpPr>
          <p:cNvPr id="4" name="フッター プレースホルダー 3"/>
          <p:cNvSpPr>
            <a:spLocks noGrp="1"/>
          </p:cNvSpPr>
          <p:nvPr>
            <p:ph type="ftr" sz="quarter" idx="2"/>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36" tIns="46118" rIns="92236" bIns="46118" rtlCol="0" anchor="b"/>
          <a:lstStyle>
            <a:lvl1pPr algn="r">
              <a:defRPr sz="1200"/>
            </a:lvl1pPr>
          </a:lstStyle>
          <a:p>
            <a:fld id="{1D309E84-9071-46E3-80A1-E6F76949115A}" type="slidenum">
              <a:rPr kumimoji="1" lang="ja-JP" altLang="en-US" smtClean="0"/>
              <a:t>‹#›</a:t>
            </a:fld>
            <a:endParaRPr kumimoji="1" lang="ja-JP" altLang="en-US"/>
          </a:p>
        </p:txBody>
      </p:sp>
    </p:spTree>
    <p:extLst>
      <p:ext uri="{BB962C8B-B14F-4D97-AF65-F5344CB8AC3E}">
        <p14:creationId xmlns:p14="http://schemas.microsoft.com/office/powerpoint/2010/main" val="11206763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vl1pPr>
          </a:lstStyle>
          <a:p>
            <a:fld id="{AAE2C4BB-DD5D-4EF0-8811-528209874544}" type="datetimeFigureOut">
              <a:rPr kumimoji="1" lang="ja-JP" altLang="en-US" smtClean="0"/>
              <a:t>2021/3/29</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vl1pPr>
          </a:lstStyle>
          <a:p>
            <a:fld id="{24DE13BB-FCB6-4491-A87D-1E9BA7500F8E}" type="slidenum">
              <a:rPr kumimoji="1" lang="ja-JP" altLang="en-US" smtClean="0"/>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Arial" panose="020B0604020202020204" pitchFamily="34" charset="0"/>
        <a:ea typeface="+mn-ea"/>
        <a:cs typeface="+mn-cs"/>
      </a:defRPr>
    </a:lvl1pPr>
    <a:lvl2pPr marL="457200" algn="l" defTabSz="914400" rtl="0" eaLnBrk="1" latinLnBrk="0" hangingPunct="1">
      <a:defRPr kumimoji="1" sz="1200" kern="1200">
        <a:solidFill>
          <a:schemeClr val="tx1"/>
        </a:solidFill>
        <a:latin typeface="Arial" panose="020B0604020202020204" pitchFamily="34" charset="0"/>
        <a:ea typeface="+mn-ea"/>
        <a:cs typeface="+mn-cs"/>
      </a:defRPr>
    </a:lvl2pPr>
    <a:lvl3pPr marL="914400" algn="l" defTabSz="914400" rtl="0" eaLnBrk="1" latinLnBrk="0" hangingPunct="1">
      <a:defRPr kumimoji="1" sz="1200" kern="1200">
        <a:solidFill>
          <a:schemeClr val="tx1"/>
        </a:solidFill>
        <a:latin typeface="Arial" panose="020B0604020202020204" pitchFamily="34" charset="0"/>
        <a:ea typeface="+mn-ea"/>
        <a:cs typeface="+mn-cs"/>
      </a:defRPr>
    </a:lvl3pPr>
    <a:lvl4pPr marL="1371600" algn="l" defTabSz="914400" rtl="0" eaLnBrk="1" latinLnBrk="0" hangingPunct="1">
      <a:defRPr kumimoji="1" sz="1200" kern="1200">
        <a:solidFill>
          <a:schemeClr val="tx1"/>
        </a:solidFill>
        <a:latin typeface="Arial" panose="020B0604020202020204" pitchFamily="34" charset="0"/>
        <a:ea typeface="+mn-ea"/>
        <a:cs typeface="+mn-cs"/>
      </a:defRPr>
    </a:lvl4pPr>
    <a:lvl5pPr marL="1828800" algn="l" defTabSz="914400" rtl="0" eaLnBrk="1" latinLnBrk="0" hangingPunct="1">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dirty="0"/>
          </a:p>
        </p:txBody>
      </p:sp>
    </p:spTree>
    <p:extLst>
      <p:ext uri="{BB962C8B-B14F-4D97-AF65-F5344CB8AC3E}">
        <p14:creationId xmlns:p14="http://schemas.microsoft.com/office/powerpoint/2010/main" val="1902337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10</a:t>
            </a:fld>
            <a:endParaRPr kumimoji="1" lang="ja-JP" altLang="en-US" dirty="0"/>
          </a:p>
        </p:txBody>
      </p:sp>
    </p:spTree>
    <p:extLst>
      <p:ext uri="{BB962C8B-B14F-4D97-AF65-F5344CB8AC3E}">
        <p14:creationId xmlns:p14="http://schemas.microsoft.com/office/powerpoint/2010/main" val="3220434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11</a:t>
            </a:fld>
            <a:endParaRPr kumimoji="1" lang="ja-JP" altLang="en-US" dirty="0"/>
          </a:p>
        </p:txBody>
      </p:sp>
    </p:spTree>
    <p:extLst>
      <p:ext uri="{BB962C8B-B14F-4D97-AF65-F5344CB8AC3E}">
        <p14:creationId xmlns:p14="http://schemas.microsoft.com/office/powerpoint/2010/main" val="2762130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12</a:t>
            </a:fld>
            <a:endParaRPr kumimoji="1" lang="ja-JP" altLang="en-US" dirty="0"/>
          </a:p>
        </p:txBody>
      </p:sp>
    </p:spTree>
    <p:extLst>
      <p:ext uri="{BB962C8B-B14F-4D97-AF65-F5344CB8AC3E}">
        <p14:creationId xmlns:p14="http://schemas.microsoft.com/office/powerpoint/2010/main" val="20225994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13</a:t>
            </a:fld>
            <a:endParaRPr kumimoji="1" lang="ja-JP" altLang="en-US" dirty="0"/>
          </a:p>
        </p:txBody>
      </p:sp>
    </p:spTree>
    <p:extLst>
      <p:ext uri="{BB962C8B-B14F-4D97-AF65-F5344CB8AC3E}">
        <p14:creationId xmlns:p14="http://schemas.microsoft.com/office/powerpoint/2010/main" val="284446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14</a:t>
            </a:fld>
            <a:endParaRPr kumimoji="1" lang="ja-JP" altLang="en-US" dirty="0"/>
          </a:p>
        </p:txBody>
      </p:sp>
    </p:spTree>
    <p:extLst>
      <p:ext uri="{BB962C8B-B14F-4D97-AF65-F5344CB8AC3E}">
        <p14:creationId xmlns:p14="http://schemas.microsoft.com/office/powerpoint/2010/main" val="4004273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15</a:t>
            </a:fld>
            <a:endParaRPr kumimoji="1" lang="ja-JP" altLang="en-US" dirty="0"/>
          </a:p>
        </p:txBody>
      </p:sp>
    </p:spTree>
    <p:extLst>
      <p:ext uri="{BB962C8B-B14F-4D97-AF65-F5344CB8AC3E}">
        <p14:creationId xmlns:p14="http://schemas.microsoft.com/office/powerpoint/2010/main" val="4273812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16</a:t>
            </a:fld>
            <a:endParaRPr kumimoji="1" lang="ja-JP" altLang="en-US" dirty="0"/>
          </a:p>
        </p:txBody>
      </p:sp>
    </p:spTree>
    <p:extLst>
      <p:ext uri="{BB962C8B-B14F-4D97-AF65-F5344CB8AC3E}">
        <p14:creationId xmlns:p14="http://schemas.microsoft.com/office/powerpoint/2010/main" val="18636280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17</a:t>
            </a:fld>
            <a:endParaRPr kumimoji="1" lang="ja-JP" altLang="en-US" dirty="0"/>
          </a:p>
        </p:txBody>
      </p:sp>
    </p:spTree>
    <p:extLst>
      <p:ext uri="{BB962C8B-B14F-4D97-AF65-F5344CB8AC3E}">
        <p14:creationId xmlns:p14="http://schemas.microsoft.com/office/powerpoint/2010/main" val="22138925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18</a:t>
            </a:fld>
            <a:endParaRPr kumimoji="1" lang="ja-JP" altLang="en-US" dirty="0"/>
          </a:p>
        </p:txBody>
      </p:sp>
    </p:spTree>
    <p:extLst>
      <p:ext uri="{BB962C8B-B14F-4D97-AF65-F5344CB8AC3E}">
        <p14:creationId xmlns:p14="http://schemas.microsoft.com/office/powerpoint/2010/main" val="38501442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19</a:t>
            </a:fld>
            <a:endParaRPr kumimoji="1" lang="ja-JP" altLang="en-US" dirty="0"/>
          </a:p>
        </p:txBody>
      </p:sp>
    </p:spTree>
    <p:extLst>
      <p:ext uri="{BB962C8B-B14F-4D97-AF65-F5344CB8AC3E}">
        <p14:creationId xmlns:p14="http://schemas.microsoft.com/office/powerpoint/2010/main" val="68128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a:t>
            </a:fld>
            <a:endParaRPr kumimoji="1" lang="ja-JP" altLang="en-US" dirty="0"/>
          </a:p>
        </p:txBody>
      </p:sp>
    </p:spTree>
    <p:extLst>
      <p:ext uri="{BB962C8B-B14F-4D97-AF65-F5344CB8AC3E}">
        <p14:creationId xmlns:p14="http://schemas.microsoft.com/office/powerpoint/2010/main" val="875338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20</a:t>
            </a:fld>
            <a:endParaRPr kumimoji="1" lang="ja-JP" altLang="en-US" dirty="0"/>
          </a:p>
        </p:txBody>
      </p:sp>
    </p:spTree>
    <p:extLst>
      <p:ext uri="{BB962C8B-B14F-4D97-AF65-F5344CB8AC3E}">
        <p14:creationId xmlns:p14="http://schemas.microsoft.com/office/powerpoint/2010/main" val="7274210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21</a:t>
            </a:fld>
            <a:endParaRPr kumimoji="1" lang="ja-JP" altLang="en-US" dirty="0"/>
          </a:p>
        </p:txBody>
      </p:sp>
    </p:spTree>
    <p:extLst>
      <p:ext uri="{BB962C8B-B14F-4D97-AF65-F5344CB8AC3E}">
        <p14:creationId xmlns:p14="http://schemas.microsoft.com/office/powerpoint/2010/main" val="18289435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22</a:t>
            </a:fld>
            <a:endParaRPr kumimoji="1" lang="ja-JP" altLang="en-US" dirty="0"/>
          </a:p>
        </p:txBody>
      </p:sp>
    </p:spTree>
    <p:extLst>
      <p:ext uri="{BB962C8B-B14F-4D97-AF65-F5344CB8AC3E}">
        <p14:creationId xmlns:p14="http://schemas.microsoft.com/office/powerpoint/2010/main" val="35083761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23</a:t>
            </a:fld>
            <a:endParaRPr kumimoji="1" lang="ja-JP" altLang="en-US" dirty="0"/>
          </a:p>
        </p:txBody>
      </p:sp>
    </p:spTree>
    <p:extLst>
      <p:ext uri="{BB962C8B-B14F-4D97-AF65-F5344CB8AC3E}">
        <p14:creationId xmlns:p14="http://schemas.microsoft.com/office/powerpoint/2010/main" val="1032328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24</a:t>
            </a:fld>
            <a:endParaRPr kumimoji="1" lang="ja-JP" altLang="en-US" dirty="0"/>
          </a:p>
        </p:txBody>
      </p:sp>
    </p:spTree>
    <p:extLst>
      <p:ext uri="{BB962C8B-B14F-4D97-AF65-F5344CB8AC3E}">
        <p14:creationId xmlns:p14="http://schemas.microsoft.com/office/powerpoint/2010/main" val="2225667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25</a:t>
            </a:fld>
            <a:endParaRPr kumimoji="1" lang="ja-JP" altLang="en-US" dirty="0"/>
          </a:p>
        </p:txBody>
      </p:sp>
    </p:spTree>
    <p:extLst>
      <p:ext uri="{BB962C8B-B14F-4D97-AF65-F5344CB8AC3E}">
        <p14:creationId xmlns:p14="http://schemas.microsoft.com/office/powerpoint/2010/main" val="28143101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26</a:t>
            </a:fld>
            <a:endParaRPr kumimoji="1" lang="ja-JP" altLang="en-US" dirty="0"/>
          </a:p>
        </p:txBody>
      </p:sp>
    </p:spTree>
    <p:extLst>
      <p:ext uri="{BB962C8B-B14F-4D97-AF65-F5344CB8AC3E}">
        <p14:creationId xmlns:p14="http://schemas.microsoft.com/office/powerpoint/2010/main" val="5903815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27</a:t>
            </a:fld>
            <a:endParaRPr kumimoji="1" lang="ja-JP" altLang="en-US" dirty="0"/>
          </a:p>
        </p:txBody>
      </p:sp>
    </p:spTree>
    <p:extLst>
      <p:ext uri="{BB962C8B-B14F-4D97-AF65-F5344CB8AC3E}">
        <p14:creationId xmlns:p14="http://schemas.microsoft.com/office/powerpoint/2010/main" val="40863457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28</a:t>
            </a:fld>
            <a:endParaRPr kumimoji="1" lang="ja-JP" altLang="en-US" dirty="0"/>
          </a:p>
        </p:txBody>
      </p:sp>
    </p:spTree>
    <p:extLst>
      <p:ext uri="{BB962C8B-B14F-4D97-AF65-F5344CB8AC3E}">
        <p14:creationId xmlns:p14="http://schemas.microsoft.com/office/powerpoint/2010/main" val="36682039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29</a:t>
            </a:fld>
            <a:endParaRPr kumimoji="1" lang="ja-JP" altLang="en-US" dirty="0"/>
          </a:p>
        </p:txBody>
      </p:sp>
    </p:spTree>
    <p:extLst>
      <p:ext uri="{BB962C8B-B14F-4D97-AF65-F5344CB8AC3E}">
        <p14:creationId xmlns:p14="http://schemas.microsoft.com/office/powerpoint/2010/main" val="34491266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a:t>
            </a:fld>
            <a:endParaRPr kumimoji="1" lang="ja-JP" altLang="en-US" dirty="0"/>
          </a:p>
        </p:txBody>
      </p:sp>
    </p:spTree>
    <p:extLst>
      <p:ext uri="{BB962C8B-B14F-4D97-AF65-F5344CB8AC3E}">
        <p14:creationId xmlns:p14="http://schemas.microsoft.com/office/powerpoint/2010/main" val="41126880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30</a:t>
            </a:fld>
            <a:endParaRPr kumimoji="1" lang="ja-JP" altLang="en-US" dirty="0"/>
          </a:p>
        </p:txBody>
      </p:sp>
    </p:spTree>
    <p:extLst>
      <p:ext uri="{BB962C8B-B14F-4D97-AF65-F5344CB8AC3E}">
        <p14:creationId xmlns:p14="http://schemas.microsoft.com/office/powerpoint/2010/main" val="14695753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31</a:t>
            </a:fld>
            <a:endParaRPr kumimoji="1" lang="ja-JP" altLang="en-US" dirty="0"/>
          </a:p>
        </p:txBody>
      </p:sp>
    </p:spTree>
    <p:extLst>
      <p:ext uri="{BB962C8B-B14F-4D97-AF65-F5344CB8AC3E}">
        <p14:creationId xmlns:p14="http://schemas.microsoft.com/office/powerpoint/2010/main" val="16226006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32</a:t>
            </a:fld>
            <a:endParaRPr kumimoji="1" lang="ja-JP" altLang="en-US" dirty="0"/>
          </a:p>
        </p:txBody>
      </p:sp>
    </p:spTree>
    <p:extLst>
      <p:ext uri="{BB962C8B-B14F-4D97-AF65-F5344CB8AC3E}">
        <p14:creationId xmlns:p14="http://schemas.microsoft.com/office/powerpoint/2010/main" val="1296792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4</a:t>
            </a:fld>
            <a:endParaRPr kumimoji="1" lang="ja-JP" altLang="en-US" dirty="0"/>
          </a:p>
        </p:txBody>
      </p:sp>
    </p:spTree>
    <p:extLst>
      <p:ext uri="{BB962C8B-B14F-4D97-AF65-F5344CB8AC3E}">
        <p14:creationId xmlns:p14="http://schemas.microsoft.com/office/powerpoint/2010/main" val="188095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5</a:t>
            </a:fld>
            <a:endParaRPr kumimoji="1" lang="ja-JP" altLang="en-US" dirty="0"/>
          </a:p>
        </p:txBody>
      </p:sp>
    </p:spTree>
    <p:extLst>
      <p:ext uri="{BB962C8B-B14F-4D97-AF65-F5344CB8AC3E}">
        <p14:creationId xmlns:p14="http://schemas.microsoft.com/office/powerpoint/2010/main" val="1292376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6</a:t>
            </a:fld>
            <a:endParaRPr kumimoji="1" lang="ja-JP" altLang="en-US" dirty="0"/>
          </a:p>
        </p:txBody>
      </p:sp>
    </p:spTree>
    <p:extLst>
      <p:ext uri="{BB962C8B-B14F-4D97-AF65-F5344CB8AC3E}">
        <p14:creationId xmlns:p14="http://schemas.microsoft.com/office/powerpoint/2010/main" val="4044112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7</a:t>
            </a:fld>
            <a:endParaRPr kumimoji="1" lang="ja-JP" altLang="en-US" dirty="0"/>
          </a:p>
        </p:txBody>
      </p:sp>
    </p:spTree>
    <p:extLst>
      <p:ext uri="{BB962C8B-B14F-4D97-AF65-F5344CB8AC3E}">
        <p14:creationId xmlns:p14="http://schemas.microsoft.com/office/powerpoint/2010/main" val="3628811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8</a:t>
            </a:fld>
            <a:endParaRPr kumimoji="1" lang="ja-JP" altLang="en-US" dirty="0"/>
          </a:p>
        </p:txBody>
      </p:sp>
    </p:spTree>
    <p:extLst>
      <p:ext uri="{BB962C8B-B14F-4D97-AF65-F5344CB8AC3E}">
        <p14:creationId xmlns:p14="http://schemas.microsoft.com/office/powerpoint/2010/main" val="400210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3863" y="1243013"/>
            <a:ext cx="5959475" cy="3352800"/>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9</a:t>
            </a:fld>
            <a:endParaRPr kumimoji="1" lang="ja-JP" altLang="en-US" dirty="0"/>
          </a:p>
        </p:txBody>
      </p:sp>
    </p:spTree>
    <p:extLst>
      <p:ext uri="{BB962C8B-B14F-4D97-AF65-F5344CB8AC3E}">
        <p14:creationId xmlns:p14="http://schemas.microsoft.com/office/powerpoint/2010/main" val="5433307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2.emf"/><Relationship Id="rId4" Type="http://schemas.openxmlformats.org/officeDocument/2006/relationships/oleObject" Target="../embeddings/oleObject3.bin"/></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Proposal">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ext uri="{D42A27DB-BD31-4B8C-83A1-F6EECF244321}">
                <p14:modId xmlns:p14="http://schemas.microsoft.com/office/powerpoint/2010/main" val="2949195683"/>
              </p:ex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132195" name="think-cell スライド" r:id="rId4" imgW="660" imgH="659" progId="TCLayout.ActiveDocument.1">
                  <p:embed/>
                </p:oleObj>
              </mc:Choice>
              <mc:Fallback>
                <p:oleObj name="think-cell スライド" r:id="rId4" imgW="660" imgH="659" progId="TCLayout.ActiveDocument.1">
                  <p:embed/>
                  <p:pic>
                    <p:nvPicPr>
                      <p:cNvPr id="0" name=""/>
                      <p:cNvPicPr/>
                      <p:nvPr/>
                    </p:nvPicPr>
                    <p:blipFill>
                      <a:blip r:embed="rId5"/>
                      <a:stretch>
                        <a:fillRect/>
                      </a:stretch>
                    </p:blipFill>
                    <p:spPr>
                      <a:xfrm>
                        <a:off x="1955" y="1589"/>
                        <a:ext cx="1953" cy="1587"/>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vl1pPr>
          </a:lstStyle>
          <a:p>
            <a:r>
              <a:rPr lang="ja-JP" altLang="en-US" smtClean="0"/>
              <a:t>図を追加</a:t>
            </a:r>
            <a:endParaRPr lang="en-GB"/>
          </a:p>
        </p:txBody>
      </p:sp>
      <p:sp>
        <p:nvSpPr>
          <p:cNvPr id="2" name="Title 1"/>
          <p:cNvSpPr>
            <a:spLocks noGrp="1"/>
          </p:cNvSpPr>
          <p:nvPr>
            <p:ph type="ctrTitle" hasCustomPrompt="1"/>
          </p:nvPr>
        </p:nvSpPr>
        <p:spPr bwMode="gray">
          <a:xfrm>
            <a:off x="513969" y="5040001"/>
            <a:ext cx="5582769"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Arial" panose="020B0604020202020204" pitchFamily="34" charset="0"/>
              </a:defRPr>
            </a:lvl1pPr>
          </a:lstStyle>
          <a:p>
            <a:r>
              <a:rPr lang="ja-JP" altLang="en-US" noProof="0" dirty="0" smtClean="0"/>
              <a:t>表紙タイトル</a:t>
            </a:r>
            <a:endParaRPr lang="en-US" noProof="0" dirty="0"/>
          </a:p>
        </p:txBody>
      </p:sp>
      <p:sp>
        <p:nvSpPr>
          <p:cNvPr id="3" name="Subtitle 2"/>
          <p:cNvSpPr>
            <a:spLocks noGrp="1"/>
          </p:cNvSpPr>
          <p:nvPr>
            <p:ph type="subTitle" idx="1" hasCustomPrompt="1"/>
          </p:nvPr>
        </p:nvSpPr>
        <p:spPr bwMode="gray">
          <a:xfrm>
            <a:off x="513969" y="5652001"/>
            <a:ext cx="5582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smtClean="0"/>
              <a:t>表紙サブタイトル</a:t>
            </a:r>
            <a:endParaRPr lang="en-US" noProof="0" dirty="0"/>
          </a:p>
        </p:txBody>
      </p:sp>
      <p:sp>
        <p:nvSpPr>
          <p:cNvPr id="5" name="Text Placeholder 4"/>
          <p:cNvSpPr>
            <a:spLocks noGrp="1"/>
          </p:cNvSpPr>
          <p:nvPr>
            <p:ph type="body" sz="quarter" idx="10"/>
          </p:nvPr>
        </p:nvSpPr>
        <p:spPr bwMode="gray">
          <a:xfrm>
            <a:off x="513968" y="6408000"/>
            <a:ext cx="5582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smtClean="0"/>
              <a:t>マスター テキストの書式設定</a:t>
            </a:r>
          </a:p>
        </p:txBody>
      </p:sp>
    </p:spTree>
    <p:extLst>
      <p:ext uri="{BB962C8B-B14F-4D97-AF65-F5344CB8AC3E}">
        <p14:creationId xmlns:p14="http://schemas.microsoft.com/office/powerpoint/2010/main" val="1058155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基本版） タイトル_ ロゴ入り_Proposal">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
            </p:custDataLs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75999" name="think-cell Slide" r:id="rId4" imgW="470" imgH="472" progId="TCLayout.ActiveDocument.1">
                  <p:embed/>
                </p:oleObj>
              </mc:Choice>
              <mc:Fallback>
                <p:oleObj name="think-cell Slide" r:id="rId4" imgW="470" imgH="472" progId="TCLayout.ActiveDocument.1">
                  <p:embed/>
                  <p:pic>
                    <p:nvPicPr>
                      <p:cNvPr id="4" name="オブジェクト 3" hidden="1"/>
                      <p:cNvPicPr/>
                      <p:nvPr/>
                    </p:nvPicPr>
                    <p:blipFill>
                      <a:blip r:embed="rId5"/>
                      <a:stretch>
                        <a:fillRect/>
                      </a:stretch>
                    </p:blipFill>
                    <p:spPr>
                      <a:xfrm>
                        <a:off x="1955" y="1589"/>
                        <a:ext cx="1953" cy="1587"/>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vl1pPr>
          </a:lstStyle>
          <a:p>
            <a:r>
              <a:rPr lang="ja-JP" altLang="en-US"/>
              <a:t>図を追加</a:t>
            </a:r>
            <a:endParaRPr lang="en-GB"/>
          </a:p>
        </p:txBody>
      </p:sp>
      <p:sp>
        <p:nvSpPr>
          <p:cNvPr id="2" name="Title 1"/>
          <p:cNvSpPr>
            <a:spLocks noGrp="1"/>
          </p:cNvSpPr>
          <p:nvPr>
            <p:ph type="ctrTitle" hasCustomPrompt="1"/>
          </p:nvPr>
        </p:nvSpPr>
        <p:spPr bwMode="gray">
          <a:xfrm>
            <a:off x="513969" y="5040001"/>
            <a:ext cx="5582769"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Arial" panose="020B0604020202020204" pitchFamily="34" charset="0"/>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513968" y="5655554"/>
            <a:ext cx="5582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513968" y="6408000"/>
            <a:ext cx="5582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Tree>
    <p:extLst>
      <p:ext uri="{BB962C8B-B14F-4D97-AF65-F5344CB8AC3E}">
        <p14:creationId xmlns:p14="http://schemas.microsoft.com/office/powerpoint/2010/main" val="2097699114"/>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補足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a:xfrm>
            <a:off x="384071" y="6588000"/>
            <a:ext cx="351438" cy="169200"/>
          </a:xfrm>
        </p:spPr>
        <p:txBody>
          <a:bodyPr/>
          <a:lstStyle>
            <a:lvl1pPr>
              <a:defRPr>
                <a:solidFill>
                  <a:schemeClr val="tx1"/>
                </a:solidFill>
              </a:defRPr>
            </a:lvl1pPr>
          </a:lstStyle>
          <a:p>
            <a:fld id="{56E56C22-CD92-4A50-AAD1-E2171E0619BD}" type="slidenum">
              <a:rPr lang="ja-JP" altLang="en-US" smtClean="0"/>
              <a:pPr/>
              <a:t>‹#›</a:t>
            </a:fld>
            <a:endParaRPr lang="ja-JP" altLang="en-US" dirty="0"/>
          </a:p>
        </p:txBody>
      </p:sp>
      <p:sp>
        <p:nvSpPr>
          <p:cNvPr id="5" name="テキスト プレースホルダ 5"/>
          <p:cNvSpPr>
            <a:spLocks noGrp="1"/>
          </p:cNvSpPr>
          <p:nvPr>
            <p:ph type="body" sz="quarter" idx="14" hasCustomPrompt="1"/>
          </p:nvPr>
        </p:nvSpPr>
        <p:spPr bwMode="gray">
          <a:xfrm>
            <a:off x="513231" y="1009580"/>
            <a:ext cx="11165538" cy="456792"/>
          </a:xfrm>
          <a:prstGeom prst="rect">
            <a:avLst/>
          </a:prstGeom>
        </p:spPr>
        <p:txBody>
          <a:bodyPr lIns="72000" tIns="0" rIns="0" bIns="0">
            <a:noAutofit/>
          </a:bodyPr>
          <a:lstStyle>
            <a:lvl1pPr marL="0" indent="0">
              <a:spcBef>
                <a:spcPts val="0"/>
              </a:spcBef>
              <a:defRPr sz="1400" baseline="0">
                <a:solidFill>
                  <a:schemeClr val="tx1"/>
                </a:solidFill>
                <a:latin typeface="Arial" pitchFamily="34" charset="0"/>
                <a:ea typeface="+mn-ea"/>
                <a:cs typeface="Arial" pitchFamily="34" charset="0"/>
              </a:defRPr>
            </a:lvl1pPr>
          </a:lstStyle>
          <a:p>
            <a:pPr lvl="0"/>
            <a:r>
              <a:rPr kumimoji="1" lang="ja-JP" altLang="en-US" dirty="0" smtClean="0"/>
              <a:t>補足文を入力（キーメッセージを補足する内容＜</a:t>
            </a:r>
            <a:r>
              <a:rPr kumimoji="1" lang="en-US" altLang="ja-JP" dirty="0" smtClean="0"/>
              <a:t>2</a:t>
            </a:r>
            <a:r>
              <a:rPr kumimoji="1" lang="ja-JP" altLang="en-US" dirty="0" smtClean="0"/>
              <a:t>行以内＞）</a:t>
            </a:r>
            <a:endParaRPr kumimoji="1" lang="ja-JP" altLang="en-US" dirty="0"/>
          </a:p>
        </p:txBody>
      </p:sp>
      <p:sp>
        <p:nvSpPr>
          <p:cNvPr id="8" name="テキスト プレースホルダー 7"/>
          <p:cNvSpPr>
            <a:spLocks noGrp="1"/>
          </p:cNvSpPr>
          <p:nvPr>
            <p:ph type="body" sz="quarter" idx="15" hasCustomPrompt="1"/>
          </p:nvPr>
        </p:nvSpPr>
        <p:spPr bwMode="gray">
          <a:xfrm>
            <a:off x="513231" y="1484313"/>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lstStyle/>
          <a:p>
            <a:r>
              <a:rPr lang="ja-JP" altLang="en-US" noProof="0"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003120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Proposal">
    <p:spTree>
      <p:nvGrpSpPr>
        <p:cNvPr id="1" name=""/>
        <p:cNvGrpSpPr/>
        <p:nvPr/>
      </p:nvGrpSpPr>
      <p:grpSpPr>
        <a:xfrm>
          <a:off x="0" y="0"/>
          <a:ext cx="0" cy="0"/>
          <a:chOff x="0" y="0"/>
          <a:chExt cx="0" cy="0"/>
        </a:xfrm>
      </p:grpSpPr>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E01102E1-88D9-4790-8615-AC810340BF51}" type="slidenum">
              <a:rPr lang="ja-JP" altLang="en-US" smtClean="0"/>
              <a:pPr/>
              <a:t>‹#›</a:t>
            </a:fld>
            <a:endParaRPr lang="ja-JP" altLang="en-US" dirty="0"/>
          </a:p>
        </p:txBody>
      </p:sp>
      <p:sp>
        <p:nvSpPr>
          <p:cNvPr id="10" name="テキスト プレースホルダ 5"/>
          <p:cNvSpPr>
            <a:spLocks noGrp="1"/>
          </p:cNvSpPr>
          <p:nvPr>
            <p:ph type="body" sz="quarter" idx="14" hasCustomPrompt="1"/>
          </p:nvPr>
        </p:nvSpPr>
        <p:spPr bwMode="gray">
          <a:xfrm>
            <a:off x="513969" y="1009580"/>
            <a:ext cx="11165538" cy="457200"/>
          </a:xfrm>
          <a:prstGeom prst="rect">
            <a:avLst/>
          </a:prstGeom>
        </p:spPr>
        <p:txBody>
          <a:bodyPr vert="horz" lIns="72000" tIns="0" rIns="0" bIns="0" rtlCol="0">
            <a:noAutofit/>
          </a:bodyPr>
          <a:lstStyle>
            <a:lvl1pPr>
              <a:defRPr lang="ja-JP" altLang="en-US" sz="1400" baseline="0" dirty="0">
                <a:latin typeface="Arial" pitchFamily="34" charset="0"/>
                <a:cs typeface="Arial" pitchFamily="34" charset="0"/>
              </a:defRPr>
            </a:lvl1pPr>
          </a:lstStyle>
          <a:p>
            <a:pPr lvl="0">
              <a:spcBef>
                <a:spcPts val="0"/>
              </a:spcBef>
            </a:pPr>
            <a:r>
              <a:rPr kumimoji="1" lang="ja-JP" altLang="en-US" dirty="0" smtClean="0"/>
              <a:t>補足文を入力（キーメッセージを補足する内容＜</a:t>
            </a:r>
            <a:r>
              <a:rPr kumimoji="1" lang="en-US" altLang="ja-JP" dirty="0" smtClean="0"/>
              <a:t>2</a:t>
            </a:r>
            <a:r>
              <a:rPr kumimoji="1" lang="ja-JP" altLang="en-US" dirty="0" smtClean="0"/>
              <a:t>行以内＞）</a:t>
            </a:r>
            <a:endParaRPr kumimoji="1" lang="en-US" altLang="ja-JP" dirty="0" smtClean="0"/>
          </a:p>
          <a:p>
            <a:pPr lvl="0">
              <a:spcBef>
                <a:spcPts val="0"/>
              </a:spcBef>
            </a:pPr>
            <a:endParaRPr kumimoji="1" lang="ja-JP" altLang="en-US" dirty="0"/>
          </a:p>
        </p:txBody>
      </p:sp>
      <p:sp>
        <p:nvSpPr>
          <p:cNvPr id="11" name="コンテンツ プレースホルダ 2"/>
          <p:cNvSpPr>
            <a:spLocks noGrp="1"/>
          </p:cNvSpPr>
          <p:nvPr>
            <p:ph idx="1"/>
          </p:nvPr>
        </p:nvSpPr>
        <p:spPr bwMode="gray">
          <a:xfrm>
            <a:off x="513969" y="1944000"/>
            <a:ext cx="5361231" cy="4356000"/>
          </a:xfrm>
          <a:prstGeom prst="rect">
            <a:avLst/>
          </a:prstGeom>
        </p:spPr>
        <p:txBody>
          <a:bodyPr/>
          <a:lstStyle>
            <a:lvl1pPr>
              <a:defRPr baseline="0">
                <a:latin typeface="Arial" pitchFamily="34" charset="0"/>
                <a:ea typeface="+mn-ea"/>
                <a:cs typeface="Arial" pitchFamily="34" charset="0"/>
              </a:defRPr>
            </a:lvl1pPr>
            <a:lvl2pPr>
              <a:lnSpc>
                <a:spcPct val="106000"/>
              </a:lnSpc>
              <a:spcBef>
                <a:spcPts val="1056"/>
              </a:spcBef>
              <a:defRPr baseline="0">
                <a:latin typeface="Arial" pitchFamily="34" charset="0"/>
                <a:ea typeface="+mn-ea"/>
                <a:cs typeface="Arial" pitchFamily="34" charset="0"/>
              </a:defRPr>
            </a:lvl2pPr>
            <a:lvl3pPr>
              <a:lnSpc>
                <a:spcPct val="106000"/>
              </a:lnSpc>
              <a:spcBef>
                <a:spcPts val="480"/>
              </a:spcBef>
              <a:defRPr baseline="0">
                <a:latin typeface="Arial" pitchFamily="34" charset="0"/>
                <a:ea typeface="+mn-ea"/>
                <a:cs typeface="Arial" pitchFamily="34" charset="0"/>
              </a:defRPr>
            </a:lvl3pPr>
            <a:lvl4pPr>
              <a:lnSpc>
                <a:spcPct val="106000"/>
              </a:lnSpc>
              <a:defRPr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3" name="テキスト プレースホルダー 2"/>
          <p:cNvSpPr>
            <a:spLocks noGrp="1"/>
          </p:cNvSpPr>
          <p:nvPr>
            <p:ph type="body" sz="quarter" idx="15" hasCustomPrompt="1"/>
          </p:nvPr>
        </p:nvSpPr>
        <p:spPr bwMode="gray">
          <a:xfrm>
            <a:off x="513969" y="1484313"/>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p:txBody>
          <a:bodyPr/>
          <a:lstStyle/>
          <a:p>
            <a:r>
              <a:rPr lang="ja-JP" altLang="en-US" noProof="0"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7458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Proposal">
    <p:spTree>
      <p:nvGrpSpPr>
        <p:cNvPr id="1" name=""/>
        <p:cNvGrpSpPr/>
        <p:nvPr/>
      </p:nvGrpSpPr>
      <p:grpSpPr>
        <a:xfrm>
          <a:off x="0" y="0"/>
          <a:ext cx="0" cy="0"/>
          <a:chOff x="0" y="0"/>
          <a:chExt cx="0" cy="0"/>
        </a:xfrm>
      </p:grpSpPr>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2917B94E-3120-478C-8085-A9F2B368A1AE}" type="slidenum">
              <a:rPr lang="ja-JP" altLang="en-US" smtClean="0"/>
              <a:pPr/>
              <a:t>‹#›</a:t>
            </a:fld>
            <a:endParaRPr lang="ja-JP" altLang="en-US" dirty="0"/>
          </a:p>
        </p:txBody>
      </p:sp>
      <p:sp>
        <p:nvSpPr>
          <p:cNvPr id="12" name="テキスト プレースホルダ 5"/>
          <p:cNvSpPr>
            <a:spLocks noGrp="1"/>
          </p:cNvSpPr>
          <p:nvPr>
            <p:ph type="body" sz="quarter" idx="15" hasCustomPrompt="1"/>
          </p:nvPr>
        </p:nvSpPr>
        <p:spPr bwMode="gray">
          <a:xfrm>
            <a:off x="513231" y="1009580"/>
            <a:ext cx="11165538" cy="457200"/>
          </a:xfrm>
          <a:prstGeom prst="rect">
            <a:avLst/>
          </a:prstGeom>
        </p:spPr>
        <p:txBody>
          <a:bodyPr vert="horz" lIns="72000" tIns="0" rIns="0" bIns="0" rtlCol="0">
            <a:noAutofit/>
          </a:bodyPr>
          <a:lstStyle>
            <a:lvl1pPr>
              <a:defRPr lang="ja-JP" altLang="en-US" sz="1400" baseline="0" dirty="0">
                <a:latin typeface="Arial" pitchFamily="34" charset="0"/>
                <a:cs typeface="Arial" pitchFamily="34" charset="0"/>
              </a:defRPr>
            </a:lvl1pPr>
          </a:lstStyle>
          <a:p>
            <a:pPr lvl="0">
              <a:spcBef>
                <a:spcPts val="0"/>
              </a:spcBef>
            </a:pPr>
            <a:r>
              <a:rPr kumimoji="1" lang="ja-JP" altLang="en-US" dirty="0" smtClean="0"/>
              <a:t>補足文を入力（キーメッセージを補足する内容＜</a:t>
            </a:r>
            <a:r>
              <a:rPr kumimoji="1" lang="en-US" altLang="ja-JP" dirty="0" smtClean="0"/>
              <a:t>2</a:t>
            </a:r>
            <a:r>
              <a:rPr kumimoji="1" lang="ja-JP" altLang="en-US" dirty="0" smtClean="0"/>
              <a:t>行以内＞）</a:t>
            </a:r>
            <a:endParaRPr kumimoji="1" lang="en-US" altLang="ja-JP" dirty="0" smtClean="0"/>
          </a:p>
          <a:p>
            <a:pPr lvl="0">
              <a:spcBef>
                <a:spcPts val="0"/>
              </a:spcBef>
            </a:pPr>
            <a:endParaRPr kumimoji="1" lang="ja-JP" altLang="en-US" dirty="0"/>
          </a:p>
        </p:txBody>
      </p:sp>
      <p:sp>
        <p:nvSpPr>
          <p:cNvPr id="13" name="コンテンツ プレースホルダ 2"/>
          <p:cNvSpPr>
            <a:spLocks noGrp="1"/>
          </p:cNvSpPr>
          <p:nvPr>
            <p:ph idx="1"/>
          </p:nvPr>
        </p:nvSpPr>
        <p:spPr bwMode="gray">
          <a:xfrm>
            <a:off x="513231" y="1944000"/>
            <a:ext cx="5361231" cy="4356000"/>
          </a:xfrm>
          <a:prstGeom prst="rect">
            <a:avLst/>
          </a:prstGeom>
        </p:spPr>
        <p:txBody>
          <a:bodyPr/>
          <a:lstStyle>
            <a:lvl1pPr>
              <a:defRPr baseline="0">
                <a:latin typeface="Arial" pitchFamily="34" charset="0"/>
                <a:ea typeface="+mn-ea"/>
                <a:cs typeface="Arial" pitchFamily="34" charset="0"/>
              </a:defRPr>
            </a:lvl1pPr>
            <a:lvl2pPr>
              <a:lnSpc>
                <a:spcPct val="106000"/>
              </a:lnSpc>
              <a:spcBef>
                <a:spcPts val="1056"/>
              </a:spcBef>
              <a:defRPr baseline="0">
                <a:latin typeface="Arial" pitchFamily="34" charset="0"/>
                <a:ea typeface="+mn-ea"/>
                <a:cs typeface="Arial" pitchFamily="34" charset="0"/>
              </a:defRPr>
            </a:lvl2pPr>
            <a:lvl3pPr>
              <a:lnSpc>
                <a:spcPct val="106000"/>
              </a:lnSpc>
              <a:spcBef>
                <a:spcPts val="480"/>
              </a:spcBef>
              <a:defRPr baseline="0">
                <a:latin typeface="Arial" pitchFamily="34" charset="0"/>
                <a:ea typeface="+mn-ea"/>
                <a:cs typeface="Arial" pitchFamily="34" charset="0"/>
              </a:defRPr>
            </a:lvl3pPr>
            <a:lvl4pPr>
              <a:lnSpc>
                <a:spcPct val="106000"/>
              </a:lnSpc>
              <a:defRPr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14" name="コンテンツ プレースホルダ 2"/>
          <p:cNvSpPr>
            <a:spLocks noGrp="1"/>
          </p:cNvSpPr>
          <p:nvPr>
            <p:ph idx="17"/>
          </p:nvPr>
        </p:nvSpPr>
        <p:spPr bwMode="gray">
          <a:xfrm>
            <a:off x="6316785" y="1944000"/>
            <a:ext cx="5361231" cy="4356000"/>
          </a:xfrm>
          <a:prstGeom prst="rect">
            <a:avLst/>
          </a:prstGeom>
        </p:spPr>
        <p:txBody>
          <a:bodyPr/>
          <a:lstStyle>
            <a:lvl1pPr>
              <a:defRPr baseline="0">
                <a:latin typeface="+mn-lt"/>
                <a:ea typeface="+mn-ea"/>
              </a:defRPr>
            </a:lvl1pPr>
            <a:lvl2pPr>
              <a:lnSpc>
                <a:spcPct val="106000"/>
              </a:lnSpc>
              <a:spcBef>
                <a:spcPts val="1056"/>
              </a:spcBef>
              <a:defRPr baseline="0">
                <a:latin typeface="+mn-lt"/>
                <a:ea typeface="+mn-ea"/>
              </a:defRPr>
            </a:lvl2pPr>
            <a:lvl3pPr>
              <a:lnSpc>
                <a:spcPct val="106000"/>
              </a:lnSpc>
              <a:spcBef>
                <a:spcPts val="480"/>
              </a:spcBef>
              <a:defRPr baseline="0">
                <a:latin typeface="+mn-lt"/>
                <a:ea typeface="+mn-ea"/>
              </a:defRPr>
            </a:lvl3pPr>
            <a:lvl4pPr>
              <a:lnSpc>
                <a:spcPct val="106000"/>
              </a:lnSpc>
              <a:defRPr baseline="0">
                <a:latin typeface="+mn-lt"/>
                <a:ea typeface="+mn-ea"/>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3" name="テキスト プレースホルダー 2"/>
          <p:cNvSpPr>
            <a:spLocks noGrp="1"/>
          </p:cNvSpPr>
          <p:nvPr>
            <p:ph type="body" sz="quarter" idx="18" hasCustomPrompt="1"/>
          </p:nvPr>
        </p:nvSpPr>
        <p:spPr bwMode="gray">
          <a:xfrm>
            <a:off x="513231" y="1484312"/>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18" name="テキスト プレースホルダー 2"/>
          <p:cNvSpPr>
            <a:spLocks noGrp="1"/>
          </p:cNvSpPr>
          <p:nvPr>
            <p:ph type="body" sz="quarter" idx="19" hasCustomPrompt="1"/>
          </p:nvPr>
        </p:nvSpPr>
        <p:spPr bwMode="gray">
          <a:xfrm>
            <a:off x="6316785" y="1484312"/>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p:txBody>
          <a:bodyPr/>
          <a:lstStyle/>
          <a:p>
            <a:r>
              <a:rPr lang="ja-JP" altLang="en-US" noProof="0"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4707346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補足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4D9FACC8-259C-46ED-9283-8CCF027B3826}" type="slidenum">
              <a:rPr lang="ja-JP" altLang="en-US" smtClean="0"/>
              <a:pPr/>
              <a:t>‹#›</a:t>
            </a:fld>
            <a:endParaRPr lang="ja-JP" altLang="en-US" dirty="0"/>
          </a:p>
        </p:txBody>
      </p:sp>
      <p:sp>
        <p:nvSpPr>
          <p:cNvPr id="8" name="テキスト プレースホルダ 5"/>
          <p:cNvSpPr>
            <a:spLocks noGrp="1"/>
          </p:cNvSpPr>
          <p:nvPr>
            <p:ph type="body" sz="quarter" idx="14" hasCustomPrompt="1"/>
          </p:nvPr>
        </p:nvSpPr>
        <p:spPr bwMode="gray">
          <a:xfrm>
            <a:off x="513231" y="1009580"/>
            <a:ext cx="11165538" cy="457200"/>
          </a:xfrm>
          <a:prstGeom prst="rect">
            <a:avLst/>
          </a:prstGeom>
        </p:spPr>
        <p:txBody>
          <a:bodyPr vert="horz" lIns="72000" tIns="0" rIns="0" bIns="0" rtlCol="0">
            <a:noAutofit/>
          </a:bodyPr>
          <a:lstStyle>
            <a:lvl1pPr>
              <a:defRPr lang="ja-JP" altLang="en-US" sz="1400" baseline="0" dirty="0">
                <a:latin typeface="Arial" pitchFamily="34" charset="0"/>
                <a:cs typeface="Arial" pitchFamily="34" charset="0"/>
              </a:defRPr>
            </a:lvl1pPr>
          </a:lstStyle>
          <a:p>
            <a:pPr lvl="0">
              <a:spcBef>
                <a:spcPts val="0"/>
              </a:spcBef>
            </a:pPr>
            <a:r>
              <a:rPr kumimoji="1" lang="ja-JP" altLang="en-US" dirty="0" smtClean="0"/>
              <a:t>補足文を入力（キーメッセージを補足する内容＜</a:t>
            </a:r>
            <a:r>
              <a:rPr kumimoji="1" lang="en-US" altLang="ja-JP" dirty="0" smtClean="0"/>
              <a:t>2</a:t>
            </a:r>
            <a:r>
              <a:rPr kumimoji="1" lang="ja-JP" altLang="en-US" dirty="0" smtClean="0"/>
              <a:t>行以内＞）</a:t>
            </a:r>
            <a:endParaRPr kumimoji="1" lang="en-US" altLang="ja-JP" dirty="0" smtClean="0"/>
          </a:p>
          <a:p>
            <a:pPr lvl="0">
              <a:spcBef>
                <a:spcPts val="0"/>
              </a:spcBef>
            </a:pPr>
            <a:endParaRPr kumimoji="1" lang="ja-JP" altLang="en-US" dirty="0"/>
          </a:p>
        </p:txBody>
      </p:sp>
      <p:sp>
        <p:nvSpPr>
          <p:cNvPr id="11" name="コンテンツ プレースホルダ 2"/>
          <p:cNvSpPr>
            <a:spLocks noGrp="1"/>
          </p:cNvSpPr>
          <p:nvPr>
            <p:ph idx="1"/>
          </p:nvPr>
        </p:nvSpPr>
        <p:spPr bwMode="gray">
          <a:xfrm>
            <a:off x="513968" y="1944000"/>
            <a:ext cx="11165538" cy="4356000"/>
          </a:xfrm>
          <a:prstGeom prst="rect">
            <a:avLst/>
          </a:prstGeom>
        </p:spPr>
        <p:txBody>
          <a:bodyPr/>
          <a:lstStyle>
            <a:lvl1pPr>
              <a:defRPr baseline="0">
                <a:latin typeface="+mn-lt"/>
                <a:ea typeface="+mn-ea"/>
              </a:defRPr>
            </a:lvl1pPr>
            <a:lvl2pPr>
              <a:lnSpc>
                <a:spcPct val="106000"/>
              </a:lnSpc>
              <a:spcBef>
                <a:spcPts val="1056"/>
              </a:spcBef>
              <a:defRPr baseline="0">
                <a:latin typeface="+mn-lt"/>
                <a:ea typeface="+mn-ea"/>
              </a:defRPr>
            </a:lvl2pPr>
            <a:lvl3pPr>
              <a:lnSpc>
                <a:spcPct val="106000"/>
              </a:lnSpc>
              <a:spcBef>
                <a:spcPts val="480"/>
              </a:spcBef>
              <a:defRPr baseline="0">
                <a:latin typeface="+mn-lt"/>
                <a:ea typeface="+mn-ea"/>
              </a:defRPr>
            </a:lvl3pPr>
            <a:lvl4pPr>
              <a:lnSpc>
                <a:spcPct val="106000"/>
              </a:lnSpc>
              <a:spcBef>
                <a:spcPts val="240"/>
              </a:spcBef>
              <a:defRPr baseline="0">
                <a:latin typeface="+mn-lt"/>
                <a:ea typeface="+mn-ea"/>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3" name="テキスト プレースホルダー 2"/>
          <p:cNvSpPr>
            <a:spLocks noGrp="1"/>
          </p:cNvSpPr>
          <p:nvPr>
            <p:ph type="body" sz="quarter" idx="15" hasCustomPrompt="1"/>
          </p:nvPr>
        </p:nvSpPr>
        <p:spPr bwMode="gray">
          <a:xfrm>
            <a:off x="513969" y="1484313"/>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p:txBody>
          <a:bodyPr/>
          <a:lstStyle/>
          <a:p>
            <a:r>
              <a:rPr lang="ja-JP" altLang="en-US" noProof="0"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5291554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vl1pPr>
          </a:lstStyle>
          <a:p>
            <a:r>
              <a:rPr lang="ja-JP" altLang="en-US" smtClean="0"/>
              <a:t>図を追加</a:t>
            </a:r>
            <a:endParaRPr lang="en-GB"/>
          </a:p>
        </p:txBody>
      </p:sp>
      <p:sp>
        <p:nvSpPr>
          <p:cNvPr id="2" name="Title 1"/>
          <p:cNvSpPr>
            <a:spLocks noGrp="1"/>
          </p:cNvSpPr>
          <p:nvPr>
            <p:ph type="ctrTitle" hasCustomPrompt="1"/>
          </p:nvPr>
        </p:nvSpPr>
        <p:spPr bwMode="gray">
          <a:xfrm>
            <a:off x="513969" y="5040001"/>
            <a:ext cx="5582769"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Arial" panose="020B0604020202020204" pitchFamily="34" charset="0"/>
              </a:defRPr>
            </a:lvl1pPr>
          </a:lstStyle>
          <a:p>
            <a:r>
              <a:rPr lang="ja-JP" altLang="en-US" noProof="0" dirty="0" smtClean="0"/>
              <a:t>表紙タイトル</a:t>
            </a:r>
            <a:endParaRPr lang="en-US" noProof="0" dirty="0"/>
          </a:p>
        </p:txBody>
      </p:sp>
      <p:sp>
        <p:nvSpPr>
          <p:cNvPr id="3" name="Subtitle 2"/>
          <p:cNvSpPr>
            <a:spLocks noGrp="1"/>
          </p:cNvSpPr>
          <p:nvPr>
            <p:ph type="subTitle" idx="1" hasCustomPrompt="1"/>
          </p:nvPr>
        </p:nvSpPr>
        <p:spPr bwMode="gray">
          <a:xfrm>
            <a:off x="513969" y="5652001"/>
            <a:ext cx="5582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smtClean="0"/>
              <a:t>表紙サブタイトル</a:t>
            </a:r>
            <a:endParaRPr lang="en-US" noProof="0" dirty="0"/>
          </a:p>
        </p:txBody>
      </p:sp>
      <p:sp>
        <p:nvSpPr>
          <p:cNvPr id="5" name="Text Placeholder 4"/>
          <p:cNvSpPr>
            <a:spLocks noGrp="1"/>
          </p:cNvSpPr>
          <p:nvPr>
            <p:ph type="body" sz="quarter" idx="10"/>
          </p:nvPr>
        </p:nvSpPr>
        <p:spPr bwMode="gray">
          <a:xfrm>
            <a:off x="513968" y="6408000"/>
            <a:ext cx="5582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smtClean="0"/>
              <a:t>マスター テキストの書式設定</a:t>
            </a:r>
          </a:p>
        </p:txBody>
      </p:sp>
    </p:spTree>
    <p:extLst>
      <p:ext uri="{BB962C8B-B14F-4D97-AF65-F5344CB8AC3E}">
        <p14:creationId xmlns:p14="http://schemas.microsoft.com/office/powerpoint/2010/main" val="7185166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513231" y="1476000"/>
            <a:ext cx="5361231"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smtClean="0"/>
              <a:t>マスター テキストの書式設定</a:t>
            </a:r>
          </a:p>
          <a:p>
            <a:pPr lvl="1"/>
            <a:r>
              <a:rPr lang="ja-JP" altLang="en-US" noProof="0" dirty="0" smtClean="0"/>
              <a:t>第 </a:t>
            </a:r>
            <a:r>
              <a:rPr lang="en-US" altLang="ja-JP" noProof="0" dirty="0" smtClean="0"/>
              <a:t>1 </a:t>
            </a:r>
            <a:r>
              <a:rPr lang="ja-JP" altLang="en-US" noProof="0" dirty="0" smtClean="0"/>
              <a:t>レベル</a:t>
            </a:r>
          </a:p>
          <a:p>
            <a:pPr lvl="2"/>
            <a:r>
              <a:rPr lang="ja-JP" altLang="en-US" noProof="0" dirty="0" smtClean="0"/>
              <a:t>第 </a:t>
            </a:r>
            <a:r>
              <a:rPr lang="en-US" altLang="ja-JP" noProof="0" dirty="0" smtClean="0"/>
              <a:t>2 </a:t>
            </a:r>
            <a:r>
              <a:rPr lang="ja-JP" altLang="en-US" noProof="0" dirty="0" smtClean="0"/>
              <a:t>レベル</a:t>
            </a:r>
          </a:p>
          <a:p>
            <a:pPr lvl="3"/>
            <a:r>
              <a:rPr lang="ja-JP" altLang="en-US" noProof="0" dirty="0" smtClean="0"/>
              <a:t>第 </a:t>
            </a:r>
            <a:r>
              <a:rPr lang="en-US" altLang="ja-JP" noProof="0" dirty="0" smtClean="0"/>
              <a:t>3 </a:t>
            </a:r>
            <a:r>
              <a:rPr lang="ja-JP" altLang="en-US" noProof="0" dirty="0" smtClean="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smtClean="0"/>
              <a:t>マスター テキストの書式設定</a:t>
            </a:r>
          </a:p>
          <a:p>
            <a:pPr lvl="1"/>
            <a:r>
              <a:rPr lang="ja-JP" altLang="en-US" noProof="0" dirty="0" smtClean="0"/>
              <a:t>第 </a:t>
            </a:r>
            <a:r>
              <a:rPr lang="en-US" altLang="ja-JP" noProof="0" dirty="0" smtClean="0"/>
              <a:t>1 </a:t>
            </a:r>
            <a:r>
              <a:rPr lang="ja-JP" altLang="en-US" noProof="0" dirty="0" smtClean="0"/>
              <a:t>レベル</a:t>
            </a:r>
          </a:p>
          <a:p>
            <a:pPr lvl="2"/>
            <a:r>
              <a:rPr lang="ja-JP" altLang="en-US" noProof="0" dirty="0" smtClean="0"/>
              <a:t>第 </a:t>
            </a:r>
            <a:r>
              <a:rPr lang="en-US" altLang="ja-JP" noProof="0" dirty="0" smtClean="0"/>
              <a:t>2 </a:t>
            </a:r>
            <a:r>
              <a:rPr lang="ja-JP" altLang="en-US" noProof="0" dirty="0" smtClean="0"/>
              <a:t>レベル</a:t>
            </a:r>
          </a:p>
          <a:p>
            <a:pPr lvl="3"/>
            <a:r>
              <a:rPr lang="ja-JP" altLang="en-US" noProof="0" dirty="0" smtClean="0"/>
              <a:t>第 </a:t>
            </a:r>
            <a:r>
              <a:rPr lang="en-US" altLang="ja-JP" noProof="0" dirty="0" smtClean="0"/>
              <a:t>3 </a:t>
            </a:r>
            <a:r>
              <a:rPr lang="ja-JP" altLang="en-US" noProof="0" dirty="0" smtClean="0"/>
              <a:t>レベル</a:t>
            </a:r>
          </a:p>
        </p:txBody>
      </p:sp>
      <p:sp>
        <p:nvSpPr>
          <p:cNvPr id="4" name="タイトル 3"/>
          <p:cNvSpPr>
            <a:spLocks noGrp="1"/>
          </p:cNvSpPr>
          <p:nvPr>
            <p:ph type="title" hasCustomPrompt="1"/>
          </p:nvPr>
        </p:nvSpPr>
        <p:spPr bwMode="gray"/>
        <p:txBody>
          <a:bodyPr/>
          <a:lstStyle>
            <a:lvl1pPr>
              <a:defRPr/>
            </a:lvl1p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770287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2340923" y="2367864"/>
            <a:ext cx="7510154" cy="2487600"/>
          </a:xfrm>
          <a:prstGeom prst="rect">
            <a:avLst/>
          </a:prstGeom>
        </p:spPr>
        <p:txBody>
          <a:bodyPr/>
          <a:lstStyle>
            <a:lvl1pPr>
              <a:defRPr/>
            </a:lvl1pPr>
          </a:lstStyle>
          <a:p>
            <a:pPr lvl="0"/>
            <a:r>
              <a:rPr kumimoji="1" lang="ja-JP" altLang="en-US" smtClean="0"/>
              <a:t>マスター テキストの書式設定</a:t>
            </a:r>
          </a:p>
        </p:txBody>
      </p:sp>
    </p:spTree>
    <p:extLst>
      <p:ext uri="{BB962C8B-B14F-4D97-AF65-F5344CB8AC3E}">
        <p14:creationId xmlns:p14="http://schemas.microsoft.com/office/powerpoint/2010/main" val="957699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1191877" y="2124001"/>
            <a:ext cx="6371438"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smtClean="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34888845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6" name="タイトル 5"/>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7780839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vl1pPr>
          </a:lstStyle>
          <a:p>
            <a:r>
              <a:rPr lang="ja-JP" altLang="en-US" smtClean="0"/>
              <a:t>図を追加</a:t>
            </a:r>
            <a:endParaRPr lang="en-GB"/>
          </a:p>
        </p:txBody>
      </p:sp>
      <p:sp>
        <p:nvSpPr>
          <p:cNvPr id="2" name="Title 1"/>
          <p:cNvSpPr>
            <a:spLocks noGrp="1"/>
          </p:cNvSpPr>
          <p:nvPr>
            <p:ph type="ctrTitle" hasCustomPrompt="1"/>
          </p:nvPr>
        </p:nvSpPr>
        <p:spPr bwMode="gray">
          <a:xfrm>
            <a:off x="513969" y="5040001"/>
            <a:ext cx="5582769"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Arial" panose="020B0604020202020204" pitchFamily="34" charset="0"/>
              </a:defRPr>
            </a:lvl1pPr>
          </a:lstStyle>
          <a:p>
            <a:r>
              <a:rPr lang="ja-JP" altLang="en-US" noProof="0" dirty="0" smtClean="0"/>
              <a:t>表紙タイトル</a:t>
            </a:r>
            <a:endParaRPr lang="en-US" noProof="0" dirty="0"/>
          </a:p>
        </p:txBody>
      </p:sp>
      <p:sp>
        <p:nvSpPr>
          <p:cNvPr id="3" name="Subtitle 2"/>
          <p:cNvSpPr>
            <a:spLocks noGrp="1"/>
          </p:cNvSpPr>
          <p:nvPr>
            <p:ph type="subTitle" idx="1" hasCustomPrompt="1"/>
          </p:nvPr>
        </p:nvSpPr>
        <p:spPr bwMode="gray">
          <a:xfrm>
            <a:off x="513969" y="5652001"/>
            <a:ext cx="5582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smtClean="0"/>
              <a:t>表紙サブタイトル</a:t>
            </a:r>
            <a:endParaRPr lang="en-US" noProof="0" dirty="0"/>
          </a:p>
        </p:txBody>
      </p:sp>
      <p:sp>
        <p:nvSpPr>
          <p:cNvPr id="5" name="Text Placeholder 4"/>
          <p:cNvSpPr>
            <a:spLocks noGrp="1"/>
          </p:cNvSpPr>
          <p:nvPr>
            <p:ph type="body" sz="quarter" idx="10"/>
          </p:nvPr>
        </p:nvSpPr>
        <p:spPr bwMode="gray">
          <a:xfrm>
            <a:off x="513968" y="6408000"/>
            <a:ext cx="5582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smtClean="0"/>
              <a:t>マスター テキストの書式設定</a:t>
            </a:r>
          </a:p>
        </p:txBody>
      </p:sp>
    </p:spTree>
    <p:extLst>
      <p:ext uri="{BB962C8B-B14F-4D97-AF65-F5344CB8AC3E}">
        <p14:creationId xmlns:p14="http://schemas.microsoft.com/office/powerpoint/2010/main" val="2543739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513231"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42008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513231"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9" name="コンテンツ プレースホルダ 2"/>
          <p:cNvSpPr>
            <a:spLocks noGrp="1"/>
          </p:cNvSpPr>
          <p:nvPr>
            <p:ph idx="12"/>
          </p:nvPr>
        </p:nvSpPr>
        <p:spPr bwMode="gray">
          <a:xfrm>
            <a:off x="6316785"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13" name="テキスト プレースホルダー 2"/>
          <p:cNvSpPr>
            <a:spLocks noGrp="1"/>
          </p:cNvSpPr>
          <p:nvPr>
            <p:ph type="body" sz="quarter" idx="16" hasCustomPrompt="1"/>
          </p:nvPr>
        </p:nvSpPr>
        <p:spPr bwMode="gray">
          <a:xfrm>
            <a:off x="6316785"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549559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3" name="タイトル 2"/>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716562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Proposal">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vl1pPr>
          </a:lstStyle>
          <a:p>
            <a:r>
              <a:rPr lang="ja-JP" altLang="en-US" smtClean="0"/>
              <a:t>図を追加</a:t>
            </a:r>
            <a:endParaRPr lang="en-GB"/>
          </a:p>
        </p:txBody>
      </p:sp>
      <p:sp>
        <p:nvSpPr>
          <p:cNvPr id="2" name="Title 1"/>
          <p:cNvSpPr>
            <a:spLocks noGrp="1"/>
          </p:cNvSpPr>
          <p:nvPr>
            <p:ph type="ctrTitle" hasCustomPrompt="1"/>
          </p:nvPr>
        </p:nvSpPr>
        <p:spPr bwMode="gray">
          <a:xfrm>
            <a:off x="513969" y="5040001"/>
            <a:ext cx="5582769" cy="615553"/>
          </a:xfrm>
        </p:spPr>
        <p:txBody>
          <a:bodyPr anchor="b" anchorCtr="0">
            <a:noAutofit/>
          </a:bodyPr>
          <a:lstStyle>
            <a:lvl1pPr algn="l">
              <a:lnSpc>
                <a:spcPct val="100000"/>
              </a:lnSpc>
              <a:spcBef>
                <a:spcPts val="0"/>
              </a:spcBef>
              <a:spcAft>
                <a:spcPts val="0"/>
              </a:spcAft>
              <a:defRPr sz="2000" b="1" baseline="0">
                <a:solidFill>
                  <a:schemeClr val="tx1"/>
                </a:solidFill>
                <a:latin typeface="+mj-lt"/>
                <a:ea typeface="+mj-ea"/>
                <a:cs typeface="Arial" panose="020B0604020202020204" pitchFamily="34" charset="0"/>
              </a:defRPr>
            </a:lvl1pPr>
          </a:lstStyle>
          <a:p>
            <a:r>
              <a:rPr lang="ja-JP" altLang="en-US" noProof="0" dirty="0" smtClean="0"/>
              <a:t>表紙タイトル</a:t>
            </a:r>
            <a:endParaRPr lang="en-US" noProof="0" dirty="0"/>
          </a:p>
        </p:txBody>
      </p:sp>
      <p:sp>
        <p:nvSpPr>
          <p:cNvPr id="3" name="Subtitle 2"/>
          <p:cNvSpPr>
            <a:spLocks noGrp="1"/>
          </p:cNvSpPr>
          <p:nvPr>
            <p:ph type="subTitle" idx="1" hasCustomPrompt="1"/>
          </p:nvPr>
        </p:nvSpPr>
        <p:spPr bwMode="gray">
          <a:xfrm>
            <a:off x="513969" y="5652001"/>
            <a:ext cx="5582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smtClean="0"/>
              <a:t>表紙サブタイトル</a:t>
            </a:r>
            <a:endParaRPr lang="en-US" noProof="0" dirty="0"/>
          </a:p>
        </p:txBody>
      </p:sp>
      <p:sp>
        <p:nvSpPr>
          <p:cNvPr id="5" name="Text Placeholder 4"/>
          <p:cNvSpPr>
            <a:spLocks noGrp="1"/>
          </p:cNvSpPr>
          <p:nvPr>
            <p:ph type="body" sz="quarter" idx="10"/>
          </p:nvPr>
        </p:nvSpPr>
        <p:spPr bwMode="gray">
          <a:xfrm>
            <a:off x="513968" y="6408000"/>
            <a:ext cx="5582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smtClean="0"/>
              <a:t>マスター テキストの書式設定</a:t>
            </a:r>
          </a:p>
        </p:txBody>
      </p:sp>
    </p:spTree>
    <p:extLst>
      <p:ext uri="{BB962C8B-B14F-4D97-AF65-F5344CB8AC3E}">
        <p14:creationId xmlns:p14="http://schemas.microsoft.com/office/powerpoint/2010/main" val="397791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mod="1">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513231" y="1476000"/>
            <a:ext cx="5361231"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smtClean="0"/>
              <a:t>マスター テキストの書式設定</a:t>
            </a:r>
          </a:p>
          <a:p>
            <a:pPr lvl="1"/>
            <a:r>
              <a:rPr lang="ja-JP" altLang="en-US" noProof="0" dirty="0" smtClean="0"/>
              <a:t>第 </a:t>
            </a:r>
            <a:r>
              <a:rPr lang="en-US" altLang="ja-JP" noProof="0" dirty="0" smtClean="0"/>
              <a:t>1 </a:t>
            </a:r>
            <a:r>
              <a:rPr lang="ja-JP" altLang="en-US" noProof="0" dirty="0" smtClean="0"/>
              <a:t>レベル</a:t>
            </a:r>
          </a:p>
          <a:p>
            <a:pPr lvl="2"/>
            <a:r>
              <a:rPr lang="ja-JP" altLang="en-US" noProof="0" dirty="0" smtClean="0"/>
              <a:t>第 </a:t>
            </a:r>
            <a:r>
              <a:rPr lang="en-US" altLang="ja-JP" noProof="0" dirty="0" smtClean="0"/>
              <a:t>2 </a:t>
            </a:r>
            <a:r>
              <a:rPr lang="ja-JP" altLang="en-US" noProof="0" dirty="0" smtClean="0"/>
              <a:t>レベル</a:t>
            </a:r>
          </a:p>
          <a:p>
            <a:pPr lvl="3"/>
            <a:r>
              <a:rPr lang="ja-JP" altLang="en-US" noProof="0" dirty="0" smtClean="0"/>
              <a:t>第 </a:t>
            </a:r>
            <a:r>
              <a:rPr lang="en-US" altLang="ja-JP" noProof="0" dirty="0" smtClean="0"/>
              <a:t>3 </a:t>
            </a:r>
            <a:r>
              <a:rPr lang="ja-JP" altLang="en-US" noProof="0" dirty="0" smtClean="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smtClean="0"/>
              <a:t>マスター テキストの書式設定</a:t>
            </a:r>
          </a:p>
          <a:p>
            <a:pPr lvl="1"/>
            <a:r>
              <a:rPr lang="ja-JP" altLang="en-US" noProof="0" dirty="0" smtClean="0"/>
              <a:t>第 </a:t>
            </a:r>
            <a:r>
              <a:rPr lang="en-US" altLang="ja-JP" noProof="0" dirty="0" smtClean="0"/>
              <a:t>1 </a:t>
            </a:r>
            <a:r>
              <a:rPr lang="ja-JP" altLang="en-US" noProof="0" dirty="0" smtClean="0"/>
              <a:t>レベル</a:t>
            </a:r>
          </a:p>
          <a:p>
            <a:pPr lvl="2"/>
            <a:r>
              <a:rPr lang="ja-JP" altLang="en-US" noProof="0" dirty="0" smtClean="0"/>
              <a:t>第 </a:t>
            </a:r>
            <a:r>
              <a:rPr lang="en-US" altLang="ja-JP" noProof="0" dirty="0" smtClean="0"/>
              <a:t>2 </a:t>
            </a:r>
            <a:r>
              <a:rPr lang="ja-JP" altLang="en-US" noProof="0" dirty="0" smtClean="0"/>
              <a:t>レベル</a:t>
            </a:r>
          </a:p>
          <a:p>
            <a:pPr lvl="3"/>
            <a:r>
              <a:rPr lang="ja-JP" altLang="en-US" noProof="0" dirty="0" smtClean="0"/>
              <a:t>第 </a:t>
            </a:r>
            <a:r>
              <a:rPr lang="en-US" altLang="ja-JP" noProof="0" dirty="0" smtClean="0"/>
              <a:t>3 </a:t>
            </a:r>
            <a:r>
              <a:rPr lang="ja-JP" altLang="en-US" noProof="0" dirty="0" smtClean="0"/>
              <a:t>レベル</a:t>
            </a:r>
          </a:p>
        </p:txBody>
      </p:sp>
      <p:sp>
        <p:nvSpPr>
          <p:cNvPr id="4" name="タイトル 3"/>
          <p:cNvSpPr>
            <a:spLocks noGrp="1"/>
          </p:cNvSpPr>
          <p:nvPr>
            <p:ph type="title" hasCustomPrompt="1"/>
          </p:nvPr>
        </p:nvSpPr>
        <p:spPr bwMode="gray"/>
        <p:txBody>
          <a:bodyPr/>
          <a:lstStyle>
            <a:lvl1pPr>
              <a:defRPr/>
            </a:lvl1p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984848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mod="1">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2340923" y="2367864"/>
            <a:ext cx="7510154" cy="2487600"/>
          </a:xfrm>
          <a:prstGeom prst="rect">
            <a:avLst/>
          </a:prstGeom>
        </p:spPr>
        <p:txBody>
          <a:bodyPr/>
          <a:lstStyle>
            <a:lvl1pPr>
              <a:defRPr/>
            </a:lvl1pPr>
          </a:lstStyle>
          <a:p>
            <a:pPr lvl="0"/>
            <a:r>
              <a:rPr kumimoji="1" lang="ja-JP" altLang="en-US" smtClean="0"/>
              <a:t>マスター テキストの書式設定</a:t>
            </a:r>
          </a:p>
        </p:txBody>
      </p:sp>
    </p:spTree>
    <p:extLst>
      <p:ext uri="{BB962C8B-B14F-4D97-AF65-F5344CB8AC3E}">
        <p14:creationId xmlns:p14="http://schemas.microsoft.com/office/powerpoint/2010/main" val="22192997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1191877" y="2124001"/>
            <a:ext cx="6371438"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smtClean="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23722364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6" name="タイトル 5"/>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310777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513231"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2092098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513231"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9" name="コンテンツ プレースホルダ 2"/>
          <p:cNvSpPr>
            <a:spLocks noGrp="1"/>
          </p:cNvSpPr>
          <p:nvPr>
            <p:ph idx="12"/>
          </p:nvPr>
        </p:nvSpPr>
        <p:spPr bwMode="gray">
          <a:xfrm>
            <a:off x="6316785"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13" name="テキスト プレースホルダー 2"/>
          <p:cNvSpPr>
            <a:spLocks noGrp="1"/>
          </p:cNvSpPr>
          <p:nvPr>
            <p:ph type="body" sz="quarter" idx="16" hasCustomPrompt="1"/>
          </p:nvPr>
        </p:nvSpPr>
        <p:spPr bwMode="gray">
          <a:xfrm>
            <a:off x="6316785"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nchor="t"/>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42366888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目次_Proposal">
    <p:spTree>
      <p:nvGrpSpPr>
        <p:cNvPr id="1" name=""/>
        <p:cNvGrpSpPr/>
        <p:nvPr/>
      </p:nvGrpSpPr>
      <p:grpSpPr>
        <a:xfrm>
          <a:off x="0" y="0"/>
          <a:ext cx="0" cy="0"/>
          <a:chOff x="0" y="0"/>
          <a:chExt cx="0" cy="0"/>
        </a:xfrm>
      </p:grpSpPr>
      <p:sp>
        <p:nvSpPr>
          <p:cNvPr id="13" name="Content Placeholder 3"/>
          <p:cNvSpPr>
            <a:spLocks noGrp="1"/>
          </p:cNvSpPr>
          <p:nvPr>
            <p:ph sz="quarter" idx="10"/>
          </p:nvPr>
        </p:nvSpPr>
        <p:spPr bwMode="gray">
          <a:xfrm>
            <a:off x="513231" y="1476000"/>
            <a:ext cx="5361231"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smtClean="0"/>
              <a:t>マスター テキストの書式設定</a:t>
            </a:r>
          </a:p>
          <a:p>
            <a:pPr lvl="1"/>
            <a:r>
              <a:rPr lang="ja-JP" altLang="en-US" noProof="0" dirty="0" smtClean="0"/>
              <a:t>第 </a:t>
            </a:r>
            <a:r>
              <a:rPr lang="en-US" altLang="ja-JP" noProof="0" dirty="0" smtClean="0"/>
              <a:t>1 </a:t>
            </a:r>
            <a:r>
              <a:rPr lang="ja-JP" altLang="en-US" noProof="0" dirty="0" smtClean="0"/>
              <a:t>レベル</a:t>
            </a:r>
          </a:p>
          <a:p>
            <a:pPr lvl="2"/>
            <a:r>
              <a:rPr lang="ja-JP" altLang="en-US" noProof="0" dirty="0" smtClean="0"/>
              <a:t>第 </a:t>
            </a:r>
            <a:r>
              <a:rPr lang="en-US" altLang="ja-JP" noProof="0" dirty="0" smtClean="0"/>
              <a:t>2 </a:t>
            </a:r>
            <a:r>
              <a:rPr lang="ja-JP" altLang="en-US" noProof="0" dirty="0" smtClean="0"/>
              <a:t>レベル</a:t>
            </a:r>
          </a:p>
          <a:p>
            <a:pPr lvl="3"/>
            <a:r>
              <a:rPr lang="ja-JP" altLang="en-US" noProof="0" dirty="0" smtClean="0"/>
              <a:t>第 </a:t>
            </a:r>
            <a:r>
              <a:rPr lang="en-US" altLang="ja-JP" noProof="0" dirty="0" smtClean="0"/>
              <a:t>3 </a:t>
            </a:r>
            <a:r>
              <a:rPr lang="ja-JP" altLang="en-US" noProof="0" dirty="0" smtClean="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tabLst>
                <a:tab pos="5448101" algn="r"/>
              </a:tabLst>
              <a:defRPr/>
            </a:lvl1pPr>
            <a:lvl2pPr>
              <a:tabLst>
                <a:tab pos="5448101" algn="r"/>
              </a:tabLst>
              <a:defRPr/>
            </a:lvl2pPr>
            <a:lvl3pPr>
              <a:tabLst>
                <a:tab pos="5448101" algn="r"/>
              </a:tabLst>
              <a:defRPr/>
            </a:lvl3pPr>
            <a:lvl4pPr>
              <a:tabLst>
                <a:tab pos="5448101" algn="r"/>
              </a:tabLst>
              <a:defRPr/>
            </a:lvl4pPr>
            <a:lvl5pPr>
              <a:tabLst>
                <a:tab pos="5448101" algn="r"/>
              </a:tabLst>
              <a:defRPr baseline="0"/>
            </a:lvl5pPr>
          </a:lstStyle>
          <a:p>
            <a:pPr lvl="0"/>
            <a:r>
              <a:rPr lang="ja-JP" altLang="en-US" noProof="0" dirty="0" smtClean="0"/>
              <a:t>マスター テキストの書式設定</a:t>
            </a:r>
          </a:p>
          <a:p>
            <a:pPr lvl="1"/>
            <a:r>
              <a:rPr lang="ja-JP" altLang="en-US" noProof="0" dirty="0" smtClean="0"/>
              <a:t>第 </a:t>
            </a:r>
            <a:r>
              <a:rPr lang="en-US" altLang="ja-JP" noProof="0" dirty="0" smtClean="0"/>
              <a:t>1 </a:t>
            </a:r>
            <a:r>
              <a:rPr lang="ja-JP" altLang="en-US" noProof="0" dirty="0" smtClean="0"/>
              <a:t>レベル</a:t>
            </a:r>
          </a:p>
          <a:p>
            <a:pPr lvl="2"/>
            <a:r>
              <a:rPr lang="ja-JP" altLang="en-US" noProof="0" dirty="0" smtClean="0"/>
              <a:t>第 </a:t>
            </a:r>
            <a:r>
              <a:rPr lang="en-US" altLang="ja-JP" noProof="0" dirty="0" smtClean="0"/>
              <a:t>2 </a:t>
            </a:r>
            <a:r>
              <a:rPr lang="ja-JP" altLang="en-US" noProof="0" dirty="0" smtClean="0"/>
              <a:t>レベル</a:t>
            </a:r>
          </a:p>
          <a:p>
            <a:pPr lvl="3"/>
            <a:r>
              <a:rPr lang="ja-JP" altLang="en-US" noProof="0" dirty="0" smtClean="0"/>
              <a:t>第 </a:t>
            </a:r>
            <a:r>
              <a:rPr lang="en-US" altLang="ja-JP" noProof="0" dirty="0" smtClean="0"/>
              <a:t>3 </a:t>
            </a:r>
            <a:r>
              <a:rPr lang="ja-JP" altLang="en-US" noProof="0" dirty="0" smtClean="0"/>
              <a:t>レベル</a:t>
            </a:r>
          </a:p>
        </p:txBody>
      </p:sp>
      <p:sp>
        <p:nvSpPr>
          <p:cNvPr id="4" name="タイトル 3"/>
          <p:cNvSpPr>
            <a:spLocks noGrp="1"/>
          </p:cNvSpPr>
          <p:nvPr>
            <p:ph type="title" hasCustomPrompt="1"/>
          </p:nvPr>
        </p:nvSpPr>
        <p:spPr bwMode="gray"/>
        <p:txBody>
          <a:bodyPr/>
          <a:lstStyle>
            <a:lvl1pPr>
              <a:defRPr/>
            </a:lvl1p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829031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3" name="タイトル 2"/>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729252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白紙_Proposal">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bwMode="gray"/>
        <p:txBody>
          <a:bodyPr/>
          <a:lstStyle>
            <a:lvl1pPr>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2340923" y="2367864"/>
            <a:ext cx="7510154" cy="2487600"/>
          </a:xfrm>
          <a:prstGeom prst="rect">
            <a:avLst/>
          </a:prstGeom>
        </p:spPr>
        <p:txBody>
          <a:bodyPr/>
          <a:lstStyle>
            <a:lvl1pPr>
              <a:defRPr/>
            </a:lvl1pPr>
          </a:lstStyle>
          <a:p>
            <a:pPr lvl="0"/>
            <a:r>
              <a:rPr kumimoji="1" lang="ja-JP" altLang="en-US" smtClean="0"/>
              <a:t>マスター テキストの書式設定</a:t>
            </a:r>
          </a:p>
        </p:txBody>
      </p:sp>
    </p:spTree>
    <p:extLst>
      <p:ext uri="{BB962C8B-B14F-4D97-AF65-F5344CB8AC3E}">
        <p14:creationId xmlns:p14="http://schemas.microsoft.com/office/powerpoint/2010/main" val="28940295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1191877" y="2124001"/>
            <a:ext cx="6371438"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smtClean="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6332684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基本版） タイトルのみ_Proposal">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6" name="タイトル 5"/>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Proposal">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bwMode="gray">
          <a:xfrm>
            <a:off x="513231"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6" name="スライド番号プレースホルダ 5"/>
          <p:cNvSpPr>
            <a:spLocks noGrp="1"/>
          </p:cNvSpPr>
          <p:nvPr>
            <p:ph type="sldNum" sz="quarter" idx="10"/>
          </p:nvPr>
        </p:nvSpPr>
        <p:spPr bwMode="gray"/>
        <p:txBody>
          <a:bodyPr/>
          <a:lstStyle>
            <a:lvl1pPr>
              <a:defRPr>
                <a:solidFill>
                  <a:schemeClr val="tx1"/>
                </a:solidFill>
              </a:defRPr>
            </a:lvl1pPr>
          </a:lstStyle>
          <a:p>
            <a:fld id="{0822A2BF-4EE5-45F6-88E1-9AA10A8C672A}" type="slidenum">
              <a:rPr lang="ja-JP" altLang="en-US" smtClean="0"/>
              <a:pPr/>
              <a:t>‹#›</a:t>
            </a:fld>
            <a:endParaRPr lang="ja-JP" altLang="en-US" dirty="0"/>
          </a:p>
        </p:txBody>
      </p:sp>
      <p:sp>
        <p:nvSpPr>
          <p:cNvPr id="3" name="テキスト プレースホルダー 2"/>
          <p:cNvSpPr>
            <a:spLocks noGrp="1"/>
          </p:cNvSpPr>
          <p:nvPr>
            <p:ph type="body" sz="quarter" idx="12"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250688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513231"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9" name="コンテンツ プレースホルダ 2"/>
          <p:cNvSpPr>
            <a:spLocks noGrp="1"/>
          </p:cNvSpPr>
          <p:nvPr>
            <p:ph idx="12"/>
          </p:nvPr>
        </p:nvSpPr>
        <p:spPr bwMode="gray">
          <a:xfrm>
            <a:off x="6316785" y="1476000"/>
            <a:ext cx="5361231"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13" name="テキスト プレースホルダー 2"/>
          <p:cNvSpPr>
            <a:spLocks noGrp="1"/>
          </p:cNvSpPr>
          <p:nvPr>
            <p:ph type="body" sz="quarter" idx="16" hasCustomPrompt="1"/>
          </p:nvPr>
        </p:nvSpPr>
        <p:spPr bwMode="gray">
          <a:xfrm>
            <a:off x="6316785"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2" name="タイトル 1"/>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基本版） コンテンツ全面_レベル_Proposal">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buFont typeface="Arial" pitchFamily="34" charset="0"/>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dirty="0" smtClean="0"/>
              <a:t>マスター テキストの書式設定</a:t>
            </a:r>
          </a:p>
          <a:p>
            <a:pPr lvl="1"/>
            <a:r>
              <a:rPr lang="ja-JP" altLang="en-US" dirty="0" smtClean="0"/>
              <a:t>第 </a:t>
            </a:r>
            <a:r>
              <a:rPr lang="en-US" altLang="ja-JP" dirty="0" smtClean="0"/>
              <a:t>1 </a:t>
            </a:r>
            <a:r>
              <a:rPr lang="ja-JP" altLang="en-US" dirty="0" smtClean="0"/>
              <a:t>レベル</a:t>
            </a:r>
          </a:p>
          <a:p>
            <a:pPr lvl="2"/>
            <a:r>
              <a:rPr lang="ja-JP" altLang="en-US" dirty="0" smtClean="0"/>
              <a:t>第 </a:t>
            </a:r>
            <a:r>
              <a:rPr lang="en-US" altLang="ja-JP" dirty="0" smtClean="0"/>
              <a:t>2 </a:t>
            </a:r>
            <a:r>
              <a:rPr lang="ja-JP" altLang="en-US" dirty="0" smtClean="0"/>
              <a:t>レベル</a:t>
            </a:r>
          </a:p>
          <a:p>
            <a:pPr lvl="3"/>
            <a:r>
              <a:rPr lang="ja-JP" altLang="en-US" dirty="0" smtClean="0"/>
              <a:t>第 </a:t>
            </a:r>
            <a:r>
              <a:rPr lang="en-US" altLang="ja-JP" dirty="0" smtClean="0"/>
              <a:t>3 </a:t>
            </a:r>
            <a:r>
              <a:rPr lang="ja-JP" altLang="en-US" dirty="0" smtClean="0"/>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513231" y="1016000"/>
            <a:ext cx="5361231"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smtClean="0"/>
              <a:t>Header</a:t>
            </a:r>
            <a:r>
              <a:rPr kumimoji="1" lang="ja-JP" altLang="en-US" dirty="0" smtClean="0"/>
              <a:t>を入力（スライドタイトル）</a:t>
            </a:r>
            <a:endParaRPr kumimoji="1" lang="ja-JP" altLang="en-US" dirty="0"/>
          </a:p>
        </p:txBody>
      </p:sp>
      <p:sp>
        <p:nvSpPr>
          <p:cNvPr id="3" name="タイトル 2"/>
          <p:cNvSpPr>
            <a:spLocks noGrp="1"/>
          </p:cNvSpPr>
          <p:nvPr>
            <p:ph type="title" hasCustomPrompt="1"/>
          </p:nvPr>
        </p:nvSpPr>
        <p:spPr bwMode="gray">
          <a:xfrm>
            <a:off x="513231" y="136800"/>
            <a:ext cx="11165538" cy="651600"/>
          </a:xfrm>
        </p:spPr>
        <p:txBody>
          <a:bodyPr/>
          <a:lstStyle/>
          <a:p>
            <a:r>
              <a:rPr lang="ja-JP" altLang="en-US" dirty="0" smtClean="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vmlDrawing" Target="../drawings/vmlDrawing1.v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slideLayout" Target="../slideLayouts/slideLayout13.xml"/><Relationship Id="rId7" Type="http://schemas.openxmlformats.org/officeDocument/2006/relationships/tags" Target="../tags/tag5.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vmlDrawing" Target="../drawings/vmlDrawing4.vml"/><Relationship Id="rId5"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image" Target="../media/image3.e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1.emf"/><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oleObject" Target="../embeddings/oleObject5.bin"/><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ags" Target="../tags/tag6.xml"/><Relationship Id="rId5" Type="http://schemas.openxmlformats.org/officeDocument/2006/relationships/slideLayout" Target="../slideLayouts/slideLayout19.xml"/><Relationship Id="rId10" Type="http://schemas.openxmlformats.org/officeDocument/2006/relationships/vmlDrawing" Target="../drawings/vmlDrawing5.vml"/><Relationship Id="rId4" Type="http://schemas.openxmlformats.org/officeDocument/2006/relationships/slideLayout" Target="../slideLayouts/slideLayout18.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emf"/><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oleObject" Target="../embeddings/oleObject6.bin"/><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tags" Target="../tags/tag7.xml"/><Relationship Id="rId5" Type="http://schemas.openxmlformats.org/officeDocument/2006/relationships/slideLayout" Target="../slideLayouts/slideLayout27.xml"/><Relationship Id="rId10" Type="http://schemas.openxmlformats.org/officeDocument/2006/relationships/vmlDrawing" Target="../drawings/vmlDrawing6.vml"/><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3"/>
            </p:custDataLst>
            <p:extLst>
              <p:ext uri="{D42A27DB-BD31-4B8C-83A1-F6EECF244321}">
                <p14:modId xmlns:p14="http://schemas.microsoft.com/office/powerpoint/2010/main" val="1647264622"/>
              </p:ex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122986" name="think-cell スライド" r:id="rId14" imgW="660" imgH="659" progId="TCLayout.ActiveDocument.1">
                  <p:embed/>
                </p:oleObj>
              </mc:Choice>
              <mc:Fallback>
                <p:oleObj name="think-cell スライド" r:id="rId14" imgW="660" imgH="659" progId="TCLayout.ActiveDocument.1">
                  <p:embed/>
                  <p:pic>
                    <p:nvPicPr>
                      <p:cNvPr id="0" name=""/>
                      <p:cNvPicPr/>
                      <p:nvPr/>
                    </p:nvPicPr>
                    <p:blipFill>
                      <a:blip r:embed="rId15"/>
                      <a:stretch>
                        <a:fillRect/>
                      </a:stretch>
                    </p:blipFill>
                    <p:spPr>
                      <a:xfrm>
                        <a:off x="1955" y="1589"/>
                        <a:ext cx="1953" cy="1587"/>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36800"/>
            <a:ext cx="11165538" cy="651600"/>
          </a:xfrm>
          <a:prstGeom prst="rect">
            <a:avLst/>
          </a:prstGeom>
        </p:spPr>
        <p:txBody>
          <a:bodyPr vert="horz" lIns="0" tIns="0" rIns="0" bIns="0" rtlCol="0" anchor="b" anchorCtr="0">
            <a:noAutofit/>
          </a:bodyPr>
          <a:lstStyle/>
          <a:p>
            <a:r>
              <a:rPr lang="ja-JP" altLang="en-US" noProof="0" dirty="0" smtClean="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513231" y="1476000"/>
            <a:ext cx="5361231" cy="4824000"/>
          </a:xfrm>
          <a:prstGeom prst="rect">
            <a:avLst/>
          </a:prstGeom>
        </p:spPr>
        <p:txBody>
          <a:bodyPr vert="horz" lIns="72000" tIns="0" rIns="0" bIns="0" rtlCol="0">
            <a:no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1 </a:t>
            </a:r>
            <a:r>
              <a:rPr kumimoji="1" lang="ja-JP" altLang="en-US" dirty="0" smtClean="0"/>
              <a:t>レベル</a:t>
            </a:r>
          </a:p>
          <a:p>
            <a:pPr lvl="2"/>
            <a:r>
              <a:rPr kumimoji="1" lang="ja-JP" altLang="en-US" dirty="0" smtClean="0"/>
              <a:t>第 </a:t>
            </a:r>
            <a:r>
              <a:rPr kumimoji="1" lang="en-US" altLang="ja-JP" dirty="0" smtClean="0"/>
              <a:t>2 </a:t>
            </a:r>
            <a:r>
              <a:rPr kumimoji="1" lang="ja-JP" altLang="en-US" dirty="0" smtClean="0"/>
              <a:t>レベル</a:t>
            </a:r>
          </a:p>
          <a:p>
            <a:pPr lvl="3"/>
            <a:r>
              <a:rPr kumimoji="1" lang="ja-JP" altLang="en-US" dirty="0" smtClean="0"/>
              <a:t>第 </a:t>
            </a:r>
            <a:r>
              <a:rPr kumimoji="1" lang="en-US" altLang="ja-JP" dirty="0" smtClean="0"/>
              <a:t>3 </a:t>
            </a:r>
            <a:r>
              <a:rPr kumimoji="1" lang="ja-JP" altLang="en-US" dirty="0" smtClean="0"/>
              <a:t>レベル</a:t>
            </a:r>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11" r:id="rId3"/>
    <p:sldLayoutId id="2147483912" r:id="rId4"/>
    <p:sldLayoutId id="2147483934" r:id="rId5"/>
    <p:sldLayoutId id="2147483936" r:id="rId6"/>
    <p:sldLayoutId id="2147483937" r:id="rId7"/>
    <p:sldLayoutId id="2147483938" r:id="rId8"/>
    <p:sldLayoutId id="2147483939" r:id="rId9"/>
    <p:sldLayoutId id="2147483979" r:id="rId10"/>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pos="3840" userDrawn="1">
          <p15:clr>
            <a:srgbClr val="A4A3A4"/>
          </p15:clr>
        </p15:guide>
        <p15:guide id="1" orient="horz" pos="96" userDrawn="1">
          <p15:clr>
            <a:srgbClr val="A4A3A4"/>
          </p15:clr>
        </p15:guide>
        <p15:guide id="2" pos="3701" userDrawn="1">
          <p15:clr>
            <a:srgbClr val="A4A3A4"/>
          </p15:clr>
        </p15:guide>
        <p15:guide id="3" pos="3979" userDrawn="1">
          <p15:clr>
            <a:srgbClr val="A4A3A4"/>
          </p15:clr>
        </p15:guide>
        <p15:guide id="4" pos="7358" userDrawn="1">
          <p15:clr>
            <a:srgbClr val="A4A3A4"/>
          </p15:clr>
        </p15:guide>
        <p15:guide id="5" pos="322"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7"/>
            </p:custDataLst>
            <p:extLst>
              <p:ext uri="{D42A27DB-BD31-4B8C-83A1-F6EECF244321}">
                <p14:modId xmlns:p14="http://schemas.microsoft.com/office/powerpoint/2010/main" val="2571185651"/>
              </p:ex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94385" name="think-cell スライド" r:id="rId8" imgW="317" imgH="318" progId="TCLayout.ActiveDocument.1">
                  <p:embed/>
                </p:oleObj>
              </mc:Choice>
              <mc:Fallback>
                <p:oleObj name="think-cell スライド" r:id="rId8" imgW="317" imgH="318" progId="TCLayout.ActiveDocument.1">
                  <p:embed/>
                  <p:pic>
                    <p:nvPicPr>
                      <p:cNvPr id="0" name=""/>
                      <p:cNvPicPr/>
                      <p:nvPr/>
                    </p:nvPicPr>
                    <p:blipFill>
                      <a:blip r:embed="rId9"/>
                      <a:stretch>
                        <a:fillRect/>
                      </a:stretch>
                    </p:blipFill>
                    <p:spPr>
                      <a:xfrm>
                        <a:off x="1955" y="1589"/>
                        <a:ext cx="1953" cy="1587"/>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36800"/>
            <a:ext cx="11165538" cy="651600"/>
          </a:xfrm>
          <a:prstGeom prst="rect">
            <a:avLst/>
          </a:prstGeom>
        </p:spPr>
        <p:txBody>
          <a:bodyPr vert="horz" lIns="0" tIns="0" rIns="0" bIns="0" rtlCol="0" anchor="b" anchorCtr="0">
            <a:noAutofit/>
          </a:bodyPr>
          <a:lstStyle/>
          <a:p>
            <a:r>
              <a:rPr lang="ja-JP" altLang="en-US" noProof="0" dirty="0" smtClean="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Arial" pitchFamily="34" charset="0"/>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513231" y="1476000"/>
            <a:ext cx="5361231" cy="4824000"/>
          </a:xfrm>
          <a:prstGeom prst="rect">
            <a:avLst/>
          </a:prstGeom>
        </p:spPr>
        <p:txBody>
          <a:bodyPr vert="horz" lIns="72000" tIns="0" rIns="0" bIns="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1 </a:t>
            </a:r>
            <a:r>
              <a:rPr kumimoji="1" lang="ja-JP" altLang="en-US" dirty="0" smtClean="0"/>
              <a:t>レベル</a:t>
            </a:r>
          </a:p>
          <a:p>
            <a:pPr lvl="2"/>
            <a:r>
              <a:rPr kumimoji="1" lang="ja-JP" altLang="en-US" dirty="0" smtClean="0"/>
              <a:t>第 </a:t>
            </a:r>
            <a:r>
              <a:rPr kumimoji="1" lang="en-US" altLang="ja-JP" dirty="0" smtClean="0"/>
              <a:t>2 </a:t>
            </a:r>
            <a:r>
              <a:rPr kumimoji="1" lang="ja-JP" altLang="en-US" dirty="0" smtClean="0"/>
              <a:t>レベル</a:t>
            </a:r>
          </a:p>
          <a:p>
            <a:pPr lvl="3"/>
            <a:r>
              <a:rPr kumimoji="1" lang="ja-JP" altLang="en-US" dirty="0" smtClean="0"/>
              <a:t>第 </a:t>
            </a:r>
            <a:r>
              <a:rPr kumimoji="1" lang="en-US" altLang="ja-JP" dirty="0" smtClean="0"/>
              <a:t>3 </a:t>
            </a:r>
            <a:r>
              <a:rPr kumimoji="1" lang="ja-JP" altLang="en-US" dirty="0" smtClean="0"/>
              <a:t>レベル</a:t>
            </a:r>
            <a:endParaRPr kumimoji="1" lang="ja-JP" altLang="en-US" dirty="0"/>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indent="0" algn="l" defTabSz="990564" rtl="0" eaLnBrk="1" latinLnBrk="0" hangingPunct="1">
        <a:lnSpc>
          <a:spcPct val="106000"/>
        </a:lnSpc>
        <a:spcBef>
          <a:spcPts val="1056"/>
        </a:spcBef>
        <a:spcAft>
          <a:spcPts val="0"/>
        </a:spcAft>
        <a:buSzPct val="100000"/>
        <a:buFont typeface="Arial" panose="020B0604020202020204" pitchFamily="34" charset="0"/>
        <a:buNone/>
        <a:defRPr kumimoji="1" sz="1200" b="0" kern="1200">
          <a:solidFill>
            <a:schemeClr val="tx1"/>
          </a:solidFill>
          <a:latin typeface="+mn-lt"/>
          <a:ea typeface="+mn-ea"/>
          <a:cs typeface="+mn-cs"/>
        </a:defRPr>
      </a:lvl1pPr>
      <a:lvl2pPr marL="172800" indent="-172800" algn="l" defTabSz="990564" rtl="0" eaLnBrk="1" latinLnBrk="0" hangingPunct="1">
        <a:lnSpc>
          <a:spcPct val="106000"/>
        </a:lnSpc>
        <a:spcBef>
          <a:spcPts val="1056"/>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defRPr>
      </a:lvl2pPr>
      <a:lvl3pPr marL="345600" indent="-172800" algn="l" defTabSz="990564" rtl="0" eaLnBrk="1" latinLnBrk="0" hangingPunct="1">
        <a:lnSpc>
          <a:spcPct val="106000"/>
        </a:lnSpc>
        <a:spcBef>
          <a:spcPts val="48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defRPr>
      </a:lvl3pPr>
      <a:lvl4pPr marL="518400" indent="-172800" algn="l" defTabSz="990564" rtl="0" eaLnBrk="1" latinLnBrk="0" hangingPunct="1">
        <a:lnSpc>
          <a:spcPct val="106000"/>
        </a:lnSpc>
        <a:spcBef>
          <a:spcPts val="24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userDrawn="1">
          <p15:clr>
            <a:srgbClr val="A4A3A4"/>
          </p15:clr>
        </p15:guide>
        <p15:guide id="2" orient="horz" pos="96" userDrawn="1">
          <p15:clr>
            <a:srgbClr val="A4A3A4"/>
          </p15:clr>
        </p15:guide>
        <p15:guide id="3" pos="3701" userDrawn="1">
          <p15:clr>
            <a:srgbClr val="A4A3A4"/>
          </p15:clr>
        </p15:guide>
        <p15:guide id="4" pos="3979" userDrawn="1">
          <p15:clr>
            <a:srgbClr val="A4A3A4"/>
          </p15:clr>
        </p15:guide>
        <p15:guide id="5" pos="7358" userDrawn="1">
          <p15:clr>
            <a:srgbClr val="A4A3A4"/>
          </p15:clr>
        </p15:guide>
        <p15:guide id="6" pos="322" userDrawn="1">
          <p15:clr>
            <a:srgbClr val="A4A3A4"/>
          </p15:clr>
        </p15:guide>
        <p15:guide id="7" orient="horz" pos="504" userDrawn="1">
          <p15:clr>
            <a:srgbClr val="A4A3A4"/>
          </p15:clr>
        </p15:guide>
        <p15:guide id="8" orient="horz" pos="640" userDrawn="1">
          <p15:clr>
            <a:srgbClr val="A4A3A4"/>
          </p15:clr>
        </p15:guide>
        <p15:guide id="9" orient="horz" pos="935" userDrawn="1">
          <p15:clr>
            <a:srgbClr val="A4A3A4"/>
          </p15:clr>
        </p15:guide>
        <p15:guide id="10" orient="horz" pos="3974" userDrawn="1">
          <p15:clr>
            <a:srgbClr val="A4A3A4"/>
          </p15:clr>
        </p15:guide>
        <p15:guide id="11" orient="horz" pos="4156" userDrawn="1">
          <p15:clr>
            <a:srgbClr val="A4A3A4"/>
          </p15:clr>
        </p15:guide>
        <p15:guide id="12" orient="horz" pos="4269" userDrawn="1">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13246" name="think-cell スライド" r:id="rId12" imgW="660" imgH="659" progId="TCLayout.ActiveDocument.1">
                  <p:embed/>
                </p:oleObj>
              </mc:Choice>
              <mc:Fallback>
                <p:oleObj name="think-cell スライド" r:id="rId12" imgW="660" imgH="659" progId="TCLayout.ActiveDocument.1">
                  <p:embed/>
                  <p:pic>
                    <p:nvPicPr>
                      <p:cNvPr id="4" name="オブジェクト 3" hidden="1"/>
                      <p:cNvPicPr/>
                      <p:nvPr/>
                    </p:nvPicPr>
                    <p:blipFill>
                      <a:blip r:embed="rId13"/>
                      <a:stretch>
                        <a:fillRect/>
                      </a:stretch>
                    </p:blipFill>
                    <p:spPr>
                      <a:xfrm>
                        <a:off x="1955" y="1589"/>
                        <a:ext cx="1953" cy="1587"/>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36800"/>
            <a:ext cx="11165538" cy="651600"/>
          </a:xfrm>
          <a:prstGeom prst="rect">
            <a:avLst/>
          </a:prstGeom>
        </p:spPr>
        <p:txBody>
          <a:bodyPr vert="horz" lIns="0" tIns="0" rIns="0" bIns="0" rtlCol="0" anchor="b" anchorCtr="0">
            <a:noAutofit/>
          </a:bodyPr>
          <a:lstStyle/>
          <a:p>
            <a:r>
              <a:rPr lang="ja-JP" altLang="en-US" noProof="0" dirty="0" smtClean="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513231" y="1476000"/>
            <a:ext cx="5361231" cy="4824000"/>
          </a:xfrm>
          <a:prstGeom prst="rect">
            <a:avLst/>
          </a:prstGeom>
        </p:spPr>
        <p:txBody>
          <a:bodyPr vert="horz" lIns="72000" tIns="0" rIns="0" bIns="0" rtlCol="0">
            <a:no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1 </a:t>
            </a:r>
            <a:r>
              <a:rPr kumimoji="1" lang="ja-JP" altLang="en-US" dirty="0" smtClean="0"/>
              <a:t>レベル</a:t>
            </a:r>
          </a:p>
          <a:p>
            <a:pPr lvl="2"/>
            <a:r>
              <a:rPr kumimoji="1" lang="ja-JP" altLang="en-US" dirty="0" smtClean="0"/>
              <a:t>第 </a:t>
            </a:r>
            <a:r>
              <a:rPr kumimoji="1" lang="en-US" altLang="ja-JP" dirty="0" smtClean="0"/>
              <a:t>2 </a:t>
            </a:r>
            <a:r>
              <a:rPr kumimoji="1" lang="ja-JP" altLang="en-US" dirty="0" smtClean="0"/>
              <a:t>レベル</a:t>
            </a:r>
          </a:p>
          <a:p>
            <a:pPr lvl="3"/>
            <a:r>
              <a:rPr kumimoji="1" lang="ja-JP" altLang="en-US" dirty="0" smtClean="0"/>
              <a:t>第 </a:t>
            </a:r>
            <a:r>
              <a:rPr kumimoji="1" lang="en-US" altLang="ja-JP" dirty="0" smtClean="0"/>
              <a:t>3 </a:t>
            </a:r>
            <a:r>
              <a:rPr kumimoji="1" lang="ja-JP" altLang="en-US" dirty="0" smtClean="0"/>
              <a:t>レベル</a:t>
            </a:r>
          </a:p>
        </p:txBody>
      </p:sp>
    </p:spTree>
    <p:extLst>
      <p:ext uri="{BB962C8B-B14F-4D97-AF65-F5344CB8AC3E}">
        <p14:creationId xmlns:p14="http://schemas.microsoft.com/office/powerpoint/2010/main" val="15176330"/>
      </p:ext>
    </p:extLst>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pos="3840" userDrawn="1">
          <p15:clr>
            <a:srgbClr val="A4A3A4"/>
          </p15:clr>
        </p15:guide>
        <p15:guide id="1" orient="horz" pos="96" userDrawn="1">
          <p15:clr>
            <a:srgbClr val="A4A3A4"/>
          </p15:clr>
        </p15:guide>
        <p15:guide id="2" pos="3701" userDrawn="1">
          <p15:clr>
            <a:srgbClr val="A4A3A4"/>
          </p15:clr>
        </p15:guide>
        <p15:guide id="3" pos="3979" userDrawn="1">
          <p15:clr>
            <a:srgbClr val="A4A3A4"/>
          </p15:clr>
        </p15:guide>
        <p15:guide id="4" pos="7358" userDrawn="1">
          <p15:clr>
            <a:srgbClr val="A4A3A4"/>
          </p15:clr>
        </p15:guide>
        <p15:guide id="5" pos="322"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nvPr>
        </p:nvGraphicFramePr>
        <p:xfrm>
          <a:off x="1955" y="1589"/>
          <a:ext cx="1953" cy="1587"/>
        </p:xfrm>
        <a:graphic>
          <a:graphicData uri="http://schemas.openxmlformats.org/presentationml/2006/ole">
            <mc:AlternateContent xmlns:mc="http://schemas.openxmlformats.org/markup-compatibility/2006">
              <mc:Choice xmlns:v="urn:schemas-microsoft-com:vml" Requires="v">
                <p:oleObj spid="_x0000_s27353" name="think-cell スライド" r:id="rId12" imgW="660" imgH="659" progId="TCLayout.ActiveDocument.1">
                  <p:embed/>
                </p:oleObj>
              </mc:Choice>
              <mc:Fallback>
                <p:oleObj name="think-cell スライド" r:id="rId12" imgW="660" imgH="659" progId="TCLayout.ActiveDocument.1">
                  <p:embed/>
                  <p:pic>
                    <p:nvPicPr>
                      <p:cNvPr id="4" name="オブジェクト 3" hidden="1"/>
                      <p:cNvPicPr/>
                      <p:nvPr/>
                    </p:nvPicPr>
                    <p:blipFill>
                      <a:blip r:embed="rId13"/>
                      <a:stretch>
                        <a:fillRect/>
                      </a:stretch>
                    </p:blipFill>
                    <p:spPr>
                      <a:xfrm>
                        <a:off x="1955" y="1589"/>
                        <a:ext cx="1953" cy="1587"/>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36800"/>
            <a:ext cx="11165538" cy="651600"/>
          </a:xfrm>
          <a:prstGeom prst="rect">
            <a:avLst/>
          </a:prstGeom>
        </p:spPr>
        <p:txBody>
          <a:bodyPr vert="horz" lIns="0" tIns="0" rIns="0" bIns="0" rtlCol="0" anchor="b" anchorCtr="0">
            <a:noAutofit/>
          </a:bodyPr>
          <a:lstStyle/>
          <a:p>
            <a:r>
              <a:rPr lang="ja-JP" altLang="en-US" noProof="0" dirty="0" smtClean="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513231" y="1476000"/>
            <a:ext cx="5361231" cy="4824000"/>
          </a:xfrm>
          <a:prstGeom prst="rect">
            <a:avLst/>
          </a:prstGeom>
        </p:spPr>
        <p:txBody>
          <a:bodyPr vert="horz" lIns="72000" tIns="0" rIns="0" bIns="0" rtlCol="0">
            <a:no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1 </a:t>
            </a:r>
            <a:r>
              <a:rPr kumimoji="1" lang="ja-JP" altLang="en-US" dirty="0" smtClean="0"/>
              <a:t>レベル</a:t>
            </a:r>
          </a:p>
          <a:p>
            <a:pPr lvl="2"/>
            <a:r>
              <a:rPr kumimoji="1" lang="ja-JP" altLang="en-US" dirty="0" smtClean="0"/>
              <a:t>第 </a:t>
            </a:r>
            <a:r>
              <a:rPr kumimoji="1" lang="en-US" altLang="ja-JP" dirty="0" smtClean="0"/>
              <a:t>2 </a:t>
            </a:r>
            <a:r>
              <a:rPr kumimoji="1" lang="ja-JP" altLang="en-US" dirty="0" smtClean="0"/>
              <a:t>レベル</a:t>
            </a:r>
          </a:p>
          <a:p>
            <a:pPr lvl="3"/>
            <a:r>
              <a:rPr kumimoji="1" lang="ja-JP" altLang="en-US" dirty="0" smtClean="0"/>
              <a:t>第 </a:t>
            </a:r>
            <a:r>
              <a:rPr kumimoji="1" lang="en-US" altLang="ja-JP" dirty="0" smtClean="0"/>
              <a:t>3 </a:t>
            </a:r>
            <a:r>
              <a:rPr kumimoji="1" lang="ja-JP" altLang="en-US" dirty="0" smtClean="0"/>
              <a:t>レベル</a:t>
            </a:r>
          </a:p>
        </p:txBody>
      </p:sp>
    </p:spTree>
    <p:extLst>
      <p:ext uri="{BB962C8B-B14F-4D97-AF65-F5344CB8AC3E}">
        <p14:creationId xmlns:p14="http://schemas.microsoft.com/office/powerpoint/2010/main" val="2608770838"/>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Lst>
  <mc:AlternateContent xmlns:mc="http://schemas.openxmlformats.org/markup-compatibility/2006" xmlns:p14="http://schemas.microsoft.com/office/powerpoint/2010/main">
    <mc:Choice Requires="p14">
      <p:transition p14:dur="0"/>
    </mc:Choice>
    <mc:Fallback xmlns="">
      <p:transition/>
    </mc:Fallback>
  </mc:AlternateConten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pos="3840" userDrawn="1">
          <p15:clr>
            <a:srgbClr val="A4A3A4"/>
          </p15:clr>
        </p15:guide>
        <p15:guide id="1" orient="horz" pos="96" userDrawn="1">
          <p15:clr>
            <a:srgbClr val="A4A3A4"/>
          </p15:clr>
        </p15:guide>
        <p15:guide id="2" pos="3701" userDrawn="1">
          <p15:clr>
            <a:srgbClr val="A4A3A4"/>
          </p15:clr>
        </p15:guide>
        <p15:guide id="3" pos="3979" userDrawn="1">
          <p15:clr>
            <a:srgbClr val="A4A3A4"/>
          </p15:clr>
        </p15:guide>
        <p15:guide id="4" pos="7358" userDrawn="1">
          <p15:clr>
            <a:srgbClr val="A4A3A4"/>
          </p15:clr>
        </p15:guide>
        <p15:guide id="5" pos="322" userDrawn="1">
          <p15:clr>
            <a:srgbClr val="A4A3A4"/>
          </p15:clr>
        </p15:guide>
        <p15:guide id="6" orient="horz" pos="504" userDrawn="1">
          <p15:clr>
            <a:srgbClr val="A4A3A4"/>
          </p15:clr>
        </p15:guide>
        <p15:guide id="7" orient="horz" pos="640" userDrawn="1">
          <p15:clr>
            <a:srgbClr val="A4A3A4"/>
          </p15:clr>
        </p15:guide>
        <p15:guide id="8" orient="horz" pos="935" userDrawn="1">
          <p15:clr>
            <a:srgbClr val="A4A3A4"/>
          </p15:clr>
        </p15:guide>
        <p15:guide id="9" orient="horz" pos="3974" userDrawn="1">
          <p15:clr>
            <a:srgbClr val="A4A3A4"/>
          </p15:clr>
        </p15:guide>
        <p15:guide id="10" orient="horz" pos="4156" userDrawn="1">
          <p15:clr>
            <a:srgbClr val="A4A3A4"/>
          </p15:clr>
        </p15:guide>
        <p15:guide id="11" orient="horz" pos="4269"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プレースホルダー 8"/>
          <p:cNvPicPr>
            <a:picLocks noGrp="1" noChangeAspect="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a:xfrm>
            <a:off x="3777226" y="929259"/>
            <a:ext cx="4645271" cy="4645271"/>
          </a:xfrm>
        </p:spPr>
      </p:pic>
      <p:sp>
        <p:nvSpPr>
          <p:cNvPr id="2" name="タイトル 1"/>
          <p:cNvSpPr>
            <a:spLocks noGrp="1"/>
          </p:cNvSpPr>
          <p:nvPr>
            <p:ph type="ctrTitle"/>
          </p:nvPr>
        </p:nvSpPr>
        <p:spPr>
          <a:xfrm>
            <a:off x="3023006" y="5267292"/>
            <a:ext cx="6751930" cy="413657"/>
          </a:xfrm>
        </p:spPr>
        <p:txBody>
          <a:bodyPr/>
          <a:lstStyle/>
          <a:p>
            <a:r>
              <a:rPr lang="ja-JP" altLang="en-US" dirty="0" smtClean="0"/>
              <a:t>「情報セキュリティ研修教材（医療</a:t>
            </a:r>
            <a:r>
              <a:rPr lang="ja-JP" altLang="en-US" dirty="0"/>
              <a:t>従事者</a:t>
            </a:r>
            <a:r>
              <a:rPr lang="ja-JP" altLang="en-US" dirty="0" smtClean="0"/>
              <a:t>向け）理解度テスト」</a:t>
            </a:r>
            <a:endParaRPr kumimoji="1" lang="ja-JP" altLang="en-US" dirty="0"/>
          </a:p>
        </p:txBody>
      </p:sp>
    </p:spTree>
    <p:extLst>
      <p:ext uri="{BB962C8B-B14F-4D97-AF65-F5344CB8AC3E}">
        <p14:creationId xmlns:p14="http://schemas.microsoft.com/office/powerpoint/2010/main" val="21646626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3</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101358"/>
            <a:ext cx="6532473"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endParaRPr kumimoji="1" lang="en-US" altLang="ja-JP" sz="1400" dirty="0">
              <a:solidFill>
                <a:schemeClr val="tx1"/>
              </a:solidFill>
              <a:sym typeface="Arial" panose="020B0604020202020204" pitchFamily="34" charset="0"/>
            </a:endParaRPr>
          </a:p>
          <a:p>
            <a:r>
              <a:rPr lang="ja-JP" altLang="en-US" sz="1400" dirty="0">
                <a:solidFill>
                  <a:prstClr val="black"/>
                </a:solidFill>
                <a:cs typeface="メイリオ" pitchFamily="50" charset="-128"/>
                <a:sym typeface="Arial" panose="020B0604020202020204" pitchFamily="34" charset="0"/>
              </a:rPr>
              <a:t>メールの誤送信は最も多い情報セキュリティインシデントとして挙げられます。小事で済むことが多いですが、宛先や添付メールの内容によっては、情報漏洩という重大なインシデントに発展する可能性がありますので、対策を講じていく必要があります。</a:t>
            </a:r>
            <a:endParaRPr lang="en-US" altLang="ja-JP" sz="1400" dirty="0">
              <a:solidFill>
                <a:prstClr val="black"/>
              </a:solidFill>
              <a:cs typeface="メイリオ" pitchFamily="50" charset="-128"/>
              <a:sym typeface="Arial" panose="020B0604020202020204" pitchFamily="34" charset="0"/>
            </a:endParaRPr>
          </a:p>
          <a:p>
            <a:endParaRPr lang="en-US" altLang="ja-JP" sz="1400" dirty="0">
              <a:solidFill>
                <a:prstClr val="black"/>
              </a:solidFill>
              <a:cs typeface="メイリオ" pitchFamily="50" charset="-128"/>
              <a:sym typeface="Arial" panose="020B0604020202020204" pitchFamily="34" charset="0"/>
            </a:endParaRPr>
          </a:p>
          <a:p>
            <a:r>
              <a:rPr kumimoji="1" lang="ja-JP" altLang="en-US" sz="1400" dirty="0">
                <a:solidFill>
                  <a:schemeClr val="tx1"/>
                </a:solidFill>
              </a:rPr>
              <a:t>間違えた方は</a:t>
            </a:r>
            <a:r>
              <a:rPr kumimoji="1" lang="en-US" altLang="ja-JP" sz="1400" dirty="0">
                <a:solidFill>
                  <a:schemeClr val="tx1"/>
                </a:solidFill>
              </a:rPr>
              <a:t>9</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3483834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40734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マルウェアの主な感染経路について正しいものを選択しなさい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417463"/>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感染経路は全く不明のため、わからない</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パソコンやスマートフォン等の機器の接触で感染する</a:t>
            </a:r>
            <a:endParaRPr kumimoji="1" lang="en-US" altLang="ja-JP" sz="1400" dirty="0">
              <a:solidFill>
                <a:schemeClr val="tx1"/>
              </a:solidFill>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同じ部屋の機器等から空気感染する</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a:lnSpc>
                <a:spcPts val="1500"/>
              </a:lnSpc>
            </a:pPr>
            <a:r>
              <a:rPr kumimoji="1" lang="ja-JP" altLang="en-US" sz="1400" dirty="0">
                <a:solidFill>
                  <a:schemeClr val="tx1"/>
                </a:solidFill>
                <a:latin typeface="+mn-ea"/>
              </a:rPr>
              <a:t>メール（添付ファイル）による感染や</a:t>
            </a:r>
            <a:r>
              <a:rPr kumimoji="1" lang="en-US" altLang="ja-JP" sz="1400" dirty="0">
                <a:solidFill>
                  <a:schemeClr val="tx1"/>
                </a:solidFill>
                <a:latin typeface="+mn-ea"/>
              </a:rPr>
              <a:t>Web</a:t>
            </a:r>
            <a:r>
              <a:rPr kumimoji="1" lang="ja-JP" altLang="en-US" sz="1400" dirty="0">
                <a:solidFill>
                  <a:schemeClr val="tx1"/>
                </a:solidFill>
                <a:latin typeface="+mn-ea"/>
              </a:rPr>
              <a:t>サイトの閲覧、アプリケーション、ツールのインストールや記憶媒体（</a:t>
            </a:r>
            <a:r>
              <a:rPr kumimoji="1" lang="en-US" altLang="ja-JP" sz="1400" dirty="0">
                <a:solidFill>
                  <a:schemeClr val="tx1"/>
                </a:solidFill>
                <a:latin typeface="+mn-ea"/>
              </a:rPr>
              <a:t>USB</a:t>
            </a:r>
            <a:r>
              <a:rPr kumimoji="1" lang="ja-JP" altLang="en-US" sz="1400" dirty="0">
                <a:solidFill>
                  <a:schemeClr val="tx1"/>
                </a:solidFill>
                <a:latin typeface="+mn-ea"/>
              </a:rPr>
              <a:t>メモリや</a:t>
            </a:r>
            <a:r>
              <a:rPr kumimoji="1" lang="en-US" altLang="ja-JP" sz="1400" dirty="0">
                <a:solidFill>
                  <a:schemeClr val="tx1"/>
                </a:solidFill>
                <a:latin typeface="+mn-ea"/>
              </a:rPr>
              <a:t>CD,DVD</a:t>
            </a:r>
            <a:r>
              <a:rPr kumimoji="1" lang="ja-JP" altLang="en-US" sz="1400" dirty="0">
                <a:solidFill>
                  <a:schemeClr val="tx1"/>
                </a:solidFill>
                <a:latin typeface="+mn-ea"/>
              </a:rPr>
              <a:t>など）を介した感染</a:t>
            </a:r>
            <a:r>
              <a:rPr kumimoji="1" lang="ja-JP" altLang="en-US" sz="1400" dirty="0">
                <a:solidFill>
                  <a:schemeClr val="tx1"/>
                </a:solidFill>
              </a:rPr>
              <a:t>が多い</a:t>
            </a:r>
            <a:endParaRPr kumimoji="1" lang="en-US" altLang="ja-JP" sz="1400" dirty="0">
              <a:solidFill>
                <a:schemeClr val="tx1"/>
              </a:solidFill>
              <a:latin typeface="+mn-ea"/>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3665089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2881902"/>
            <a:ext cx="6532473"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latin typeface="+mn-ea"/>
              </a:rPr>
              <a:t>マルウェアはネットワークやコンピュータ、記憶媒体などから感染します。</a:t>
            </a:r>
            <a:endParaRPr kumimoji="1" lang="en-US" altLang="ja-JP" sz="1400" dirty="0">
              <a:solidFill>
                <a:schemeClr val="tx1"/>
              </a:solidFill>
              <a:latin typeface="+mn-ea"/>
            </a:endParaRPr>
          </a:p>
          <a:p>
            <a:endParaRPr lang="en-US" altLang="ja-JP" sz="1400" dirty="0">
              <a:solidFill>
                <a:schemeClr val="tx1"/>
              </a:solidFill>
              <a:cs typeface="メイリオ" pitchFamily="50" charset="-128"/>
              <a:sym typeface="Arial" panose="020B0604020202020204" pitchFamily="34" charset="0"/>
            </a:endParaRPr>
          </a:p>
          <a:p>
            <a:r>
              <a:rPr kumimoji="1" lang="ja-JP" altLang="en-US" sz="1400" dirty="0">
                <a:solidFill>
                  <a:schemeClr val="tx1"/>
                </a:solidFill>
              </a:rPr>
              <a:t>間違えた方は</a:t>
            </a:r>
            <a:r>
              <a:rPr kumimoji="1" lang="en-US" altLang="ja-JP" sz="1400" dirty="0">
                <a:solidFill>
                  <a:schemeClr val="tx1"/>
                </a:solidFill>
              </a:rPr>
              <a:t>13</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4081305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40734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マルウェアに感染しないために職員が気を付けることについて正しいものを選択しなさい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417463"/>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感染経路は全く不明であり、感染予防できないため、特に気を付けることはない</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パソコンやスマートフォン等の機器の接触で感染するため、機器を近づけない</a:t>
            </a:r>
            <a:endParaRPr kumimoji="1" lang="en-US" altLang="ja-JP" sz="1400" dirty="0">
              <a:solidFill>
                <a:schemeClr val="tx1"/>
              </a:solidFill>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見知らぬ添付ファイル付きの電子メールは注意する（受信メールの信頼性を確認する、添付ファイルを開かない、安易にクリニックしない等）</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a:lnSpc>
                <a:spcPts val="1500"/>
              </a:lnSpc>
            </a:pPr>
            <a:r>
              <a:rPr kumimoji="1" lang="ja-JP" altLang="en-US" sz="1400" dirty="0">
                <a:solidFill>
                  <a:schemeClr val="tx1"/>
                </a:solidFill>
                <a:latin typeface="+mn-ea"/>
              </a:rPr>
              <a:t>適度に部屋の換気をする</a:t>
            </a:r>
            <a:endParaRPr kumimoji="1" lang="en-US" altLang="ja-JP" sz="1400" dirty="0">
              <a:solidFill>
                <a:schemeClr val="tx1"/>
              </a:solidFill>
              <a:latin typeface="+mn-ea"/>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3805064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3</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532473"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400" dirty="0">
                <a:solidFill>
                  <a:schemeClr val="tx1"/>
                </a:solidFill>
              </a:rPr>
              <a:t>身に覚えがない部署や差出人のアドレス、おかしな</a:t>
            </a:r>
            <a:r>
              <a:rPr kumimoji="1" lang="en-US" altLang="ja-JP" sz="1400" dirty="0">
                <a:solidFill>
                  <a:schemeClr val="tx1"/>
                </a:solidFill>
              </a:rPr>
              <a:t>URL</a:t>
            </a:r>
            <a:r>
              <a:rPr kumimoji="1" lang="ja-JP" altLang="en-US" sz="1400" dirty="0">
                <a:solidFill>
                  <a:schemeClr val="tx1"/>
                </a:solidFill>
              </a:rPr>
              <a:t>等、違和感を感じたら添付ファイルやリンク先を安易にクリックせずに、周りやシステム管理部門に相談することが大切です。</a:t>
            </a:r>
          </a:p>
          <a:p>
            <a:endParaRPr lang="en-US" altLang="ja-JP" sz="1400" dirty="0">
              <a:solidFill>
                <a:schemeClr val="tx1"/>
              </a:solidFill>
              <a:cs typeface="メイリオ" pitchFamily="50" charset="-128"/>
              <a:sym typeface="Arial" panose="020B0604020202020204" pitchFamily="34" charset="0"/>
            </a:endParaRPr>
          </a:p>
          <a:p>
            <a:r>
              <a:rPr kumimoji="1" lang="ja-JP" altLang="en-US" sz="1400" dirty="0">
                <a:solidFill>
                  <a:schemeClr val="tx1"/>
                </a:solidFill>
              </a:rPr>
              <a:t>間違えた方は</a:t>
            </a:r>
            <a:r>
              <a:rPr kumimoji="1" lang="en-US" altLang="ja-JP" sz="1400" dirty="0">
                <a:solidFill>
                  <a:schemeClr val="tx1"/>
                </a:solidFill>
              </a:rPr>
              <a:t>14</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15069972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無線</a:t>
            </a:r>
            <a:r>
              <a:rPr lang="en-US" altLang="ja-JP" sz="1600" dirty="0">
                <a:solidFill>
                  <a:prstClr val="black"/>
                </a:solidFill>
                <a:cs typeface="メイリオ" pitchFamily="50" charset="-128"/>
                <a:sym typeface="Arial" panose="020B0604020202020204" pitchFamily="34" charset="0"/>
              </a:rPr>
              <a:t>LAN</a:t>
            </a:r>
            <a:r>
              <a:rPr lang="ja-JP" altLang="en-US" sz="1600" dirty="0">
                <a:solidFill>
                  <a:prstClr val="black"/>
                </a:solidFill>
                <a:cs typeface="メイリオ" pitchFamily="50" charset="-128"/>
                <a:sym typeface="Arial" panose="020B0604020202020204" pitchFamily="34" charset="0"/>
              </a:rPr>
              <a:t>を貸与するときに、セキュリティの面から気を付けることについて正しいものを選択しなさい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減るものではないので、特に気を付けることはない</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lang="ja-JP" altLang="en-US" sz="1400" dirty="0">
                <a:solidFill>
                  <a:prstClr val="black"/>
                </a:solidFill>
                <a:cs typeface="メイリオ" pitchFamily="50" charset="-128"/>
                <a:sym typeface="Arial" panose="020B0604020202020204" pitchFamily="34" charset="0"/>
              </a:rPr>
              <a:t>無線</a:t>
            </a:r>
            <a:r>
              <a:rPr lang="en-US" altLang="ja-JP" sz="1400" dirty="0">
                <a:solidFill>
                  <a:prstClr val="black"/>
                </a:solidFill>
                <a:cs typeface="メイリオ" pitchFamily="50" charset="-128"/>
                <a:sym typeface="Arial" panose="020B0604020202020204" pitchFamily="34" charset="0"/>
              </a:rPr>
              <a:t>LAN</a:t>
            </a:r>
            <a:r>
              <a:rPr lang="ja-JP" altLang="en-US" sz="1400" dirty="0">
                <a:solidFill>
                  <a:prstClr val="black"/>
                </a:solidFill>
                <a:cs typeface="メイリオ" pitchFamily="50" charset="-128"/>
                <a:sym typeface="Arial" panose="020B0604020202020204" pitchFamily="34" charset="0"/>
              </a:rPr>
              <a:t>は気軽に外部からの接続を行うとウイルスやマルウェアが入り込む可能性があるため、訪問者用のアクセスポイントを設定し院内ネットワークと分離する</a:t>
            </a:r>
            <a:endParaRPr lang="en-US" altLang="ja-JP" sz="1400" dirty="0">
              <a:solidFill>
                <a:prstClr val="black"/>
              </a:solidFill>
              <a:cs typeface="メイリオ" pitchFamily="50" charset="-128"/>
              <a:sym typeface="Arial" panose="020B0604020202020204" pitchFamily="34" charset="0"/>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貸与時間に応じて報酬を請求する</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a:lnSpc>
                <a:spcPts val="1500"/>
              </a:lnSpc>
            </a:pPr>
            <a:r>
              <a:rPr kumimoji="1" lang="ja-JP" altLang="en-US" sz="1400" dirty="0">
                <a:solidFill>
                  <a:schemeClr val="tx1"/>
                </a:solidFill>
                <a:latin typeface="+mn-ea"/>
              </a:rPr>
              <a:t>院内のネットワークに接続する</a:t>
            </a:r>
            <a:r>
              <a:rPr kumimoji="1" lang="en-US" altLang="ja-JP" sz="1400" dirty="0">
                <a:solidFill>
                  <a:schemeClr val="tx1"/>
                </a:solidFill>
                <a:latin typeface="+mn-ea"/>
              </a:rPr>
              <a:t>ID</a:t>
            </a:r>
            <a:r>
              <a:rPr kumimoji="1" lang="ja-JP" altLang="en-US" sz="1400" dirty="0">
                <a:solidFill>
                  <a:schemeClr val="tx1"/>
                </a:solidFill>
                <a:latin typeface="+mn-ea"/>
              </a:rPr>
              <a:t>やパスワードを教えて貸与する</a:t>
            </a:r>
            <a:endParaRPr kumimoji="1" lang="en-US" altLang="ja-JP" sz="1400" dirty="0">
              <a:solidFill>
                <a:schemeClr val="tx1"/>
              </a:solidFill>
              <a:latin typeface="+mn-ea"/>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1656777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2</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532473"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外部の方が持ち込んだノート</a:t>
            </a:r>
            <a:r>
              <a:rPr lang="en-US" altLang="ja-JP" sz="1400" dirty="0">
                <a:solidFill>
                  <a:schemeClr val="tx1"/>
                </a:solidFill>
                <a:latin typeface="+mn-ea"/>
              </a:rPr>
              <a:t>PC</a:t>
            </a:r>
            <a:r>
              <a:rPr lang="ja-JP" altLang="en-US" sz="1400" dirty="0">
                <a:solidFill>
                  <a:schemeClr val="tx1"/>
                </a:solidFill>
                <a:latin typeface="+mn-ea"/>
              </a:rPr>
              <a:t>やタブレットをインターネットに接続したいと要望された場合、院内ネットワークの無線</a:t>
            </a:r>
            <a:r>
              <a:rPr lang="en-US" altLang="ja-JP" sz="1400" dirty="0">
                <a:solidFill>
                  <a:schemeClr val="tx1"/>
                </a:solidFill>
                <a:latin typeface="+mn-ea"/>
              </a:rPr>
              <a:t>LAN</a:t>
            </a:r>
            <a:r>
              <a:rPr lang="ja-JP" altLang="en-US" sz="1400" dirty="0">
                <a:solidFill>
                  <a:schemeClr val="tx1"/>
                </a:solidFill>
                <a:latin typeface="+mn-ea"/>
              </a:rPr>
              <a:t>を知らせれば接続できますが、訪問者の端末からウイルスやマルウェアが入り込む可能性もあるため留意が必要です。</a:t>
            </a:r>
            <a:endParaRPr lang="en-US" altLang="ja-JP" sz="1400" dirty="0">
              <a:solidFill>
                <a:schemeClr val="tx1"/>
              </a:solidFill>
              <a:latin typeface="+mn-ea"/>
            </a:endParaRPr>
          </a:p>
          <a:p>
            <a:pPr>
              <a:spcBef>
                <a:spcPts val="0"/>
              </a:spcBef>
              <a:buSzPct val="100000"/>
            </a:pP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16</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2632336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なりすましを防止するために必要なことについて正しいものを選択しなさい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緊急性がある場合は、相手を確認しないで自分の</a:t>
            </a:r>
            <a:r>
              <a:rPr kumimoji="1" lang="en-US" altLang="ja-JP" sz="1400" dirty="0">
                <a:solidFill>
                  <a:schemeClr val="tx1"/>
                </a:solidFill>
              </a:rPr>
              <a:t>ID</a:t>
            </a:r>
            <a:r>
              <a:rPr kumimoji="1" lang="ja-JP" altLang="en-US" sz="1400" dirty="0">
                <a:solidFill>
                  <a:schemeClr val="tx1"/>
                </a:solidFill>
              </a:rPr>
              <a:t>やパスワードを伝えても問題ない</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lang="ja-JP" altLang="en-US" sz="1400" dirty="0">
                <a:solidFill>
                  <a:prstClr val="black"/>
                </a:solidFill>
                <a:cs typeface="メイリオ" pitchFamily="50" charset="-128"/>
                <a:sym typeface="Arial" panose="020B0604020202020204" pitchFamily="34" charset="0"/>
              </a:rPr>
              <a:t>送信されてきたメールに添付されているファイルや</a:t>
            </a:r>
            <a:r>
              <a:rPr lang="en-US" altLang="ja-JP" sz="1400" dirty="0">
                <a:solidFill>
                  <a:prstClr val="black"/>
                </a:solidFill>
                <a:cs typeface="メイリオ" pitchFamily="50" charset="-128"/>
                <a:sym typeface="Arial" panose="020B0604020202020204" pitchFamily="34" charset="0"/>
              </a:rPr>
              <a:t>URL</a:t>
            </a:r>
            <a:r>
              <a:rPr lang="ja-JP" altLang="en-US" sz="1400" dirty="0">
                <a:solidFill>
                  <a:prstClr val="black"/>
                </a:solidFill>
                <a:cs typeface="メイリオ" pitchFamily="50" charset="-128"/>
                <a:sym typeface="Arial" panose="020B0604020202020204" pitchFamily="34" charset="0"/>
              </a:rPr>
              <a:t>等のリンク先は、念のためクリックして確認する</a:t>
            </a:r>
            <a:endParaRPr lang="en-US" altLang="ja-JP" sz="1400" dirty="0">
              <a:solidFill>
                <a:prstClr val="black"/>
              </a:solidFill>
              <a:cs typeface="メイリオ" pitchFamily="50" charset="-128"/>
              <a:sym typeface="Arial" panose="020B0604020202020204" pitchFamily="34" charset="0"/>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なりすまし、非常に高度のため、現場の職員が対応できることはない</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折り返し連絡をし、本人確認を行ったうえで回答したり、電話番号などから相手が特定できない問い合わせには答えない</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42665162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532473"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kumimoji="1" lang="ja-JP" altLang="en-US" sz="1400" dirty="0">
                <a:solidFill>
                  <a:schemeClr val="tx1"/>
                </a:solidFill>
              </a:rPr>
              <a:t>攻撃者は、電話やメールを用いて職員などを装い、心理的に答えざるを得ない状況を作り聞き出そうとするため、即時に対応せず本人確認を行う等の対応をすることが重要です。</a:t>
            </a:r>
            <a:endParaRPr kumimoji="1" lang="en-US" altLang="ja-JP" sz="1400" dirty="0">
              <a:solidFill>
                <a:schemeClr val="tx1"/>
              </a:solidFill>
            </a:endParaRPr>
          </a:p>
          <a:p>
            <a:pPr>
              <a:spcBef>
                <a:spcPts val="0"/>
              </a:spcBef>
              <a:buSzPct val="100000"/>
            </a:pP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18</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31138390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職員による個人情報の持出等の不正を防止するための取組として誤りを選択しなさい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アクセス権限について分類して一人の職員でデータの閲覧から出力等を実施できないようにする</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機密情報へのアクセスについては、アクセス予定時間を申請して承認を取る運用にする</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担当者間、部門間等で相互に運用状況の点検を実施し、相互牽制を働かせる</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上司や同僚を疑って仕事をするのは良くないため、人を信じて仕事を進める</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1570599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bwMode="gray">
          <a:xfrm>
            <a:off x="3724049" y="2771243"/>
            <a:ext cx="4996282" cy="107533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800" dirty="0">
              <a:solidFill>
                <a:schemeClr val="tx1"/>
              </a:solidFill>
            </a:endParaRPr>
          </a:p>
        </p:txBody>
      </p:sp>
      <p:sp>
        <p:nvSpPr>
          <p:cNvPr id="7" name="正方形/長方形 6"/>
          <p:cNvSpPr/>
          <p:nvPr/>
        </p:nvSpPr>
        <p:spPr bwMode="gray">
          <a:xfrm>
            <a:off x="3571649" y="2618843"/>
            <a:ext cx="4996282"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理解度テスト</a:t>
            </a:r>
            <a:endParaRPr kumimoji="1" lang="en-US" altLang="ja-JP" sz="1800" dirty="0">
              <a:solidFill>
                <a:schemeClr val="tx1"/>
              </a:solidFill>
            </a:endParaRP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Tree>
    <p:extLst>
      <p:ext uri="{BB962C8B-B14F-4D97-AF65-F5344CB8AC3E}">
        <p14:creationId xmlns:p14="http://schemas.microsoft.com/office/powerpoint/2010/main" val="17719975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動機・機会・正当性の３つの要素がそろったときに不正が発生するリスクが高くなります。</a:t>
            </a:r>
            <a:endParaRPr lang="en-US" altLang="ja-JP" sz="1400" dirty="0">
              <a:solidFill>
                <a:schemeClr val="tx1"/>
              </a:solidFill>
              <a:latin typeface="+mn-ea"/>
            </a:endParaRPr>
          </a:p>
          <a:p>
            <a:pPr>
              <a:spcBef>
                <a:spcPts val="0"/>
              </a:spcBef>
              <a:buSzPct val="100000"/>
            </a:pP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21</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29326519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情報セキュリティ対策としての組織的対策として誤っているものを選択しなさい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情報システム部門及び担当者、専門スタッフの配置</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セキュリティ対策としての規定やマニュアル等の整備</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セキュリティにかかる予算の確保</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麻薬や劇薬の保管管理の徹底</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19143953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医療安全対策としては、麻薬や劇薬の管理は非常に重要になりますが、情報セキュリティ対策ではありません。</a:t>
            </a:r>
            <a:endParaRPr lang="en-US" altLang="ja-JP" sz="1400" dirty="0">
              <a:solidFill>
                <a:schemeClr val="tx1"/>
              </a:solidFill>
              <a:latin typeface="+mn-ea"/>
            </a:endParaRPr>
          </a:p>
          <a:p>
            <a:pPr>
              <a:spcBef>
                <a:spcPts val="0"/>
              </a:spcBef>
              <a:buSzPct val="100000"/>
            </a:pP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28</a:t>
            </a:r>
            <a:r>
              <a:rPr kumimoji="1" lang="ja-JP" altLang="en-US" sz="1400" dirty="0">
                <a:solidFill>
                  <a:schemeClr val="tx1"/>
                </a:solidFill>
              </a:rPr>
              <a:t>～</a:t>
            </a:r>
            <a:r>
              <a:rPr kumimoji="1" lang="en-US" altLang="ja-JP" sz="1400" dirty="0">
                <a:solidFill>
                  <a:schemeClr val="tx1"/>
                </a:solidFill>
              </a:rPr>
              <a:t>29</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1855782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情報セキュリティ対策としての物理的対策として誤っているものを選択しなさい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セキュアなネットワークの設計</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特定区域の入退室管理、施錠管理</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端末等の盗難防止策の実施</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患者の転倒、転落防止策の実施</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20429399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医療安全対策としては、患者の転倒・転落防止策の実施は非常に重要になりますが、情報セキュリティ対策ではありません。</a:t>
            </a:r>
            <a:endParaRPr lang="en-US" altLang="ja-JP" sz="1400" dirty="0">
              <a:solidFill>
                <a:schemeClr val="tx1"/>
              </a:solidFill>
              <a:latin typeface="+mn-ea"/>
            </a:endParaRPr>
          </a:p>
          <a:p>
            <a:pPr>
              <a:spcBef>
                <a:spcPts val="0"/>
              </a:spcBef>
              <a:buSzPct val="100000"/>
            </a:pP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28</a:t>
            </a:r>
            <a:r>
              <a:rPr kumimoji="1" lang="ja-JP" altLang="en-US" sz="1400" dirty="0">
                <a:solidFill>
                  <a:schemeClr val="tx1"/>
                </a:solidFill>
              </a:rPr>
              <a:t>～</a:t>
            </a:r>
            <a:r>
              <a:rPr kumimoji="1" lang="en-US" altLang="ja-JP" sz="1400" dirty="0">
                <a:solidFill>
                  <a:schemeClr val="tx1"/>
                </a:solidFill>
              </a:rPr>
              <a:t>29</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41659799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セキュリティの視点から業務で異常を感じた時の対応として誤っているものを選択しなさい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院内の情報部門やセキュリティ担当者に連絡をする</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システムベンダー等に問い合わせを実施する</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上司や同僚に相談する</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日々の業務が大変なため、何もしない</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13868339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日々の業務でなにかしら異常を感じたら、まずはシステム部門やセキュリティ担当者に連絡して指示を受けましょう。迅速な初動対応が重要です。</a:t>
            </a:r>
            <a:endParaRPr lang="en-US" altLang="ja-JP" sz="1400" dirty="0">
              <a:solidFill>
                <a:schemeClr val="tx1"/>
              </a:solidFill>
              <a:latin typeface="+mn-ea"/>
            </a:endParaRPr>
          </a:p>
          <a:p>
            <a:pPr>
              <a:spcBef>
                <a:spcPts val="0"/>
              </a:spcBef>
              <a:buSzPct val="100000"/>
            </a:pP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5</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2607250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サイバー攻撃を受けた医療機関で発生した損害について誤っているものを選択しなさい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システムの稼働が停止し、患者へ診療行為ができなくなった</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システム内の患者の情報が暗号化されてしまい、過去の記録等を閲覧できなくなった</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サイバー攻撃で医療機関が損害を受けることはほとんどない</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患者の診療にかかる記録（個人情報）が外部へ流出してしまった</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9205705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3</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日本においても海外においても、サイバー攻撃により医療機関が個人情報の漏えいや診療停止等の深刻な損害をうけています。</a:t>
            </a:r>
            <a:endParaRPr lang="en-US" altLang="ja-JP" sz="1400" dirty="0">
              <a:solidFill>
                <a:schemeClr val="tx1"/>
              </a:solidFill>
              <a:latin typeface="+mn-ea"/>
            </a:endParaRPr>
          </a:p>
          <a:p>
            <a:r>
              <a:rPr kumimoji="1" lang="ja-JP" altLang="en-US" sz="1400" dirty="0">
                <a:solidFill>
                  <a:schemeClr val="tx1"/>
                </a:solidFill>
              </a:rPr>
              <a:t>間違えた方は</a:t>
            </a:r>
            <a:r>
              <a:rPr kumimoji="1" lang="en-US" altLang="ja-JP" sz="1400" dirty="0">
                <a:solidFill>
                  <a:schemeClr val="tx1"/>
                </a:solidFill>
              </a:rPr>
              <a:t>22</a:t>
            </a:r>
            <a:r>
              <a:rPr kumimoji="1" lang="ja-JP" altLang="en-US" sz="1400" dirty="0">
                <a:solidFill>
                  <a:schemeClr val="tx1"/>
                </a:solidFill>
              </a:rPr>
              <a:t>～</a:t>
            </a:r>
            <a:r>
              <a:rPr kumimoji="1" lang="en-US" altLang="ja-JP" sz="1400" dirty="0">
                <a:solidFill>
                  <a:schemeClr val="tx1"/>
                </a:solidFill>
              </a:rPr>
              <a:t>24</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1055677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情報セキュリティ対策としての技術的対策として誤っているものを選択しなさい　</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ウイルス対策ソフトの導入</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更新プログラムの適用</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ファイヤーウォールの導入</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外部ベンダーに全て任せる</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933731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6" y="1414139"/>
            <a:ext cx="6898187" cy="40734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パスワード管理について正しいものを選びなさい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417463"/>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同じ文字の繰り返しや短すぎる文字列ではなく、推測されにくい文字列で設定する</a:t>
            </a:r>
            <a:endParaRPr kumimoji="1" lang="en-US" altLang="ja-JP" sz="1400" dirty="0">
              <a:solidFill>
                <a:schemeClr val="tx1"/>
              </a:solidFill>
            </a:endParaRPr>
          </a:p>
          <a:p>
            <a:pPr marL="171450" indent="-171450">
              <a:buFont typeface="Wingdings" panose="05000000000000000000" pitchFamily="2" charset="2"/>
              <a:buChar char="Ø"/>
            </a:pPr>
            <a:r>
              <a:rPr kumimoji="1" lang="ja-JP" altLang="en-US" sz="1400" dirty="0">
                <a:solidFill>
                  <a:schemeClr val="tx1"/>
                </a:solidFill>
              </a:rPr>
              <a:t>生年月日や辞書に記載されているような一般的な英単語は使用しません</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パスワードは忘れないように、生年月日や同一の数値を並べて設定する</a:t>
            </a:r>
            <a:endParaRPr kumimoji="1" lang="en-US" altLang="ja-JP" sz="1400" dirty="0">
              <a:solidFill>
                <a:schemeClr val="tx1"/>
              </a:solidFill>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パスワードは一度設定したら、二度と変更してはいけない</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65364" y="4555486"/>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多段階認証は、煩雑であるため使用しない</a:t>
            </a:r>
            <a:endParaRPr kumimoji="1" lang="en-US" altLang="ja-JP" sz="1400" dirty="0">
              <a:solidFill>
                <a:schemeClr val="tx1"/>
              </a:solidFill>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26185429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4</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外部ベンダーのセキュリティ体制やセキュリティ確保に向けた取組等については、リスクと一緒に説明を受けて、対応策を検討する必要があります。</a:t>
            </a:r>
            <a:endParaRPr lang="en-US" altLang="ja-JP" sz="1400" dirty="0">
              <a:solidFill>
                <a:schemeClr val="tx1"/>
              </a:solidFill>
              <a:latin typeface="+mn-ea"/>
            </a:endParaRPr>
          </a:p>
          <a:p>
            <a:pPr>
              <a:spcBef>
                <a:spcPts val="0"/>
              </a:spcBef>
              <a:buSzPct val="100000"/>
            </a:pPr>
            <a:endParaRPr kumimoji="1" lang="en-US" altLang="ja-JP" sz="1400" dirty="0">
              <a:solidFill>
                <a:schemeClr val="tx1"/>
              </a:solidFill>
              <a:latin typeface="+mn-ea"/>
            </a:endParaRPr>
          </a:p>
          <a:p>
            <a:pPr>
              <a:spcBef>
                <a:spcPts val="0"/>
              </a:spcBef>
              <a:buSzPct val="100000"/>
            </a:pPr>
            <a:r>
              <a:rPr kumimoji="1" lang="ja-JP" altLang="en-US" sz="1400" dirty="0">
                <a:solidFill>
                  <a:schemeClr val="tx1"/>
                </a:solidFill>
              </a:rPr>
              <a:t>間違えた方は</a:t>
            </a:r>
            <a:r>
              <a:rPr kumimoji="1" lang="en-US" altLang="ja-JP" sz="1400" dirty="0">
                <a:solidFill>
                  <a:schemeClr val="tx1"/>
                </a:solidFill>
              </a:rPr>
              <a:t>26</a:t>
            </a:r>
            <a:r>
              <a:rPr kumimoji="1" lang="ja-JP" altLang="en-US" sz="1400" dirty="0">
                <a:solidFill>
                  <a:schemeClr val="tx1"/>
                </a:solidFill>
              </a:rPr>
              <a:t>～</a:t>
            </a:r>
            <a:r>
              <a:rPr kumimoji="1" lang="en-US" altLang="ja-JP" sz="1400" dirty="0">
                <a:solidFill>
                  <a:schemeClr val="tx1"/>
                </a:solidFill>
              </a:rPr>
              <a:t>29</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39145341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517629"/>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情報セキュリティ対策としての人的対策として正しいものを選択しなさい　</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527749"/>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特定区域への入退室管理</a:t>
            </a: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システムへのアクセスログの記録や分析</a:t>
            </a: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セキュリティにかかる教育訓練</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59264" y="4560038"/>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セキュリティにかかる規定やマニュアルの整備</a:t>
            </a: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34057475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3</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796236" y="3013864"/>
            <a:ext cx="6627571"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spcBef>
                <a:spcPts val="0"/>
              </a:spcBef>
              <a:buSzPct val="100000"/>
            </a:pPr>
            <a:r>
              <a:rPr lang="ja-JP" altLang="en-US" sz="1400" dirty="0">
                <a:solidFill>
                  <a:schemeClr val="tx1"/>
                </a:solidFill>
                <a:latin typeface="+mn-ea"/>
              </a:rPr>
              <a:t>特定区域の入退室管理は物理的対策、システムのアクセルログの記録や分析は技術的対策、セキュリティにかかる規定やマニュアルの整備は組織的対策になります。</a:t>
            </a:r>
            <a:endParaRPr lang="en-US" altLang="ja-JP" sz="1400" dirty="0">
              <a:solidFill>
                <a:schemeClr val="tx1"/>
              </a:solidFill>
              <a:latin typeface="+mn-ea"/>
            </a:endParaRPr>
          </a:p>
          <a:p>
            <a:pPr>
              <a:spcBef>
                <a:spcPts val="0"/>
              </a:spcBef>
              <a:buSzPct val="100000"/>
            </a:pPr>
            <a:endParaRPr kumimoji="1" lang="en-US" altLang="ja-JP" sz="1400" dirty="0">
              <a:solidFill>
                <a:schemeClr val="tx1"/>
              </a:solidFill>
              <a:latin typeface="+mn-ea"/>
            </a:endParaRPr>
          </a:p>
          <a:p>
            <a:pPr>
              <a:spcBef>
                <a:spcPts val="0"/>
              </a:spcBef>
              <a:buSzPct val="100000"/>
            </a:pPr>
            <a:r>
              <a:rPr kumimoji="1" lang="ja-JP" altLang="en-US" sz="1400" dirty="0">
                <a:solidFill>
                  <a:schemeClr val="tx1"/>
                </a:solidFill>
              </a:rPr>
              <a:t>間違えた方は</a:t>
            </a:r>
            <a:r>
              <a:rPr kumimoji="1" lang="en-US" altLang="ja-JP" sz="1400" dirty="0">
                <a:solidFill>
                  <a:schemeClr val="tx1"/>
                </a:solidFill>
              </a:rPr>
              <a:t>28</a:t>
            </a:r>
            <a:r>
              <a:rPr kumimoji="1" lang="ja-JP" altLang="en-US" sz="1400" dirty="0">
                <a:solidFill>
                  <a:schemeClr val="tx1"/>
                </a:solidFill>
              </a:rPr>
              <a:t>～</a:t>
            </a:r>
            <a:r>
              <a:rPr kumimoji="1" lang="en-US" altLang="ja-JP" sz="1400" dirty="0">
                <a:solidFill>
                  <a:schemeClr val="tx1"/>
                </a:solidFill>
              </a:rPr>
              <a:t>29</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1545180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1</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6" name="正方形/長方形 5"/>
          <p:cNvSpPr/>
          <p:nvPr/>
        </p:nvSpPr>
        <p:spPr bwMode="gray">
          <a:xfrm>
            <a:off x="2740150" y="3311096"/>
            <a:ext cx="6515407" cy="1626665"/>
          </a:xfrm>
          <a:prstGeom prst="rect">
            <a:avLst/>
          </a:prstGeom>
          <a:solidFill>
            <a:schemeClr val="bg1"/>
          </a:solidFill>
          <a:ln w="12700" algn="ctr">
            <a:no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kumimoji="1" lang="ja-JP" altLang="en-US" sz="1400" dirty="0"/>
              <a:t>他人に自分のユーザアカウントを不正に利用されないようにするには、安全なパスワードの設定と管理が必要です。パスワードが漏れる又は盗み出された場合、アカウントの乗っ取りやデータの改ざん、情報漏洩等の様々なリスクがあります。</a:t>
            </a:r>
            <a:endParaRPr kumimoji="1" lang="en-US" altLang="ja-JP" sz="1400" dirty="0"/>
          </a:p>
          <a:p>
            <a:r>
              <a:rPr kumimoji="1" lang="ja-JP" altLang="en-US" sz="1400" dirty="0">
                <a:solidFill>
                  <a:prstClr val="black"/>
                </a:solidFill>
                <a:cs typeface="メイリオ" pitchFamily="50" charset="-128"/>
                <a:sym typeface="Arial" panose="020B0604020202020204" pitchFamily="34" charset="0"/>
              </a:rPr>
              <a:t>そのため、他人に推測されづらいパスワードを設定することが重要です。</a:t>
            </a:r>
            <a:endParaRPr lang="en-US" altLang="ja-JP" sz="1400" dirty="0">
              <a:solidFill>
                <a:prstClr val="black"/>
              </a:solidFill>
              <a:cs typeface="メイリオ" pitchFamily="50" charset="-128"/>
              <a:sym typeface="Arial" panose="020B0604020202020204" pitchFamily="34" charset="0"/>
            </a:endParaRPr>
          </a:p>
          <a:p>
            <a:endParaRPr lang="en-US" altLang="ja-JP" sz="1400" dirty="0">
              <a:solidFill>
                <a:prstClr val="black"/>
              </a:solidFill>
              <a:cs typeface="メイリオ" pitchFamily="50" charset="-128"/>
              <a:sym typeface="Arial" panose="020B0604020202020204" pitchFamily="34" charset="0"/>
            </a:endParaRPr>
          </a:p>
          <a:p>
            <a:r>
              <a:rPr lang="ja-JP" altLang="en-US" sz="1400" dirty="0">
                <a:solidFill>
                  <a:prstClr val="black"/>
                </a:solidFill>
                <a:cs typeface="メイリオ" pitchFamily="50" charset="-128"/>
                <a:sym typeface="Arial" panose="020B0604020202020204" pitchFamily="34" charset="0"/>
              </a:rPr>
              <a:t>間違えた方は、</a:t>
            </a:r>
            <a:r>
              <a:rPr lang="en-US" altLang="ja-JP" sz="1400" dirty="0">
                <a:solidFill>
                  <a:prstClr val="black"/>
                </a:solidFill>
                <a:cs typeface="メイリオ" pitchFamily="50" charset="-128"/>
                <a:sym typeface="Arial" panose="020B0604020202020204" pitchFamily="34" charset="0"/>
              </a:rPr>
              <a:t>8</a:t>
            </a:r>
            <a:r>
              <a:rPr lang="ja-JP" altLang="en-US" sz="1400" dirty="0">
                <a:solidFill>
                  <a:prstClr val="black"/>
                </a:solidFill>
                <a:cs typeface="メイリオ" pitchFamily="50" charset="-128"/>
                <a:sym typeface="Arial" panose="020B0604020202020204" pitchFamily="34" charset="0"/>
              </a:rPr>
              <a:t>ページに戻り、復習しましょう</a:t>
            </a:r>
            <a:endParaRPr lang="en-US" altLang="ja-JP" sz="1400" dirty="0">
              <a:solidFill>
                <a:prstClr val="black"/>
              </a:solidFill>
              <a:cs typeface="メイリオ" pitchFamily="50" charset="-128"/>
              <a:sym typeface="Arial" panose="020B0604020202020204" pitchFamily="34" charset="0"/>
            </a:endParaRPr>
          </a:p>
        </p:txBody>
      </p:sp>
    </p:spTree>
    <p:extLst>
      <p:ext uri="{BB962C8B-B14F-4D97-AF65-F5344CB8AC3E}">
        <p14:creationId xmlns:p14="http://schemas.microsoft.com/office/powerpoint/2010/main" val="1822732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6" y="1414139"/>
            <a:ext cx="7242001" cy="40734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アップデートの通知が届いたときに実施すべき事項で正しいものを選択しなさい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417463"/>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システムの脆弱性を解決するために、迅速にアップデ</a:t>
            </a:r>
            <a:r>
              <a:rPr kumimoji="1" lang="en-US" altLang="ja-JP" sz="1400" dirty="0">
                <a:solidFill>
                  <a:schemeClr val="tx1"/>
                </a:solidFill>
              </a:rPr>
              <a:t>―</a:t>
            </a:r>
            <a:r>
              <a:rPr kumimoji="1" lang="ja-JP" altLang="en-US" sz="1400" dirty="0">
                <a:solidFill>
                  <a:schemeClr val="tx1"/>
                </a:solidFill>
              </a:rPr>
              <a:t>トを実施する</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何をしたらいいのかわからないため、何もしないで放置する</a:t>
            </a:r>
            <a:endParaRPr kumimoji="1" lang="en-US" altLang="ja-JP" sz="1400" dirty="0">
              <a:solidFill>
                <a:schemeClr val="tx1"/>
              </a:solidFill>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システム部門へ確認し、具体的な指示に従ってアップデートを実施する</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65364" y="4555486"/>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システム部門がないため、アップデートしてから考える</a:t>
            </a:r>
            <a:endParaRPr kumimoji="1" lang="en-US" altLang="ja-JP" sz="1400" dirty="0">
              <a:solidFill>
                <a:schemeClr val="tx1"/>
              </a:solidFill>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1420286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3</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869390" y="3540270"/>
            <a:ext cx="6386167"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医療機関は複数のシステムが相互に連携しており、アップデート処理によっては、他システムが正常に稼働しなくなる恐れがあります。</a:t>
            </a:r>
            <a:endParaRPr kumimoji="1" lang="en-US" altLang="ja-JP" sz="1400" dirty="0">
              <a:solidFill>
                <a:schemeClr val="tx1"/>
              </a:solidFill>
            </a:endParaRPr>
          </a:p>
          <a:p>
            <a:r>
              <a:rPr kumimoji="1" lang="ja-JP" altLang="en-US" sz="1400" dirty="0">
                <a:solidFill>
                  <a:schemeClr val="tx1"/>
                </a:solidFill>
              </a:rPr>
              <a:t>そのため、業務用パソコンやスマートフォンなどでアップデートの通知が届いた場合は以下の対応を実施します。</a:t>
            </a:r>
            <a:endParaRPr kumimoji="1" lang="en-US" altLang="ja-JP" sz="1400" dirty="0">
              <a:solidFill>
                <a:schemeClr val="tx1"/>
              </a:solidFill>
            </a:endParaRPr>
          </a:p>
          <a:p>
            <a:endParaRPr kumimoji="1" lang="en-US" altLang="ja-JP" sz="1400" dirty="0">
              <a:solidFill>
                <a:schemeClr val="tx1"/>
              </a:solidFill>
            </a:endParaRPr>
          </a:p>
          <a:p>
            <a:pPr marL="171450" indent="-171450">
              <a:buFont typeface="Wingdings" panose="05000000000000000000" pitchFamily="2" charset="2"/>
              <a:buChar char="n"/>
            </a:pPr>
            <a:r>
              <a:rPr kumimoji="1" lang="ja-JP" altLang="en-US" sz="1400" dirty="0">
                <a:solidFill>
                  <a:schemeClr val="tx1"/>
                </a:solidFill>
              </a:rPr>
              <a:t>院内の情報システム部門または担当者に確認する</a:t>
            </a:r>
            <a:endParaRPr kumimoji="1" lang="en-US" altLang="ja-JP" sz="1400" dirty="0">
              <a:solidFill>
                <a:schemeClr val="tx1"/>
              </a:solidFill>
            </a:endParaRPr>
          </a:p>
          <a:p>
            <a:pPr marL="171450" indent="-171450">
              <a:buFont typeface="Wingdings" panose="05000000000000000000" pitchFamily="2" charset="2"/>
              <a:buChar char="n"/>
            </a:pPr>
            <a:r>
              <a:rPr kumimoji="1" lang="ja-JP" altLang="en-US" sz="1400" dirty="0">
                <a:solidFill>
                  <a:schemeClr val="tx1"/>
                </a:solidFill>
              </a:rPr>
              <a:t>事前に情報システム部門より、対応方法の連絡がある場合は指示に従う</a:t>
            </a:r>
            <a:endParaRPr kumimoji="1" lang="en-US" altLang="ja-JP" sz="1400" dirty="0">
              <a:solidFill>
                <a:schemeClr val="tx1"/>
              </a:solidFill>
            </a:endParaRPr>
          </a:p>
          <a:p>
            <a:pPr marL="171450" indent="-171450">
              <a:buFont typeface="Wingdings" panose="05000000000000000000" pitchFamily="2" charset="2"/>
              <a:buChar char="n"/>
            </a:pPr>
            <a:endParaRPr kumimoji="1" lang="en-US" altLang="ja-JP" sz="1400" dirty="0">
              <a:solidFill>
                <a:schemeClr val="tx1"/>
              </a:solidFill>
            </a:endParaRPr>
          </a:p>
          <a:p>
            <a:r>
              <a:rPr kumimoji="1" lang="ja-JP" altLang="en-US" sz="1400" dirty="0">
                <a:solidFill>
                  <a:schemeClr val="tx1"/>
                </a:solidFill>
              </a:rPr>
              <a:t>間違えた方は</a:t>
            </a:r>
            <a:r>
              <a:rPr kumimoji="1" lang="en-US" altLang="ja-JP" sz="1400" dirty="0">
                <a:solidFill>
                  <a:schemeClr val="tx1"/>
                </a:solidFill>
              </a:rPr>
              <a:t>10</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718064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40734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a:t>
            </a:r>
            <a:r>
              <a:rPr lang="en-US" altLang="ja-JP" sz="1600" dirty="0">
                <a:solidFill>
                  <a:prstClr val="black"/>
                </a:solidFill>
                <a:cs typeface="メイリオ" pitchFamily="50" charset="-128"/>
                <a:sym typeface="Arial" panose="020B0604020202020204" pitchFamily="34" charset="0"/>
              </a:rPr>
              <a:t>USB</a:t>
            </a:r>
            <a:r>
              <a:rPr lang="ja-JP" altLang="en-US" sz="1600" dirty="0">
                <a:solidFill>
                  <a:prstClr val="black"/>
                </a:solidFill>
                <a:cs typeface="メイリオ" pitchFamily="50" charset="-128"/>
                <a:sym typeface="Arial" panose="020B0604020202020204" pitchFamily="34" charset="0"/>
              </a:rPr>
              <a:t>等の記憶媒体の使用で気を付けることのうち、正しいものを選択しなさい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417463"/>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400" dirty="0">
                <a:solidFill>
                  <a:schemeClr val="tx1"/>
                </a:solidFill>
              </a:rPr>
              <a:t>USB</a:t>
            </a:r>
            <a:r>
              <a:rPr kumimoji="1" lang="ja-JP" altLang="en-US" sz="1400" dirty="0">
                <a:solidFill>
                  <a:schemeClr val="tx1"/>
                </a:solidFill>
              </a:rPr>
              <a:t>等の記憶媒体は、情報漏えいのリスクが高いため、使用してはいけません</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400" dirty="0">
                <a:solidFill>
                  <a:schemeClr val="tx1"/>
                </a:solidFill>
              </a:rPr>
              <a:t>USB</a:t>
            </a:r>
            <a:r>
              <a:rPr kumimoji="1" lang="ja-JP" altLang="en-US" sz="1400" dirty="0">
                <a:solidFill>
                  <a:schemeClr val="tx1"/>
                </a:solidFill>
              </a:rPr>
              <a:t>等の記憶媒体は、ウイルス感染や情報漏えいのリスクがあるため、個人保有の記憶媒体は使用せずに、医療機関で管理する必要がある</a:t>
            </a:r>
            <a:endParaRPr kumimoji="1" lang="en-US" altLang="ja-JP" sz="1400" dirty="0">
              <a:solidFill>
                <a:schemeClr val="tx1"/>
              </a:solidFill>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400" dirty="0">
                <a:solidFill>
                  <a:schemeClr val="tx1"/>
                </a:solidFill>
              </a:rPr>
              <a:t>USB</a:t>
            </a:r>
            <a:r>
              <a:rPr kumimoji="1" lang="ja-JP" altLang="en-US" sz="1400" dirty="0">
                <a:solidFill>
                  <a:schemeClr val="tx1"/>
                </a:solidFill>
              </a:rPr>
              <a:t>等の記憶媒体は、便利なツールであり、制限なく利用することが望ましい</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65364" y="4555486"/>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en-US" altLang="ja-JP" sz="1400" dirty="0">
                <a:solidFill>
                  <a:schemeClr val="tx1"/>
                </a:solidFill>
              </a:rPr>
              <a:t>USB</a:t>
            </a:r>
            <a:r>
              <a:rPr kumimoji="1" lang="ja-JP" altLang="en-US" sz="1400" dirty="0">
                <a:solidFill>
                  <a:schemeClr val="tx1"/>
                </a:solidFill>
              </a:rPr>
              <a:t>等の記憶媒体は、保存するファイルを暗号化させしておけば、ウイルスチェック機能やパスワード機能や生体認証等の対策を取ることは不要である</a:t>
            </a:r>
            <a:endParaRPr kumimoji="1" lang="en-US" altLang="ja-JP" sz="1400" dirty="0">
              <a:solidFill>
                <a:schemeClr val="tx1"/>
              </a:solidFill>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201462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gray">
          <a:xfrm>
            <a:off x="2869390" y="1938530"/>
            <a:ext cx="6386167" cy="1075334"/>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ja-JP" altLang="en-US" sz="1800" dirty="0">
                <a:solidFill>
                  <a:schemeClr val="tx1"/>
                </a:solidFill>
              </a:rPr>
              <a:t>正解　</a:t>
            </a:r>
            <a:r>
              <a:rPr kumimoji="1" lang="en-US" altLang="ja-JP" sz="1800" dirty="0">
                <a:solidFill>
                  <a:schemeClr val="tx1"/>
                </a:solidFill>
              </a:rPr>
              <a:t>2</a:t>
            </a:r>
          </a:p>
        </p:txBody>
      </p:sp>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8" name="正方形/長方形 7"/>
          <p:cNvSpPr/>
          <p:nvPr/>
        </p:nvSpPr>
        <p:spPr bwMode="gray">
          <a:xfrm>
            <a:off x="2869389" y="3101358"/>
            <a:ext cx="6386167" cy="13023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endParaRPr kumimoji="1" lang="en-US" altLang="ja-JP" sz="1400" dirty="0">
              <a:solidFill>
                <a:schemeClr val="tx1"/>
              </a:solidFill>
            </a:endParaRPr>
          </a:p>
          <a:p>
            <a:r>
              <a:rPr lang="ja-JP" altLang="en-US" sz="1400" dirty="0">
                <a:solidFill>
                  <a:prstClr val="black"/>
                </a:solidFill>
                <a:cs typeface="メイリオ" pitchFamily="50" charset="-128"/>
                <a:sym typeface="Arial" panose="020B0604020202020204" pitchFamily="34" charset="0"/>
              </a:rPr>
              <a:t>紛失防止のための取組だけでなく、外部媒体への保存は暗号化の実施、外部媒体自体にウイルスチェック機能やパスワード機能、生体認証等の対策を付与することが重要です</a:t>
            </a:r>
            <a:endParaRPr lang="en-US" altLang="ja-JP" sz="1400" dirty="0">
              <a:solidFill>
                <a:prstClr val="black"/>
              </a:solidFill>
              <a:cs typeface="メイリオ" pitchFamily="50" charset="-128"/>
              <a:sym typeface="Arial" panose="020B0604020202020204" pitchFamily="34" charset="0"/>
            </a:endParaRPr>
          </a:p>
          <a:p>
            <a:endParaRPr lang="en-US" altLang="ja-JP" sz="1400" dirty="0">
              <a:solidFill>
                <a:prstClr val="black"/>
              </a:solidFill>
              <a:cs typeface="メイリオ" pitchFamily="50" charset="-128"/>
              <a:sym typeface="Arial" panose="020B0604020202020204" pitchFamily="34" charset="0"/>
            </a:endParaRPr>
          </a:p>
          <a:p>
            <a:r>
              <a:rPr kumimoji="1" lang="ja-JP" altLang="en-US" sz="1400" dirty="0">
                <a:solidFill>
                  <a:schemeClr val="tx1"/>
                </a:solidFill>
              </a:rPr>
              <a:t>間違えた方は</a:t>
            </a:r>
            <a:r>
              <a:rPr kumimoji="1" lang="en-US" altLang="ja-JP" sz="1400" dirty="0">
                <a:solidFill>
                  <a:schemeClr val="tx1"/>
                </a:solidFill>
              </a:rPr>
              <a:t>11</a:t>
            </a:r>
            <a:r>
              <a:rPr kumimoji="1" lang="ja-JP" altLang="en-US" sz="1400" dirty="0">
                <a:solidFill>
                  <a:schemeClr val="tx1"/>
                </a:solidFill>
              </a:rPr>
              <a:t>ページに戻り、復習しましょう</a:t>
            </a:r>
            <a:endParaRPr kumimoji="1" lang="en-US" altLang="ja-JP" sz="1400" dirty="0">
              <a:solidFill>
                <a:schemeClr val="tx1"/>
              </a:solidFill>
            </a:endParaRPr>
          </a:p>
        </p:txBody>
      </p:sp>
    </p:spTree>
    <p:extLst>
      <p:ext uri="{BB962C8B-B14F-4D97-AF65-F5344CB8AC3E}">
        <p14:creationId xmlns:p14="http://schemas.microsoft.com/office/powerpoint/2010/main" val="38709679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bwMode="gray">
          <a:xfrm>
            <a:off x="1436243" y="6588000"/>
            <a:ext cx="180000" cy="169200"/>
          </a:xfrm>
          <a:prstGeom prst="rect">
            <a:avLst/>
          </a:prstGeom>
        </p:spPr>
        <p:txBody>
          <a:bodyPr vert="horz" wrap="none" lIns="0" tIns="0" rIns="0" bIns="0" rtlCol="0" anchor="b" anchorCtr="0"/>
          <a:lstStyle>
            <a:defPPr>
              <a:defRPr lang="en-US"/>
            </a:defPPr>
            <a:lvl1pPr algn="r" rtl="0" fontAlgn="base">
              <a:spcBef>
                <a:spcPct val="0"/>
              </a:spcBef>
              <a:spcAft>
                <a:spcPct val="0"/>
              </a:spcAft>
              <a:defRPr sz="900" kern="1200">
                <a:solidFill>
                  <a:schemeClr val="tx1"/>
                </a:solidFill>
                <a:latin typeface="+mn-lt"/>
                <a:ea typeface="+mn-ea"/>
                <a:cs typeface="Arial" pitchFamily="34"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fontAlgn="auto">
              <a:spcBef>
                <a:spcPts val="0"/>
              </a:spcBef>
              <a:spcAft>
                <a:spcPts val="0"/>
              </a:spcAft>
            </a:pPr>
            <a:r>
              <a:rPr kumimoji="1" lang="en-US" altLang="ja-JP" dirty="0">
                <a:latin typeface="+mn-ea"/>
              </a:rPr>
              <a:t>27</a:t>
            </a:r>
            <a:endParaRPr kumimoji="1" lang="ja-JP" altLang="en-US" dirty="0">
              <a:latin typeface="+mn-ea"/>
            </a:endParaRPr>
          </a:p>
        </p:txBody>
      </p:sp>
      <p:sp>
        <p:nvSpPr>
          <p:cNvPr id="7" name="正方形/長方形 6"/>
          <p:cNvSpPr/>
          <p:nvPr/>
        </p:nvSpPr>
        <p:spPr bwMode="gray">
          <a:xfrm>
            <a:off x="2181805" y="1414139"/>
            <a:ext cx="8134456" cy="407343"/>
          </a:xfrm>
          <a:prstGeom prst="rect">
            <a:avLst/>
          </a:prstGeom>
          <a:solidFill>
            <a:schemeClr val="bg1"/>
          </a:solidFill>
          <a:ln w="12700" algn="ctr">
            <a:solidFill>
              <a:schemeClr val="tx2"/>
            </a:solidFill>
            <a:miter lim="800000"/>
            <a:headEnd/>
            <a:tailEnd/>
          </a:ln>
        </p:spPr>
        <p:txBody>
          <a:bodyPr rot="0" spcFirstLastPara="0" vertOverflow="overflow" horzOverflow="overflow" vert="horz" wrap="square" lIns="252000" tIns="36000" rIns="36000" bIns="36000" numCol="1" spcCol="0" rtlCol="0" fromWordArt="0" anchor="ctr" anchorCtr="0" forceAA="0" compatLnSpc="1">
            <a:prstTxWarp prst="textNoShape">
              <a:avLst/>
            </a:prstTxWarp>
            <a:noAutofit/>
          </a:bodyPr>
          <a:lstStyle/>
          <a:p>
            <a:r>
              <a:rPr lang="ja-JP" altLang="en-US" sz="1600" dirty="0">
                <a:solidFill>
                  <a:prstClr val="black"/>
                </a:solidFill>
                <a:cs typeface="メイリオ" pitchFamily="50" charset="-128"/>
                <a:sym typeface="Arial" panose="020B0604020202020204" pitchFamily="34" charset="0"/>
              </a:rPr>
              <a:t>　業務上でメール送信するときに留意すべき事項について正しいものを選択しなさい</a:t>
            </a:r>
            <a:endParaRPr lang="en-US" altLang="ja-JP" sz="1600" dirty="0">
              <a:solidFill>
                <a:prstClr val="black"/>
              </a:solidFill>
              <a:cs typeface="メイリオ" pitchFamily="50" charset="-128"/>
              <a:sym typeface="Arial" panose="020B0604020202020204" pitchFamily="34" charset="0"/>
            </a:endParaRPr>
          </a:p>
        </p:txBody>
      </p:sp>
      <p:sp>
        <p:nvSpPr>
          <p:cNvPr id="8" name="AutoShape 555"/>
          <p:cNvSpPr>
            <a:spLocks noChangeArrowheads="1"/>
          </p:cNvSpPr>
          <p:nvPr/>
        </p:nvSpPr>
        <p:spPr bwMode="gray">
          <a:xfrm>
            <a:off x="1893675" y="1404019"/>
            <a:ext cx="576263" cy="417463"/>
          </a:xfrm>
          <a:prstGeom prst="homePlate">
            <a:avLst>
              <a:gd name="adj" fmla="val 33242"/>
            </a:avLst>
          </a:prstGeom>
          <a:solidFill>
            <a:schemeClr val="tx2"/>
          </a:solidFill>
          <a:ln>
            <a:solidFill>
              <a:schemeClr val="tx2"/>
            </a:solidFill>
          </a:ln>
          <a:effectLst/>
          <a:extLst/>
        </p:spPr>
        <p:txBody>
          <a:bodyPr wrap="none" anchor="ctr"/>
          <a:lstStyle/>
          <a:p>
            <a:pPr algn="ctr"/>
            <a:r>
              <a:rPr lang="ja-JP" altLang="en-US" sz="1600" dirty="0">
                <a:solidFill>
                  <a:schemeClr val="bg1"/>
                </a:solidFill>
                <a:latin typeface="+mn-ea"/>
              </a:rPr>
              <a:t>問</a:t>
            </a:r>
            <a:endParaRPr lang="en-US" altLang="ja-JP" sz="1600" dirty="0">
              <a:solidFill>
                <a:schemeClr val="bg1"/>
              </a:solidFill>
              <a:latin typeface="+mn-ea"/>
            </a:endParaRPr>
          </a:p>
        </p:txBody>
      </p:sp>
      <p:sp>
        <p:nvSpPr>
          <p:cNvPr id="9" name="正方形/長方形 8"/>
          <p:cNvSpPr/>
          <p:nvPr/>
        </p:nvSpPr>
        <p:spPr bwMode="gray">
          <a:xfrm>
            <a:off x="2861694" y="251820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急いでメール送信する必要があるため、特に留意すべき事項はない</a:t>
            </a:r>
            <a:endParaRPr kumimoji="1" lang="en-US" altLang="ja-JP" sz="1400" dirty="0">
              <a:solidFill>
                <a:schemeClr val="tx1"/>
              </a:solidFill>
            </a:endParaRPr>
          </a:p>
        </p:txBody>
      </p:sp>
      <p:sp>
        <p:nvSpPr>
          <p:cNvPr id="10" name="正方形/長方形 9"/>
          <p:cNvSpPr/>
          <p:nvPr/>
        </p:nvSpPr>
        <p:spPr bwMode="gray">
          <a:xfrm>
            <a:off x="2364638" y="252275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1</a:t>
            </a:r>
            <a:r>
              <a:rPr kumimoji="1" lang="ja-JP" altLang="en-US" sz="1400" b="1" dirty="0">
                <a:solidFill>
                  <a:schemeClr val="bg1"/>
                </a:solidFill>
              </a:rPr>
              <a:t>　</a:t>
            </a:r>
            <a:endParaRPr kumimoji="1" lang="en-US" altLang="ja-JP" sz="1400" b="1" dirty="0">
              <a:solidFill>
                <a:schemeClr val="bg1"/>
              </a:solidFill>
            </a:endParaRPr>
          </a:p>
        </p:txBody>
      </p:sp>
      <p:sp>
        <p:nvSpPr>
          <p:cNvPr id="11" name="正方形/長方形 10"/>
          <p:cNvSpPr/>
          <p:nvPr/>
        </p:nvSpPr>
        <p:spPr bwMode="gray">
          <a:xfrm>
            <a:off x="2860479" y="3219245"/>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仮にメールの宛先を間違っても、送信先から連絡が来るため気にしない</a:t>
            </a:r>
            <a:endParaRPr kumimoji="1" lang="en-US" altLang="ja-JP" sz="1400" dirty="0">
              <a:solidFill>
                <a:schemeClr val="tx1"/>
              </a:solidFill>
            </a:endParaRPr>
          </a:p>
        </p:txBody>
      </p:sp>
      <p:sp>
        <p:nvSpPr>
          <p:cNvPr id="12" name="正方形/長方形 11"/>
          <p:cNvSpPr/>
          <p:nvPr/>
        </p:nvSpPr>
        <p:spPr bwMode="gray">
          <a:xfrm>
            <a:off x="2363423" y="3223797"/>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2</a:t>
            </a:r>
            <a:r>
              <a:rPr kumimoji="1" lang="ja-JP" altLang="en-US" sz="1400" b="1" dirty="0">
                <a:solidFill>
                  <a:schemeClr val="bg1"/>
                </a:solidFill>
              </a:rPr>
              <a:t>　</a:t>
            </a:r>
            <a:endParaRPr kumimoji="1" lang="en-US" altLang="ja-JP" sz="1400" b="1" dirty="0">
              <a:solidFill>
                <a:schemeClr val="bg1"/>
              </a:solidFill>
            </a:endParaRPr>
          </a:p>
        </p:txBody>
      </p:sp>
      <p:sp>
        <p:nvSpPr>
          <p:cNvPr id="13" name="正方形/長方形 12"/>
          <p:cNvSpPr/>
          <p:nvPr/>
        </p:nvSpPr>
        <p:spPr bwMode="gray">
          <a:xfrm>
            <a:off x="2859264" y="3891023"/>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特に重要なメールについては、事前に上司に確認するとともに、メールに添付するファイルはパスワードを設定し、安易に読み取られないようにする</a:t>
            </a:r>
            <a:endParaRPr kumimoji="1" lang="en-US" altLang="ja-JP" sz="1400" dirty="0">
              <a:solidFill>
                <a:schemeClr val="tx1"/>
              </a:solidFill>
            </a:endParaRPr>
          </a:p>
        </p:txBody>
      </p:sp>
      <p:sp>
        <p:nvSpPr>
          <p:cNvPr id="14" name="正方形/長方形 13"/>
          <p:cNvSpPr/>
          <p:nvPr/>
        </p:nvSpPr>
        <p:spPr bwMode="gray">
          <a:xfrm>
            <a:off x="2362208" y="3895575"/>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3</a:t>
            </a:r>
            <a:r>
              <a:rPr kumimoji="1" lang="ja-JP" altLang="en-US" sz="1400" b="1" dirty="0">
                <a:solidFill>
                  <a:schemeClr val="bg1"/>
                </a:solidFill>
              </a:rPr>
              <a:t>　</a:t>
            </a:r>
            <a:endParaRPr kumimoji="1" lang="en-US" altLang="ja-JP" sz="1400" b="1" dirty="0">
              <a:solidFill>
                <a:schemeClr val="bg1"/>
              </a:solidFill>
            </a:endParaRPr>
          </a:p>
        </p:txBody>
      </p:sp>
      <p:sp>
        <p:nvSpPr>
          <p:cNvPr id="15" name="正方形/長方形 14"/>
          <p:cNvSpPr/>
          <p:nvPr/>
        </p:nvSpPr>
        <p:spPr bwMode="gray">
          <a:xfrm>
            <a:off x="2865364" y="4555486"/>
            <a:ext cx="6913244" cy="59075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r>
              <a:rPr kumimoji="1" lang="ja-JP" altLang="en-US" sz="1400" dirty="0">
                <a:solidFill>
                  <a:schemeClr val="tx1"/>
                </a:solidFill>
              </a:rPr>
              <a:t>毎回</a:t>
            </a:r>
            <a:r>
              <a:rPr kumimoji="1" lang="en-US" altLang="ja-JP" sz="1400" dirty="0">
                <a:solidFill>
                  <a:schemeClr val="tx1"/>
                </a:solidFill>
              </a:rPr>
              <a:t>Bcc</a:t>
            </a:r>
            <a:r>
              <a:rPr kumimoji="1" lang="ja-JP" altLang="en-US" sz="1400" dirty="0">
                <a:solidFill>
                  <a:schemeClr val="tx1"/>
                </a:solidFill>
              </a:rPr>
              <a:t>で全てメール送信を実施する</a:t>
            </a:r>
            <a:endParaRPr kumimoji="1" lang="en-US" altLang="ja-JP" sz="1400" dirty="0">
              <a:solidFill>
                <a:schemeClr val="tx1"/>
              </a:solidFill>
            </a:endParaRPr>
          </a:p>
        </p:txBody>
      </p:sp>
      <p:sp>
        <p:nvSpPr>
          <p:cNvPr id="16" name="正方形/長方形 15"/>
          <p:cNvSpPr/>
          <p:nvPr/>
        </p:nvSpPr>
        <p:spPr bwMode="gray">
          <a:xfrm>
            <a:off x="2368308" y="4560038"/>
            <a:ext cx="416961" cy="590754"/>
          </a:xfrm>
          <a:prstGeom prst="rect">
            <a:avLst/>
          </a:prstGeom>
          <a:solidFill>
            <a:schemeClr val="bg1">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kumimoji="1" lang="en-US" altLang="ja-JP" sz="1400" b="1" dirty="0">
                <a:solidFill>
                  <a:schemeClr val="bg1"/>
                </a:solidFill>
              </a:rPr>
              <a:t>4</a:t>
            </a:r>
            <a:r>
              <a:rPr kumimoji="1" lang="ja-JP" altLang="en-US" sz="1400" b="1" dirty="0">
                <a:solidFill>
                  <a:schemeClr val="bg1"/>
                </a:solidFill>
              </a:rPr>
              <a:t>　</a:t>
            </a:r>
            <a:endParaRPr kumimoji="1" lang="en-US" altLang="ja-JP" sz="1400" b="1" dirty="0">
              <a:solidFill>
                <a:schemeClr val="bg1"/>
              </a:solidFill>
            </a:endParaRPr>
          </a:p>
        </p:txBody>
      </p:sp>
    </p:spTree>
    <p:extLst>
      <p:ext uri="{BB962C8B-B14F-4D97-AF65-F5344CB8AC3E}">
        <p14:creationId xmlns:p14="http://schemas.microsoft.com/office/powerpoint/2010/main" val="326691937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a:noFill/>
        </a:ln>
      </a:spPr>
      <a:bodyPr wrap="square" rtlCol="0" anchor="ctr">
        <a:noAutofit/>
      </a:bodyPr>
      <a:lstStyle>
        <a:defPPr algn="ctr">
          <a:defRPr kumimoji="1" sz="1544"/>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0DA28125-725F-4568-B2EF-B8CE1B866249}"/>
    </a:ext>
  </a:extLst>
</a:theme>
</file>

<file path=ppt/theme/theme2.xml><?xml version="1.0" encoding="utf-8"?>
<a:theme xmlns:a="http://schemas.openxmlformats.org/drawingml/2006/main" name="DT Proposal Template_J_20161001_補足版">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wrap="square" lIns="36000" tIns="36000" rIns="36000" bIns="36000" rtlCol="0" anchor="ct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chor="ctr">
        <a:spAutoFit/>
      </a:bodyPr>
      <a:lstStyle>
        <a:defPPr>
          <a:spcBef>
            <a:spcPts val="600"/>
          </a:spcBef>
          <a:buSzPct val="100000"/>
          <a:defRPr kumimoji="1" sz="1200" dirty="0" err="1"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AB921858-4599-4A3D-BB3D-8C93ABAFEFB7}"/>
    </a:ext>
  </a:extLst>
</a:theme>
</file>

<file path=ppt/theme/theme3.xml><?xml version="1.0" encoding="utf-8"?>
<a:theme xmlns:a="http://schemas.openxmlformats.org/drawingml/2006/main" name="1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0DA28125-725F-4568-B2EF-B8CE1B866249}"/>
    </a:ext>
  </a:extLst>
</a:theme>
</file>

<file path=ppt/theme/theme4.xml><?xml version="1.0" encoding="utf-8"?>
<a:theme xmlns:a="http://schemas.openxmlformats.org/drawingml/2006/main" name="2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buFont typeface="Wingdings 2" pitchFamily="18" charset="2"/>
          <a:buNone/>
          <a:defRPr kumimoji="1" sz="1200" dirty="0" smtClean="0"/>
        </a:defPPr>
      </a:lstStyle>
    </a:spDef>
    <a:lnDef>
      <a:spPr>
        <a:ln w="12700">
          <a:solidFill>
            <a:schemeClr val="tx2"/>
          </a:solidFill>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Proposal Template_J（RA）_Confidential_201904.pptx" id="{7DC71002-B2B9-4961-AD3E-074E721CEDEE}" vid="{0DA28125-725F-4568-B2EF-B8CE1B866249}"/>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2192</Words>
  <Application>Microsoft Office PowerPoint</Application>
  <PresentationFormat>ワイド画面</PresentationFormat>
  <Paragraphs>282</Paragraphs>
  <Slides>32</Slides>
  <Notes>32</Notes>
  <HiddenSlides>0</HiddenSlides>
  <MMClips>0</MMClips>
  <ScaleCrop>false</ScaleCrop>
  <HeadingPairs>
    <vt:vector size="8" baseType="variant">
      <vt:variant>
        <vt:lpstr>使用されているフォント</vt:lpstr>
      </vt:variant>
      <vt:variant>
        <vt:i4>6</vt:i4>
      </vt:variant>
      <vt:variant>
        <vt:lpstr>テーマ</vt:lpstr>
      </vt:variant>
      <vt:variant>
        <vt:i4>4</vt:i4>
      </vt:variant>
      <vt:variant>
        <vt:lpstr>埋め込まれた OLE サーバー</vt:lpstr>
      </vt:variant>
      <vt:variant>
        <vt:i4>2</vt:i4>
      </vt:variant>
      <vt:variant>
        <vt:lpstr>スライド タイトル</vt:lpstr>
      </vt:variant>
      <vt:variant>
        <vt:i4>32</vt:i4>
      </vt:variant>
    </vt:vector>
  </HeadingPairs>
  <TitlesOfParts>
    <vt:vector size="44" baseType="lpstr">
      <vt:lpstr>ＭＳ Ｐゴシック</vt:lpstr>
      <vt:lpstr>メイリオ</vt:lpstr>
      <vt:lpstr>游ゴシック</vt:lpstr>
      <vt:lpstr>Arial</vt:lpstr>
      <vt:lpstr>Verdana</vt:lpstr>
      <vt:lpstr>Wingdings</vt:lpstr>
      <vt:lpstr>DT Proposal Template_J_20161001</vt:lpstr>
      <vt:lpstr>DT Proposal Template_J_20161001_補足版</vt:lpstr>
      <vt:lpstr>1_DT Proposal Template_J_20161001</vt:lpstr>
      <vt:lpstr>2_DT Proposal Template_J_20161001</vt:lpstr>
      <vt:lpstr>think-cell スライド</vt:lpstr>
      <vt:lpstr>think-cell Slide</vt:lpstr>
      <vt:lpstr>「情報セキュリティ研修教材（医療従事者向け）理解度テスト」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2021-03-29T06:04:24Z</dcterms:created>
  <dcterms:modified xsi:type="dcterms:W3CDTF">2021-03-29T06:13:24Z</dcterms:modified>
</cp:coreProperties>
</file>