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135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F8C8724B-3B50-4B84-A37E-FA9B3B73B0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413" y="2978077"/>
            <a:ext cx="909093" cy="90909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テキスト ボックス 10"/>
          <p:cNvSpPr txBox="1"/>
          <p:nvPr/>
        </p:nvSpPr>
        <p:spPr>
          <a:xfrm>
            <a:off x="5303288" y="2721452"/>
            <a:ext cx="14959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○厚労省ｳｪﾌﾞｻｲﾄ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09611477-92DB-4928-8E17-854BD8B9AD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5869" y="2978077"/>
            <a:ext cx="909093" cy="90909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テキスト ボックス 11"/>
          <p:cNvSpPr txBox="1"/>
          <p:nvPr/>
        </p:nvSpPr>
        <p:spPr>
          <a:xfrm>
            <a:off x="2344744" y="2721452"/>
            <a:ext cx="9361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iPhone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9C12188-5244-47E5-9DED-9D76A68FC7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141" y="2978077"/>
            <a:ext cx="909093" cy="90909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テキスト ボックス 12"/>
          <p:cNvSpPr txBox="1"/>
          <p:nvPr/>
        </p:nvSpPr>
        <p:spPr>
          <a:xfrm>
            <a:off x="3824016" y="2721452"/>
            <a:ext cx="9361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Android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5FD92D7-BD4E-44E8-9A4B-F311A6E835E3}"/>
              </a:ext>
            </a:extLst>
          </p:cNvPr>
          <p:cNvSpPr/>
          <p:nvPr/>
        </p:nvSpPr>
        <p:spPr>
          <a:xfrm>
            <a:off x="421939" y="335798"/>
            <a:ext cx="8300123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接触確認アプリ</a:t>
            </a:r>
            <a:r>
              <a:rPr lang="ja-JP" altLang="ja-JP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ＱＲ</a:t>
            </a:r>
            <a:r>
              <a:rPr lang="ja-JP" altLang="ja-JP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コード</a:t>
            </a:r>
            <a:r>
              <a:rPr lang="ja-JP" altLang="ja-JP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３種</a:t>
            </a:r>
            <a:endParaRPr lang="en-US" altLang="ja-JP" sz="2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ja-JP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（ｉＰｈｏｎｅ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</a:t>
            </a:r>
            <a:r>
              <a:rPr lang="ja-JP" altLang="ja-JP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Ａｎｄｒｏｉｄ、</a:t>
            </a:r>
            <a:r>
              <a:rPr lang="ja-JP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厚労省サイト</a:t>
            </a:r>
            <a:r>
              <a:rPr lang="ja-JP" altLang="ja-JP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ja-JP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63</TotalTime>
  <Words>21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ＥＸＴＲＡＩＤ ９１１(extraid911)</dc:creator>
  <cp:lastModifiedBy>ＥＸＴＲＡＩＤ ９１１(extraid911)</cp:lastModifiedBy>
  <cp:revision>8</cp:revision>
  <dcterms:created xsi:type="dcterms:W3CDTF">2020-10-09T03:46:09Z</dcterms:created>
  <dcterms:modified xsi:type="dcterms:W3CDTF">2021-02-04T07:30:54Z</dcterms:modified>
</cp:coreProperties>
</file>