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>
      <p:cViewPr varScale="1">
        <p:scale>
          <a:sx n="69" d="100"/>
          <a:sy n="69" d="100"/>
        </p:scale>
        <p:origin x="1356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2D545-8467-428C-B4B7-668AFE11EB3F}" type="datetimeFigureOut">
              <a:rPr kumimoji="1" lang="ja-JP" altLang="en-US" smtClean="0"/>
              <a:t>2021/2/4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291544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2D545-8467-428C-B4B7-668AFE11EB3F}" type="datetimeFigureOut">
              <a:rPr kumimoji="1" lang="ja-JP" altLang="en-US" smtClean="0"/>
              <a:t>2021/2/4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714391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2D545-8467-428C-B4B7-668AFE11EB3F}" type="datetimeFigureOut">
              <a:rPr kumimoji="1" lang="ja-JP" altLang="en-US" smtClean="0"/>
              <a:t>2021/2/4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600673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2D545-8467-428C-B4B7-668AFE11EB3F}" type="datetimeFigureOut">
              <a:rPr kumimoji="1" lang="ja-JP" altLang="en-US" smtClean="0"/>
              <a:t>2021/2/4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280476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2D545-8467-428C-B4B7-668AFE11EB3F}" type="datetimeFigureOut">
              <a:rPr kumimoji="1" lang="ja-JP" altLang="en-US" smtClean="0"/>
              <a:t>2021/2/4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279899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2D545-8467-428C-B4B7-668AFE11EB3F}" type="datetimeFigureOut">
              <a:rPr kumimoji="1" lang="ja-JP" altLang="en-US" smtClean="0"/>
              <a:t>2021/2/4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585558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2D545-8467-428C-B4B7-668AFE11EB3F}" type="datetimeFigureOut">
              <a:rPr kumimoji="1" lang="ja-JP" altLang="en-US" smtClean="0"/>
              <a:t>2021/2/4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796469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2D545-8467-428C-B4B7-668AFE11EB3F}" type="datetimeFigureOut">
              <a:rPr kumimoji="1" lang="ja-JP" altLang="en-US" smtClean="0"/>
              <a:t>2021/2/4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757932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2D545-8467-428C-B4B7-668AFE11EB3F}" type="datetimeFigureOut">
              <a:rPr kumimoji="1" lang="ja-JP" altLang="en-US" smtClean="0"/>
              <a:t>2021/2/4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347244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2D545-8467-428C-B4B7-668AFE11EB3F}" type="datetimeFigureOut">
              <a:rPr kumimoji="1" lang="ja-JP" altLang="en-US" smtClean="0"/>
              <a:t>2021/2/4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66940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kumimoji="1" lang="ja-JP" altLang="en-US" smtClean="0"/>
              <a:t>図を追加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2D545-8467-428C-B4B7-668AFE11EB3F}" type="datetimeFigureOut">
              <a:rPr kumimoji="1" lang="ja-JP" altLang="en-US" smtClean="0"/>
              <a:t>2021/2/4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952824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72D545-8467-428C-B4B7-668AFE11EB3F}" type="datetimeFigureOut">
              <a:rPr kumimoji="1" lang="ja-JP" altLang="en-US" smtClean="0"/>
              <a:t>2021/2/4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85104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図 8">
            <a:extLst>
              <a:ext uri="{FF2B5EF4-FFF2-40B4-BE49-F238E27FC236}">
                <a16:creationId xmlns:a16="http://schemas.microsoft.com/office/drawing/2014/main" id="{F8C8724B-3B50-4B84-A37E-FA9B3B73B07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14413" y="2978077"/>
            <a:ext cx="909093" cy="909093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11" name="テキスト ボックス 10"/>
          <p:cNvSpPr txBox="1"/>
          <p:nvPr/>
        </p:nvSpPr>
        <p:spPr>
          <a:xfrm>
            <a:off x="5303288" y="2721452"/>
            <a:ext cx="149596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○厚労省ｳｪﾌﾞｻｲﾄ</a:t>
            </a:r>
            <a:endParaRPr kumimoji="1" lang="en-US" altLang="ja-JP" sz="1000" b="1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8" name="図 7">
            <a:extLst>
              <a:ext uri="{FF2B5EF4-FFF2-40B4-BE49-F238E27FC236}">
                <a16:creationId xmlns:a16="http://schemas.microsoft.com/office/drawing/2014/main" id="{09611477-92DB-4928-8E17-854BD8B9ADB0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55869" y="2978077"/>
            <a:ext cx="909093" cy="909093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12" name="テキスト ボックス 11"/>
          <p:cNvSpPr txBox="1"/>
          <p:nvPr/>
        </p:nvSpPr>
        <p:spPr>
          <a:xfrm>
            <a:off x="2344744" y="2721452"/>
            <a:ext cx="93610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○</a:t>
            </a:r>
            <a:r>
              <a:rPr kumimoji="1" lang="en-US" altLang="ja-JP" sz="10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iPhone</a:t>
            </a:r>
            <a:endParaRPr kumimoji="1" lang="ja-JP" altLang="en-US" sz="10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5" name="図 4">
            <a:extLst>
              <a:ext uri="{FF2B5EF4-FFF2-40B4-BE49-F238E27FC236}">
                <a16:creationId xmlns:a16="http://schemas.microsoft.com/office/drawing/2014/main" id="{09C12188-5244-47E5-9DED-9D76A68FC7B4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35141" y="2978077"/>
            <a:ext cx="909093" cy="909093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13" name="テキスト ボックス 12"/>
          <p:cNvSpPr txBox="1"/>
          <p:nvPr/>
        </p:nvSpPr>
        <p:spPr>
          <a:xfrm>
            <a:off x="3824016" y="2721452"/>
            <a:ext cx="93610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○</a:t>
            </a:r>
            <a:r>
              <a:rPr kumimoji="1" lang="en-US" altLang="ja-JP" sz="10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Android</a:t>
            </a:r>
            <a:endParaRPr kumimoji="1" lang="ja-JP" altLang="en-US" sz="10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85FD92D7-BD4E-44E8-9A4B-F311A6E835E3}"/>
              </a:ext>
            </a:extLst>
          </p:cNvPr>
          <p:cNvSpPr/>
          <p:nvPr/>
        </p:nvSpPr>
        <p:spPr>
          <a:xfrm>
            <a:off x="421939" y="335798"/>
            <a:ext cx="8300123" cy="830997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ja-JP" altLang="en-US" sz="2400" dirty="0" smtClean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接触確認アプリ</a:t>
            </a:r>
            <a:r>
              <a:rPr lang="ja-JP" altLang="ja-JP" sz="2400" dirty="0" smtClean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ＱＲ</a:t>
            </a:r>
            <a:r>
              <a:rPr lang="ja-JP" altLang="ja-JP" sz="2400" dirty="0" smtClean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コード</a:t>
            </a:r>
            <a:r>
              <a:rPr lang="ja-JP" altLang="ja-JP" sz="2400" dirty="0" smtClean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３種</a:t>
            </a:r>
            <a:endParaRPr lang="en-US" altLang="ja-JP" sz="2400" dirty="0" smtClean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/>
            <a:r>
              <a:rPr lang="ja-JP" altLang="ja-JP" sz="2400" dirty="0" smtClean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（ｉＰｈｏｎｅ</a:t>
            </a:r>
            <a:r>
              <a:rPr lang="ja-JP" altLang="en-US" sz="2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、</a:t>
            </a:r>
            <a:r>
              <a:rPr lang="ja-JP" altLang="ja-JP" sz="2400" dirty="0" smtClean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Ａｎｄｒｏｉｄ、</a:t>
            </a:r>
            <a:r>
              <a:rPr lang="ja-JP" altLang="ja-JP" sz="2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厚労省サイト</a:t>
            </a:r>
            <a:r>
              <a:rPr lang="ja-JP" altLang="ja-JP" sz="2400" dirty="0" smtClean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）</a:t>
            </a:r>
            <a:endParaRPr lang="ja-JP" altLang="ja-JP" sz="24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391433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プレゼンテーション1" id="{765FE0DA-D247-486C-BF42-DBB9705F90D8}" vid="{BD63521F-5098-41E8-9264-55C75258C88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63</TotalTime>
  <Words>21</Words>
  <Application>Microsoft Office PowerPoint</Application>
  <PresentationFormat>画面に合わせる (4:3)</PresentationFormat>
  <Paragraphs>5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HGP創英角ｺﾞｼｯｸUB</vt:lpstr>
      <vt:lpstr>Meiryo UI</vt:lpstr>
      <vt:lpstr>ＭＳ Ｐゴシック</vt:lpstr>
      <vt:lpstr>Arial</vt:lpstr>
      <vt:lpstr>Calibri</vt:lpstr>
      <vt:lpstr>Office ​​テーマ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ＥＸＴＲＡＩＤ ９１１(extraid911)</dc:creator>
  <cp:lastModifiedBy>ＥＸＴＲＡＩＤ ９１１(extraid911)</cp:lastModifiedBy>
  <cp:revision>8</cp:revision>
  <dcterms:created xsi:type="dcterms:W3CDTF">2020-10-09T03:46:09Z</dcterms:created>
  <dcterms:modified xsi:type="dcterms:W3CDTF">2021-02-04T07:30:54Z</dcterms:modified>
</cp:coreProperties>
</file>