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9"/>
  </p:notesMasterIdLst>
  <p:sldIdLst>
    <p:sldId id="257" r:id="rId5"/>
    <p:sldId id="260" r:id="rId6"/>
    <p:sldId id="262" r:id="rId7"/>
    <p:sldId id="263" r:id="rId8"/>
  </p:sldIdLst>
  <p:sldSz cx="7556500" cy="10693400"/>
  <p:notesSz cx="6807200" cy="9939338"/>
  <p:defaultTextStyle>
    <a:defPPr rtl="0">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684A78-46AE-A86A-FC1E-AEA060AD5152}" name="Cara Meadows Smith" initials="CMS" userId="S::cara.meadowssmith@ogilvy.com::127dea88-bf4b-47a8-bb91-40ce0f97f88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94"/>
    <p:restoredTop sz="95110" autoAdjust="0"/>
  </p:normalViewPr>
  <p:slideViewPr>
    <p:cSldViewPr>
      <p:cViewPr>
        <p:scale>
          <a:sx n="150" d="100"/>
          <a:sy n="150" d="100"/>
        </p:scale>
        <p:origin x="108" y="28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50264" cy="498738"/>
          </a:xfrm>
          <a:prstGeom prst="rect">
            <a:avLst/>
          </a:prstGeom>
        </p:spPr>
        <p:txBody>
          <a:bodyPr vert="horz" lIns="83905" tIns="41953" rIns="83905" bIns="41953" rtlCol="0"/>
          <a:lstStyle>
            <a:lvl1pPr algn="l">
              <a:defRPr sz="1100"/>
            </a:lvl1pPr>
          </a:lstStyle>
          <a:p>
            <a:pPr rtl="0"/>
            <a:endParaRPr kumimoji="1" lang="ja-JP" altLang="en-US"/>
          </a:p>
        </p:txBody>
      </p:sp>
      <p:sp>
        <p:nvSpPr>
          <p:cNvPr id="3" name="日付プレースホルダー 2"/>
          <p:cNvSpPr>
            <a:spLocks noGrp="1"/>
          </p:cNvSpPr>
          <p:nvPr>
            <p:ph type="dt" idx="1"/>
          </p:nvPr>
        </p:nvSpPr>
        <p:spPr>
          <a:xfrm>
            <a:off x="3855507" y="0"/>
            <a:ext cx="2950264" cy="498738"/>
          </a:xfrm>
          <a:prstGeom prst="rect">
            <a:avLst/>
          </a:prstGeom>
        </p:spPr>
        <p:txBody>
          <a:bodyPr vert="horz" lIns="83905" tIns="41953" rIns="83905" bIns="41953" rtlCol="0"/>
          <a:lstStyle>
            <a:lvl1pPr algn="r">
              <a:defRPr sz="1100"/>
            </a:lvl1pPr>
          </a:lstStyle>
          <a:p>
            <a:pPr rtl="0"/>
            <a:fld id="{76A55638-820B-5B44-92E6-92DE025D1F07}" type="datetimeFigureOut">
              <a:rPr kumimoji="1" lang="ja-JP" altLang="en-US" smtClean="0"/>
              <a:t>2022/3/24</a:t>
            </a:fld>
            <a:endParaRPr kumimoji="1" lang="ja-JP" altLang="en-US"/>
          </a:p>
        </p:txBody>
      </p:sp>
      <p:sp>
        <p:nvSpPr>
          <p:cNvPr id="4" name="スライド イメージ プレースホルダー 3"/>
          <p:cNvSpPr>
            <a:spLocks noGrp="1" noRot="1" noChangeAspect="1"/>
          </p:cNvSpPr>
          <p:nvPr>
            <p:ph type="sldImg" idx="2"/>
          </p:nvPr>
        </p:nvSpPr>
        <p:spPr>
          <a:xfrm>
            <a:off x="2219325" y="1243013"/>
            <a:ext cx="2368550" cy="3352800"/>
          </a:xfrm>
          <a:prstGeom prst="rect">
            <a:avLst/>
          </a:prstGeom>
          <a:noFill/>
          <a:ln w="12700">
            <a:solidFill>
              <a:prstClr val="black"/>
            </a:solidFill>
          </a:ln>
        </p:spPr>
        <p:txBody>
          <a:bodyPr vert="horz" lIns="83905" tIns="41953" rIns="83905" bIns="41953" rtlCol="0" anchor="ctr"/>
          <a:lstStyle/>
          <a:p>
            <a:pPr rtl="0"/>
            <a:endParaRPr lang="ja-JP" altLang="en-US"/>
          </a:p>
        </p:txBody>
      </p:sp>
      <p:sp>
        <p:nvSpPr>
          <p:cNvPr id="5" name="ノート プレースホルダー 4"/>
          <p:cNvSpPr>
            <a:spLocks noGrp="1"/>
          </p:cNvSpPr>
          <p:nvPr>
            <p:ph type="body" sz="quarter" idx="3"/>
          </p:nvPr>
        </p:nvSpPr>
        <p:spPr>
          <a:xfrm>
            <a:off x="680720" y="4783749"/>
            <a:ext cx="5445760" cy="3913172"/>
          </a:xfrm>
          <a:prstGeom prst="rect">
            <a:avLst/>
          </a:prstGeom>
        </p:spPr>
        <p:txBody>
          <a:bodyPr vert="horz" lIns="83905" tIns="41953" rIns="83905" bIns="41953" rtlCol="0"/>
          <a:lstStyle/>
          <a:p>
            <a:pPr lvl="0" rtl="0"/>
            <a:r>
              <a:rPr lang="en"/>
              <a:t>マスター テキストの書式設定</a:t>
            </a:r>
          </a:p>
          <a:p>
            <a:pPr lvl="1" rtl="0"/>
            <a:r>
              <a:rPr lang="en"/>
              <a:t>第 2 レベル</a:t>
            </a:r>
          </a:p>
          <a:p>
            <a:pPr lvl="2" rtl="0"/>
            <a:r>
              <a:rPr lang="en"/>
              <a:t>第 3 レベル</a:t>
            </a:r>
          </a:p>
          <a:p>
            <a:pPr lvl="3" rtl="0"/>
            <a:r>
              <a:rPr lang="en"/>
              <a:t>第 4 レベル</a:t>
            </a:r>
          </a:p>
          <a:p>
            <a:pPr lvl="4" rtl="0"/>
            <a:r>
              <a:rPr lang="en"/>
              <a:t>第 5 レベル</a:t>
            </a:r>
          </a:p>
        </p:txBody>
      </p:sp>
      <p:sp>
        <p:nvSpPr>
          <p:cNvPr id="6" name="フッター プレースホルダー 5"/>
          <p:cNvSpPr>
            <a:spLocks noGrp="1"/>
          </p:cNvSpPr>
          <p:nvPr>
            <p:ph type="ftr" sz="quarter" idx="4"/>
          </p:nvPr>
        </p:nvSpPr>
        <p:spPr>
          <a:xfrm>
            <a:off x="0" y="9440601"/>
            <a:ext cx="2950264" cy="498738"/>
          </a:xfrm>
          <a:prstGeom prst="rect">
            <a:avLst/>
          </a:prstGeom>
        </p:spPr>
        <p:txBody>
          <a:bodyPr vert="horz" lIns="83905" tIns="41953" rIns="83905" bIns="41953" rtlCol="0" anchor="b"/>
          <a:lstStyle>
            <a:lvl1pPr algn="l">
              <a:defRPr sz="1100"/>
            </a:lvl1pPr>
          </a:lstStyle>
          <a:p>
            <a:pPr rtl="0"/>
            <a:endParaRPr kumimoji="1" lang="ja-JP" altLang="en-US"/>
          </a:p>
        </p:txBody>
      </p:sp>
      <p:sp>
        <p:nvSpPr>
          <p:cNvPr id="7" name="スライド番号プレースホルダー 6"/>
          <p:cNvSpPr>
            <a:spLocks noGrp="1"/>
          </p:cNvSpPr>
          <p:nvPr>
            <p:ph type="sldNum" sz="quarter" idx="5"/>
          </p:nvPr>
        </p:nvSpPr>
        <p:spPr>
          <a:xfrm>
            <a:off x="3855507" y="9440601"/>
            <a:ext cx="2950264" cy="498738"/>
          </a:xfrm>
          <a:prstGeom prst="rect">
            <a:avLst/>
          </a:prstGeom>
        </p:spPr>
        <p:txBody>
          <a:bodyPr vert="horz" lIns="83905" tIns="41953" rIns="83905" bIns="41953" rtlCol="0" anchor="b"/>
          <a:lstStyle>
            <a:lvl1pPr algn="r">
              <a:defRPr sz="1100"/>
            </a:lvl1pPr>
          </a:lstStyle>
          <a:p>
            <a:pPr rtl="0"/>
            <a:fld id="{EC9A31C6-52EB-2F42-BAEA-0A07B6EC6CFC}" type="slidenum">
              <a:rPr kumimoji="1" lang="ja-JP" altLang="en-US" smtClean="0"/>
              <a:t>‹#›</a:t>
            </a:fld>
            <a:endParaRPr kumimoji="1" lang="ja-JP" altLang="en-US"/>
          </a:p>
        </p:txBody>
      </p:sp>
    </p:spTree>
    <p:extLst>
      <p:ext uri="{BB962C8B-B14F-4D97-AF65-F5344CB8AC3E}">
        <p14:creationId xmlns:p14="http://schemas.microsoft.com/office/powerpoint/2010/main" val="11701267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th-TH" dirty="0"/>
          </a:p>
        </p:txBody>
      </p:sp>
      <p:sp>
        <p:nvSpPr>
          <p:cNvPr id="4" name="スライド番号プレースホルダー 3"/>
          <p:cNvSpPr>
            <a:spLocks noGrp="1"/>
          </p:cNvSpPr>
          <p:nvPr>
            <p:ph type="sldNum" sz="quarter" idx="5"/>
          </p:nvPr>
        </p:nvSpPr>
        <p:spPr/>
        <p:txBody>
          <a:bodyPr rtlCol="0"/>
          <a:lstStyle/>
          <a:p>
            <a:pPr rtl="0"/>
            <a:fld id="{EC9A31C6-52EB-2F42-BAEA-0A07B6EC6CFC}" type="slidenum">
              <a:rPr kumimoji="1" lang="ja-JP" altLang="en-US" smtClean="0"/>
              <a:t>1</a:t>
            </a:fld>
            <a:endParaRPr kumimoji="1" lang="ja-JP" altLang="en-US"/>
          </a:p>
        </p:txBody>
      </p:sp>
    </p:spTree>
    <p:extLst>
      <p:ext uri="{BB962C8B-B14F-4D97-AF65-F5344CB8AC3E}">
        <p14:creationId xmlns:p14="http://schemas.microsoft.com/office/powerpoint/2010/main" val="31967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5"/>
          </p:nvPr>
        </p:nvSpPr>
        <p:spPr/>
        <p:txBody>
          <a:bodyPr rtlCol="0"/>
          <a:lstStyle/>
          <a:p>
            <a:pPr rtl="0"/>
            <a:fld id="{EC9A31C6-52EB-2F42-BAEA-0A07B6EC6CFC}" type="slidenum">
              <a:rPr kumimoji="1" lang="ja-JP" altLang="en-US" smtClean="0"/>
              <a:t>4</a:t>
            </a:fld>
            <a:endParaRPr kumimoji="1" lang="ja-JP" altLang="en-US"/>
          </a:p>
        </p:txBody>
      </p:sp>
    </p:spTree>
    <p:extLst>
      <p:ext uri="{BB962C8B-B14F-4D97-AF65-F5344CB8AC3E}">
        <p14:creationId xmlns:p14="http://schemas.microsoft.com/office/powerpoint/2010/main" val="3486376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rtlCol="0">
            <a:spAutoFit/>
          </a:bodyPr>
          <a:lstStyle>
            <a:lvl1pPr>
              <a:defRPr/>
            </a:lvl1pPr>
          </a:lstStyle>
          <a:p>
            <a:pPr rtl="0"/>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rtlCol="0">
            <a:spAutoFit/>
          </a:bodyPr>
          <a:lstStyle>
            <a:lvl1pPr>
              <a:defRPr/>
            </a:lvl1pPr>
          </a:lstStyle>
          <a:p>
            <a:pPr rtl="0"/>
            <a:endParaRPr/>
          </a:p>
        </p:txBody>
      </p:sp>
      <p:sp>
        <p:nvSpPr>
          <p:cNvPr id="4" name="Holder 4"/>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5" name="Holder 5"/>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3/24/2022</a:t>
            </a:fld>
            <a:endParaRPr lang="en-US"/>
          </a:p>
        </p:txBody>
      </p:sp>
      <p:sp>
        <p:nvSpPr>
          <p:cNvPr id="6" name="Holder 6"/>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rtlCol="0"/>
          <a:lstStyle>
            <a:lvl1pPr>
              <a:defRPr/>
            </a:lvl1pPr>
          </a:lstStyle>
          <a:p>
            <a:pPr rtl="0"/>
            <a:endParaRPr/>
          </a:p>
        </p:txBody>
      </p:sp>
      <p:sp>
        <p:nvSpPr>
          <p:cNvPr id="3" name="Holder 3"/>
          <p:cNvSpPr>
            <a:spLocks noGrp="1"/>
          </p:cNvSpPr>
          <p:nvPr>
            <p:ph type="body" idx="1"/>
          </p:nvPr>
        </p:nvSpPr>
        <p:spPr/>
        <p:txBody>
          <a:bodyPr lIns="0" tIns="0" rIns="0" bIns="0" rtlCol="0"/>
          <a:lstStyle>
            <a:lvl1pPr>
              <a:defRPr/>
            </a:lvl1pPr>
          </a:lstStyle>
          <a:p>
            <a:pPr rtl="0"/>
            <a:endParaRPr/>
          </a:p>
        </p:txBody>
      </p:sp>
      <p:sp>
        <p:nvSpPr>
          <p:cNvPr id="4" name="Holder 4"/>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5" name="Holder 5"/>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3/24/2022</a:t>
            </a:fld>
            <a:endParaRPr lang="en-US"/>
          </a:p>
        </p:txBody>
      </p:sp>
      <p:sp>
        <p:nvSpPr>
          <p:cNvPr id="6" name="Holder 6"/>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rtlCol="0"/>
          <a:lstStyle>
            <a:lvl1pPr>
              <a:defRPr/>
            </a:lvl1pPr>
          </a:lstStyle>
          <a:p>
            <a:pPr rtl="0"/>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rtlCol="0">
            <a:spAutoFit/>
          </a:bodyPr>
          <a:lstStyle>
            <a:lvl1pPr>
              <a:defRPr/>
            </a:lvl1pPr>
          </a:lstStyle>
          <a:p>
            <a:pPr rtl="0"/>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rtlCol="0">
            <a:spAutoFit/>
          </a:bodyPr>
          <a:lstStyle>
            <a:lvl1pPr>
              <a:defRPr/>
            </a:lvl1pPr>
          </a:lstStyle>
          <a:p>
            <a:pPr rtl="0"/>
            <a:endParaRPr/>
          </a:p>
        </p:txBody>
      </p:sp>
      <p:sp>
        <p:nvSpPr>
          <p:cNvPr id="5" name="Holder 5"/>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6" name="Holder 6"/>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3/24/2022</a:t>
            </a:fld>
            <a:endParaRPr lang="en-US"/>
          </a:p>
        </p:txBody>
      </p:sp>
      <p:sp>
        <p:nvSpPr>
          <p:cNvPr id="7" name="Holder 7"/>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rtlCol="0"/>
          <a:lstStyle>
            <a:lvl1pPr>
              <a:defRPr/>
            </a:lvl1pPr>
          </a:lstStyle>
          <a:p>
            <a:pPr rtl="0"/>
            <a:endParaRPr/>
          </a:p>
        </p:txBody>
      </p:sp>
      <p:sp>
        <p:nvSpPr>
          <p:cNvPr id="3" name="Holder 3"/>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4" name="Holder 4"/>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3/24/2022</a:t>
            </a:fld>
            <a:endParaRPr lang="en-US"/>
          </a:p>
        </p:txBody>
      </p:sp>
      <p:sp>
        <p:nvSpPr>
          <p:cNvPr id="5" name="Holder 5"/>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3" name="Holder 3"/>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3/24/2022</a:t>
            </a:fld>
            <a:endParaRPr lang="en-US"/>
          </a:p>
        </p:txBody>
      </p:sp>
      <p:sp>
        <p:nvSpPr>
          <p:cNvPr id="4" name="Holder 4"/>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8142" y="427736"/>
            <a:ext cx="6806565" cy="1710944"/>
          </a:xfrm>
          <a:prstGeom prst="rect">
            <a:avLst/>
          </a:prstGeom>
        </p:spPr>
        <p:txBody>
          <a:bodyPr wrap="square" lIns="0" tIns="0" rIns="0" bIns="0" rtlCol="0">
            <a:spAutoFit/>
          </a:bodyPr>
          <a:lstStyle>
            <a:lvl1pPr>
              <a:defRPr/>
            </a:lvl1pPr>
          </a:lstStyle>
          <a:p>
            <a:pPr rtl="0"/>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rtlCol="0">
            <a:spAutoFit/>
          </a:bodyPr>
          <a:lstStyle>
            <a:lvl1pPr>
              <a:defRPr/>
            </a:lvl1pPr>
          </a:lstStyle>
          <a:p>
            <a:pPr rtl="0"/>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rtlCol="0">
            <a:spAutoFit/>
          </a:bodyPr>
          <a:lstStyle>
            <a:lvl1pPr algn="ctr">
              <a:defRPr>
                <a:solidFill>
                  <a:schemeClr val="tx1">
                    <a:tint val="75000"/>
                  </a:schemeClr>
                </a:solidFill>
              </a:defRPr>
            </a:lvl1pPr>
          </a:lstStyle>
          <a:p>
            <a:pPr rtl="0"/>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rtlCol="0">
            <a:spAutoFit/>
          </a:bodyPr>
          <a:lstStyle>
            <a:lvl1pPr algn="l">
              <a:defRPr>
                <a:solidFill>
                  <a:schemeClr val="tx1">
                    <a:tint val="75000"/>
                  </a:schemeClr>
                </a:solidFill>
              </a:defRPr>
            </a:lvl1pPr>
          </a:lstStyle>
          <a:p>
            <a:pPr rtl="0"/>
            <a:fld id="{1D8BD707-D9CF-40AE-B4C6-C98DA3205C09}" type="datetimeFigureOut">
              <a:rPr lang="en-US"/>
              <a:t>3/24/2022</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rtlCol="0">
            <a:spAutoFit/>
          </a:bodyPr>
          <a:lstStyle>
            <a:lvl1pPr algn="r">
              <a:defRPr>
                <a:solidFill>
                  <a:schemeClr val="tx1">
                    <a:tint val="75000"/>
                  </a:schemeClr>
                </a:solidFill>
              </a:defRPr>
            </a:lvl1pPr>
          </a:lstStyle>
          <a:p>
            <a:pPr rtl="0"/>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jpe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 name="図 48">
            <a:extLst>
              <a:ext uri="{FF2B5EF4-FFF2-40B4-BE49-F238E27FC236}">
                <a16:creationId xmlns:a16="http://schemas.microsoft.com/office/drawing/2014/main" id="{E6C3368F-E1EE-8948-BC8F-B5F435B11E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556500" cy="10680700"/>
          </a:xfrm>
          <a:prstGeom prst="rect">
            <a:avLst/>
          </a:prstGeom>
        </p:spPr>
      </p:pic>
      <p:sp>
        <p:nvSpPr>
          <p:cNvPr id="2" name="object 2"/>
          <p:cNvSpPr txBox="1"/>
          <p:nvPr/>
        </p:nvSpPr>
        <p:spPr>
          <a:xfrm>
            <a:off x="6119786" y="507009"/>
            <a:ext cx="982344" cy="166712"/>
          </a:xfrm>
          <a:prstGeom prst="rect">
            <a:avLst/>
          </a:prstGeom>
          <a:ln w="5397">
            <a:solidFill>
              <a:srgbClr val="221815"/>
            </a:solidFill>
          </a:ln>
        </p:spPr>
        <p:txBody>
          <a:bodyPr vert="horz" wrap="square" lIns="0" tIns="27940" rIns="0" bIns="0" rtlCol="0">
            <a:spAutoFit/>
          </a:bodyPr>
          <a:lstStyle/>
          <a:p>
            <a:pPr marL="110489" rtl="0">
              <a:lnSpc>
                <a:spcPct val="100000"/>
              </a:lnSpc>
              <a:spcBef>
                <a:spcPts val="220"/>
              </a:spcBef>
            </a:pPr>
            <a:r>
              <a:rPr lang="en" sz="900" kern="0" dirty="0">
                <a:solidFill>
                  <a:srgbClr val="221815"/>
                </a:solidFill>
                <a:latin typeface="Times New Roman" panose="02020603050405020304" pitchFamily="18" charset="0"/>
                <a:ea typeface="ＭＳ 明朝" panose="02020609040205080304" pitchFamily="17" charset="-128"/>
                <a:cs typeface="ＭＳ ゴシック"/>
              </a:rPr>
              <a:t>February 10, 2022</a:t>
            </a:r>
            <a:endParaRPr sz="900" kern="0" dirty="0">
              <a:latin typeface="Times New Roman" panose="02020603050405020304" pitchFamily="18" charset="0"/>
              <a:ea typeface="ＭＳ 明朝" panose="02020609040205080304" pitchFamily="17" charset="-128"/>
              <a:cs typeface="ＭＳ ゴシック"/>
            </a:endParaRPr>
          </a:p>
        </p:txBody>
      </p:sp>
      <p:sp>
        <p:nvSpPr>
          <p:cNvPr id="3" name="object 3"/>
          <p:cNvSpPr txBox="1"/>
          <p:nvPr/>
        </p:nvSpPr>
        <p:spPr>
          <a:xfrm>
            <a:off x="1193878" y="7175500"/>
            <a:ext cx="6466299" cy="993861"/>
          </a:xfrm>
          <a:prstGeom prst="rect">
            <a:avLst/>
          </a:prstGeom>
        </p:spPr>
        <p:txBody>
          <a:bodyPr vert="horz" wrap="square" lIns="0" tIns="39369" rIns="0" bIns="0" rtlCol="0">
            <a:spAutoFit/>
          </a:bodyPr>
          <a:lstStyle/>
          <a:p>
            <a:pPr marL="4734560" rtl="0">
              <a:lnSpc>
                <a:spcPct val="100000"/>
              </a:lnSpc>
            </a:pPr>
            <a:r>
              <a:rPr lang="ja-JP" altLang="en-US" sz="1000" kern="0" dirty="0">
                <a:solidFill>
                  <a:schemeClr val="bg1"/>
                </a:solidFill>
                <a:latin typeface="Times New Roman" panose="02020603050405020304" pitchFamily="18" charset="0"/>
                <a:ea typeface="ＭＳ 明朝" panose="02020609040205080304" pitchFamily="17" charset="-128"/>
                <a:cs typeface="HGPGothicE"/>
              </a:rPr>
              <a:t>　</a:t>
            </a:r>
            <a:r>
              <a:rPr lang="en" sz="1000" kern="0" dirty="0">
                <a:solidFill>
                  <a:schemeClr val="bg1"/>
                </a:solidFill>
                <a:latin typeface="Times New Roman" panose="02020603050405020304" pitchFamily="18" charset="0"/>
                <a:ea typeface="ＭＳ 明朝" panose="02020609040205080304" pitchFamily="17" charset="-128"/>
                <a:cs typeface="HGPGothicE"/>
              </a:rPr>
              <a:t>Vaccination </a:t>
            </a:r>
          </a:p>
          <a:p>
            <a:pPr marL="4734560" rtl="0">
              <a:lnSpc>
                <a:spcPct val="100000"/>
              </a:lnSpc>
            </a:pPr>
            <a:r>
              <a:rPr lang="ja-JP" altLang="en-US" sz="1000" kern="0" dirty="0">
                <a:solidFill>
                  <a:schemeClr val="bg1"/>
                </a:solidFill>
                <a:latin typeface="Times New Roman" panose="02020603050405020304" pitchFamily="18" charset="0"/>
                <a:ea typeface="ＭＳ 明朝" panose="02020609040205080304" pitchFamily="17" charset="-128"/>
                <a:cs typeface="HGPGothicE"/>
              </a:rPr>
              <a:t>　　　 　</a:t>
            </a:r>
            <a:r>
              <a:rPr lang="en" sz="1000" kern="0" dirty="0">
                <a:solidFill>
                  <a:schemeClr val="bg1"/>
                </a:solidFill>
                <a:latin typeface="Times New Roman" panose="02020603050405020304" pitchFamily="18" charset="0"/>
                <a:ea typeface="ＭＳ 明朝" panose="02020609040205080304" pitchFamily="17" charset="-128"/>
                <a:cs typeface="HGPGothicE"/>
              </a:rPr>
              <a:t>Cost</a:t>
            </a:r>
          </a:p>
          <a:p>
            <a:pPr marL="4656138" defTabSz="931863" rtl="0">
              <a:lnSpc>
                <a:spcPct val="100000"/>
              </a:lnSpc>
            </a:pPr>
            <a:r>
              <a:rPr lang="en" sz="1500" b="1" kern="0" dirty="0">
                <a:solidFill>
                  <a:schemeClr val="bg1"/>
                </a:solidFill>
                <a:latin typeface="Arial Narrow" panose="020B0606020202030204" pitchFamily="34" charset="0"/>
                <a:ea typeface="ＭＳ 明朝" panose="02020609040205080304" pitchFamily="17" charset="-128"/>
                <a:cs typeface="Arial" panose="020B0604020202020204" pitchFamily="34" charset="0"/>
              </a:rPr>
              <a:t>Free of Charge</a:t>
            </a:r>
          </a:p>
          <a:p>
            <a:pPr marL="4700270" rtl="0">
              <a:lnSpc>
                <a:spcPct val="100000"/>
              </a:lnSpc>
            </a:pPr>
            <a:endParaRPr lang="en" sz="900" kern="0" dirty="0">
              <a:solidFill>
                <a:schemeClr val="bg1"/>
              </a:solidFill>
              <a:latin typeface="Times New Roman" panose="02020603050405020304" pitchFamily="18" charset="0"/>
              <a:ea typeface="ＭＳ 明朝" panose="02020609040205080304" pitchFamily="17" charset="-128"/>
              <a:cs typeface="HGPGothicE"/>
            </a:endParaRPr>
          </a:p>
          <a:p>
            <a:pPr marL="4700270" rtl="0">
              <a:lnSpc>
                <a:spcPct val="100000"/>
              </a:lnSpc>
            </a:pPr>
            <a:r>
              <a:rPr lang="en" sz="900" kern="0" dirty="0">
                <a:solidFill>
                  <a:schemeClr val="bg1"/>
                </a:solidFill>
                <a:latin typeface="Times New Roman" panose="02020603050405020304" pitchFamily="18" charset="0"/>
                <a:ea typeface="ＭＳ 明朝" panose="02020609040205080304" pitchFamily="17" charset="-128"/>
                <a:cs typeface="HGPGothicE"/>
              </a:rPr>
              <a:t>(Fully Government</a:t>
            </a:r>
          </a:p>
          <a:p>
            <a:pPr marL="4700270" rtl="0">
              <a:lnSpc>
                <a:spcPct val="100000"/>
              </a:lnSpc>
            </a:pPr>
            <a:r>
              <a:rPr lang="ja-JP" altLang="en-US" sz="900" kern="0" dirty="0">
                <a:solidFill>
                  <a:schemeClr val="bg1"/>
                </a:solidFill>
                <a:latin typeface="Times New Roman" panose="02020603050405020304" pitchFamily="18" charset="0"/>
                <a:ea typeface="ＭＳ 明朝" panose="02020609040205080304" pitchFamily="17" charset="-128"/>
                <a:cs typeface="HGPGothicE"/>
              </a:rPr>
              <a:t>　　</a:t>
            </a:r>
            <a:r>
              <a:rPr lang="en" sz="900" kern="0" dirty="0">
                <a:solidFill>
                  <a:schemeClr val="bg1"/>
                </a:solidFill>
                <a:latin typeface="Times New Roman" panose="02020603050405020304" pitchFamily="18" charset="0"/>
                <a:ea typeface="ＭＳ 明朝" panose="02020609040205080304" pitchFamily="17" charset="-128"/>
                <a:cs typeface="HGPGothicE"/>
              </a:rPr>
              <a:t>-Subsidized)</a:t>
            </a:r>
            <a:r>
              <a:rPr lang="en" sz="600" kern="0" dirty="0">
                <a:solidFill>
                  <a:schemeClr val="bg1"/>
                </a:solidFill>
                <a:latin typeface="Times New Roman" panose="02020603050405020304" pitchFamily="18" charset="0"/>
                <a:ea typeface="ＭＳ 明朝" panose="02020609040205080304" pitchFamily="17" charset="-128"/>
                <a:cs typeface="HGPGothicE"/>
              </a:rPr>
              <a:t> </a:t>
            </a:r>
          </a:p>
        </p:txBody>
      </p:sp>
      <p:sp>
        <p:nvSpPr>
          <p:cNvPr id="4" name="object 4"/>
          <p:cNvSpPr txBox="1"/>
          <p:nvPr/>
        </p:nvSpPr>
        <p:spPr>
          <a:xfrm>
            <a:off x="1193878" y="9080500"/>
            <a:ext cx="5283362" cy="178254"/>
          </a:xfrm>
          <a:prstGeom prst="rect">
            <a:avLst/>
          </a:prstGeom>
        </p:spPr>
        <p:txBody>
          <a:bodyPr vert="horz" wrap="square" lIns="0" tIns="16510" rIns="0" bIns="0" rtlCol="0">
            <a:spAutoFit/>
          </a:bodyPr>
          <a:lstStyle/>
          <a:p>
            <a:pPr marL="12700" algn="ctr" rtl="0">
              <a:lnSpc>
                <a:spcPct val="100000"/>
              </a:lnSpc>
              <a:spcBef>
                <a:spcPts val="130"/>
              </a:spcBef>
            </a:pPr>
            <a:r>
              <a:rPr lang="en" sz="1050" kern="0" dirty="0">
                <a:solidFill>
                  <a:srgbClr val="221815"/>
                </a:solidFill>
                <a:latin typeface="Times New Roman" panose="02020603050405020304" pitchFamily="18" charset="0"/>
                <a:ea typeface="ＭＳ 明朝" panose="02020609040205080304" pitchFamily="17" charset="-128"/>
                <a:cs typeface="HGPGothicE"/>
              </a:rPr>
              <a:t>Please read this informational pamphlet and talk about getting vaccinated with your family.</a:t>
            </a:r>
            <a:endParaRPr sz="1050" kern="0" dirty="0">
              <a:latin typeface="Times New Roman" panose="02020603050405020304" pitchFamily="18" charset="0"/>
              <a:ea typeface="ＭＳ 明朝" panose="02020609040205080304" pitchFamily="17" charset="-128"/>
              <a:cs typeface="HGPGothicE"/>
            </a:endParaRPr>
          </a:p>
        </p:txBody>
      </p:sp>
      <p:sp>
        <p:nvSpPr>
          <p:cNvPr id="5" name="object 5"/>
          <p:cNvSpPr txBox="1"/>
          <p:nvPr/>
        </p:nvSpPr>
        <p:spPr>
          <a:xfrm>
            <a:off x="654050" y="9537700"/>
            <a:ext cx="6205660" cy="628377"/>
          </a:xfrm>
          <a:prstGeom prst="rect">
            <a:avLst/>
          </a:prstGeom>
        </p:spPr>
        <p:txBody>
          <a:bodyPr vert="horz" wrap="square" lIns="0" tIns="12700" rIns="0" bIns="0" rtlCol="0">
            <a:spAutoFit/>
          </a:bodyPr>
          <a:lstStyle/>
          <a:p>
            <a:pPr marL="12700" algn="ctr" rtl="0">
              <a:lnSpc>
                <a:spcPct val="100000"/>
              </a:lnSpc>
              <a:spcBef>
                <a:spcPts val="100"/>
              </a:spcBef>
            </a:pPr>
            <a:r>
              <a:rPr lang="en" sz="2000" b="1" kern="0" dirty="0">
                <a:solidFill>
                  <a:srgbClr val="FFF100"/>
                </a:solidFill>
                <a:latin typeface="Times New Roman" panose="02020603050405020304" pitchFamily="18" charset="0"/>
                <a:ea typeface="ＭＳ 明朝" panose="02020609040205080304" pitchFamily="17" charset="-128"/>
                <a:cs typeface="HGPGothicE"/>
              </a:rPr>
              <a:t>Please bring your Maternal and Child Health Handbook with you on the day you get vaccinated.</a:t>
            </a:r>
            <a:endParaRPr sz="2000" b="1" kern="0" dirty="0">
              <a:latin typeface="Times New Roman" panose="02020603050405020304" pitchFamily="18" charset="0"/>
              <a:ea typeface="ＭＳ 明朝" panose="02020609040205080304" pitchFamily="17" charset="-128"/>
              <a:cs typeface="HGPGothicE"/>
            </a:endParaRPr>
          </a:p>
        </p:txBody>
      </p:sp>
      <p:grpSp>
        <p:nvGrpSpPr>
          <p:cNvPr id="6" name="object 6"/>
          <p:cNvGrpSpPr/>
          <p:nvPr/>
        </p:nvGrpSpPr>
        <p:grpSpPr>
          <a:xfrm>
            <a:off x="1767744" y="3079346"/>
            <a:ext cx="4014210" cy="1088132"/>
            <a:chOff x="1767744" y="3079346"/>
            <a:chExt cx="4014210" cy="1088132"/>
          </a:xfrm>
        </p:grpSpPr>
        <p:sp>
          <p:nvSpPr>
            <p:cNvPr id="7" name="object 7"/>
            <p:cNvSpPr/>
            <p:nvPr/>
          </p:nvSpPr>
          <p:spPr>
            <a:xfrm>
              <a:off x="1767744" y="3079346"/>
              <a:ext cx="4014210" cy="1088132"/>
            </a:xfrm>
            <a:prstGeom prst="rect">
              <a:avLst/>
            </a:prstGeom>
            <a:blipFill>
              <a:blip r:embed="rId4" cstate="print"/>
              <a:stretch>
                <a:fillRect/>
              </a:stretch>
            </a:blipFill>
          </p:spPr>
          <p:txBody>
            <a:bodyPr wrap="square" lIns="0" tIns="0" rIns="0" bIns="0" rtlCol="0"/>
            <a:lstStyle/>
            <a:p>
              <a:pPr rtl="0"/>
              <a:endParaRPr kern="0">
                <a:latin typeface="Times New Roman" panose="02020603050405020304" pitchFamily="18" charset="0"/>
                <a:ea typeface="ＭＳ 明朝" panose="02020609040205080304" pitchFamily="17" charset="-128"/>
              </a:endParaRPr>
            </a:p>
          </p:txBody>
        </p:sp>
        <p:sp>
          <p:nvSpPr>
            <p:cNvPr id="8" name="object 8"/>
            <p:cNvSpPr/>
            <p:nvPr/>
          </p:nvSpPr>
          <p:spPr>
            <a:xfrm>
              <a:off x="1805840" y="3117079"/>
              <a:ext cx="3901762" cy="436069"/>
            </a:xfrm>
            <a:prstGeom prst="rect">
              <a:avLst/>
            </a:prstGeom>
            <a:blipFill>
              <a:blip r:embed="rId5" cstate="print"/>
              <a:stretch>
                <a:fillRect/>
              </a:stretch>
            </a:blipFill>
          </p:spPr>
          <p:txBody>
            <a:bodyPr wrap="square" lIns="0" tIns="0" rIns="0" bIns="0" rtlCol="0"/>
            <a:lstStyle/>
            <a:p>
              <a:pPr rtl="0"/>
              <a:endParaRPr kern="0">
                <a:latin typeface="Times New Roman" panose="02020603050405020304" pitchFamily="18" charset="0"/>
                <a:ea typeface="ＭＳ 明朝" panose="02020609040205080304" pitchFamily="17" charset="-128"/>
              </a:endParaRPr>
            </a:p>
          </p:txBody>
        </p:sp>
        <p:sp>
          <p:nvSpPr>
            <p:cNvPr id="9" name="object 9"/>
            <p:cNvSpPr/>
            <p:nvPr/>
          </p:nvSpPr>
          <p:spPr>
            <a:xfrm>
              <a:off x="2165360" y="3657076"/>
              <a:ext cx="3198864" cy="435038"/>
            </a:xfrm>
            <a:prstGeom prst="rect">
              <a:avLst/>
            </a:prstGeom>
            <a:blipFill>
              <a:blip r:embed="rId6" cstate="print"/>
              <a:stretch>
                <a:fillRect/>
              </a:stretch>
            </a:blipFill>
          </p:spPr>
          <p:txBody>
            <a:bodyPr wrap="square" lIns="0" tIns="0" rIns="0" bIns="0" rtlCol="0"/>
            <a:lstStyle/>
            <a:p>
              <a:pPr rtl="0"/>
              <a:endParaRPr kern="0">
                <a:latin typeface="Times New Roman" panose="02020603050405020304" pitchFamily="18" charset="0"/>
                <a:ea typeface="ＭＳ 明朝" panose="02020609040205080304" pitchFamily="17" charset="-128"/>
              </a:endParaRPr>
            </a:p>
          </p:txBody>
        </p:sp>
      </p:grpSp>
      <p:sp>
        <p:nvSpPr>
          <p:cNvPr id="10" name="object 10"/>
          <p:cNvSpPr txBox="1"/>
          <p:nvPr/>
        </p:nvSpPr>
        <p:spPr>
          <a:xfrm>
            <a:off x="2330450" y="2330256"/>
            <a:ext cx="3010517" cy="627223"/>
          </a:xfrm>
          <a:prstGeom prst="rect">
            <a:avLst/>
          </a:prstGeom>
        </p:spPr>
        <p:txBody>
          <a:bodyPr vert="horz" wrap="square" lIns="0" tIns="12700" rIns="0" bIns="0" rtlCol="0">
            <a:spAutoFit/>
          </a:bodyPr>
          <a:lstStyle/>
          <a:p>
            <a:pPr marL="492125" marR="5080" indent="-480059">
              <a:lnSpc>
                <a:spcPct val="132300"/>
              </a:lnSpc>
              <a:spcBef>
                <a:spcPts val="100"/>
              </a:spcBef>
            </a:pPr>
            <a:r>
              <a:rPr lang="en-US" altLang="ja" sz="1600" b="1" kern="0" dirty="0">
                <a:solidFill>
                  <a:srgbClr val="3E3A39"/>
                </a:solidFill>
                <a:latin typeface="Times New Roman" panose="02020603050405020304" pitchFamily="18" charset="0"/>
                <a:ea typeface="ＭＳ 明朝" panose="02020609040205080304" pitchFamily="17" charset="-128"/>
                <a:cs typeface="HGPGothicE"/>
              </a:rPr>
              <a:t>For Children Aged 5 to 11 &amp; Their Parents or Guardians</a:t>
            </a:r>
          </a:p>
        </p:txBody>
      </p:sp>
      <p:sp>
        <p:nvSpPr>
          <p:cNvPr id="11" name="object 2">
            <a:extLst>
              <a:ext uri="{FF2B5EF4-FFF2-40B4-BE49-F238E27FC236}">
                <a16:creationId xmlns:a16="http://schemas.microsoft.com/office/drawing/2014/main" id="{0DCCC9BB-A527-3E45-9680-A3275A489F89}"/>
              </a:ext>
            </a:extLst>
          </p:cNvPr>
          <p:cNvSpPr txBox="1"/>
          <p:nvPr/>
        </p:nvSpPr>
        <p:spPr>
          <a:xfrm>
            <a:off x="4427028" y="3557372"/>
            <a:ext cx="114300" cy="120546"/>
          </a:xfrm>
          <a:prstGeom prst="rect">
            <a:avLst/>
          </a:prstGeom>
        </p:spPr>
        <p:txBody>
          <a:bodyPr vert="horz" wrap="square" lIns="0" tIns="12700" rIns="0" bIns="0" rtlCol="0">
            <a:spAutoFit/>
          </a:bodyPr>
          <a:lstStyle/>
          <a:p>
            <a:pPr marL="12700" rtl="0">
              <a:lnSpc>
                <a:spcPct val="100000"/>
              </a:lnSpc>
              <a:spcBef>
                <a:spcPts val="100"/>
              </a:spcBef>
            </a:pPr>
            <a:r>
              <a:rPr lang="en" sz="700" kern="0">
                <a:solidFill>
                  <a:srgbClr val="DE6B37"/>
                </a:solidFill>
                <a:latin typeface="Times New Roman" panose="02020603050405020304" pitchFamily="18" charset="0"/>
                <a:ea typeface="ＭＳ 明朝" panose="02020609040205080304" pitchFamily="17" charset="-128"/>
                <a:cs typeface="ＭＳ ゴシック"/>
              </a:rPr>
              <a:t> </a:t>
            </a:r>
            <a:endParaRPr sz="700" kern="0" dirty="0">
              <a:latin typeface="Times New Roman" panose="02020603050405020304" pitchFamily="18" charset="0"/>
              <a:ea typeface="ＭＳ 明朝" panose="02020609040205080304" pitchFamily="17" charset="-128"/>
              <a:cs typeface="ＭＳ ゴシック"/>
            </a:endParaRPr>
          </a:p>
        </p:txBody>
      </p:sp>
      <p:pic>
        <p:nvPicPr>
          <p:cNvPr id="51" name="図 50">
            <a:extLst>
              <a:ext uri="{FF2B5EF4-FFF2-40B4-BE49-F238E27FC236}">
                <a16:creationId xmlns:a16="http://schemas.microsoft.com/office/drawing/2014/main" id="{5F1ABCA4-FBDD-1B42-9487-6492FFEBD3D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29639" y="1891152"/>
            <a:ext cx="838200" cy="774700"/>
          </a:xfrm>
          <a:prstGeom prst="rect">
            <a:avLst/>
          </a:prstGeom>
        </p:spPr>
      </p:pic>
      <p:pic>
        <p:nvPicPr>
          <p:cNvPr id="53" name="図 52">
            <a:extLst>
              <a:ext uri="{FF2B5EF4-FFF2-40B4-BE49-F238E27FC236}">
                <a16:creationId xmlns:a16="http://schemas.microsoft.com/office/drawing/2014/main" id="{A137CE3D-BEE4-184A-8317-7EDAF2A7701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30008" y="2395954"/>
            <a:ext cx="698500" cy="393700"/>
          </a:xfrm>
          <a:prstGeom prst="rect">
            <a:avLst/>
          </a:prstGeom>
        </p:spPr>
      </p:pic>
      <p:sp>
        <p:nvSpPr>
          <p:cNvPr id="58" name="object 3">
            <a:extLst>
              <a:ext uri="{FF2B5EF4-FFF2-40B4-BE49-F238E27FC236}">
                <a16:creationId xmlns:a16="http://schemas.microsoft.com/office/drawing/2014/main" id="{C9B4DEAB-2846-8D41-981C-D86476D9983A}"/>
              </a:ext>
            </a:extLst>
          </p:cNvPr>
          <p:cNvSpPr txBox="1"/>
          <p:nvPr/>
        </p:nvSpPr>
        <p:spPr>
          <a:xfrm>
            <a:off x="1334809" y="8243797"/>
            <a:ext cx="5524902" cy="674544"/>
          </a:xfrm>
          <a:prstGeom prst="rect">
            <a:avLst/>
          </a:prstGeom>
        </p:spPr>
        <p:txBody>
          <a:bodyPr vert="horz" wrap="square" lIns="0" tIns="0" rIns="0" bIns="0" rtlCol="0">
            <a:spAutoFit/>
          </a:bodyPr>
          <a:lstStyle/>
          <a:p>
            <a:pPr marR="398780" algn="ctr" rtl="0">
              <a:lnSpc>
                <a:spcPct val="100000"/>
              </a:lnSpc>
              <a:spcBef>
                <a:spcPts val="700"/>
              </a:spcBef>
            </a:pPr>
            <a:r>
              <a:rPr lang="en" sz="1900" b="1" kern="0" dirty="0">
                <a:solidFill>
                  <a:schemeClr val="bg1"/>
                </a:solidFill>
                <a:latin typeface="Times New Roman" panose="02020603050405020304" pitchFamily="18" charset="0"/>
                <a:ea typeface="ＭＳ 明朝" panose="02020609040205080304" pitchFamily="17" charset="-128"/>
                <a:cs typeface="HGPGothicE"/>
              </a:rPr>
              <a:t>Children ages 5 and older</a:t>
            </a:r>
          </a:p>
          <a:p>
            <a:pPr marR="399415" algn="ctr" rtl="0">
              <a:lnSpc>
                <a:spcPct val="100000"/>
              </a:lnSpc>
              <a:spcBef>
                <a:spcPts val="725"/>
              </a:spcBef>
            </a:pPr>
            <a:r>
              <a:rPr lang="en" sz="1900" b="1" kern="0" dirty="0">
                <a:solidFill>
                  <a:schemeClr val="bg1"/>
                </a:solidFill>
                <a:latin typeface="Times New Roman" panose="02020603050405020304" pitchFamily="18" charset="0"/>
                <a:ea typeface="ＭＳ 明朝" panose="02020609040205080304" pitchFamily="17" charset="-128"/>
                <a:cs typeface="HGPGothicE"/>
              </a:rPr>
              <a:t>are also eligible to receive COVID-19 vaccination.</a:t>
            </a:r>
          </a:p>
        </p:txBody>
      </p:sp>
      <p:pic>
        <p:nvPicPr>
          <p:cNvPr id="55" name="図 54">
            <a:extLst>
              <a:ext uri="{FF2B5EF4-FFF2-40B4-BE49-F238E27FC236}">
                <a16:creationId xmlns:a16="http://schemas.microsoft.com/office/drawing/2014/main" id="{2F16F039-764D-5144-A123-AF848157FC8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76275" y="4341842"/>
            <a:ext cx="4978400" cy="2146300"/>
          </a:xfrm>
          <a:prstGeom prst="rect">
            <a:avLst/>
          </a:prstGeom>
        </p:spPr>
      </p:pic>
      <p:pic>
        <p:nvPicPr>
          <p:cNvPr id="57" name="図 56">
            <a:extLst>
              <a:ext uri="{FF2B5EF4-FFF2-40B4-BE49-F238E27FC236}">
                <a16:creationId xmlns:a16="http://schemas.microsoft.com/office/drawing/2014/main" id="{C3FD6E24-6959-0441-87B6-0698B679DF9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41407" y="6238148"/>
            <a:ext cx="3327400" cy="1651000"/>
          </a:xfrm>
          <a:prstGeom prst="rect">
            <a:avLst/>
          </a:prstGeom>
        </p:spPr>
      </p:pic>
      <p:sp>
        <p:nvSpPr>
          <p:cNvPr id="12" name="テキスト ボックス 11">
            <a:extLst>
              <a:ext uri="{FF2B5EF4-FFF2-40B4-BE49-F238E27FC236}">
                <a16:creationId xmlns:a16="http://schemas.microsoft.com/office/drawing/2014/main" id="{1CFE6390-C7AC-4EEC-8635-F0F3827D3763}"/>
              </a:ext>
            </a:extLst>
          </p:cNvPr>
          <p:cNvSpPr txBox="1"/>
          <p:nvPr/>
        </p:nvSpPr>
        <p:spPr>
          <a:xfrm>
            <a:off x="1720461" y="3126840"/>
            <a:ext cx="4373046" cy="1077218"/>
          </a:xfrm>
          <a:prstGeom prst="rect">
            <a:avLst/>
          </a:prstGeom>
          <a:solidFill>
            <a:schemeClr val="bg1"/>
          </a:solidFill>
        </p:spPr>
        <p:txBody>
          <a:bodyPr wrap="square" rtlCol="0">
            <a:spAutoFit/>
          </a:bodyPr>
          <a:lstStyle/>
          <a:p>
            <a:pPr algn="ctr" rtl="0"/>
            <a:r>
              <a:rPr lang="ja" sz="3200" b="1" dirty="0">
                <a:solidFill>
                  <a:schemeClr val="accent6">
                    <a:lumMod val="75000"/>
                  </a:schemeClr>
                </a:solidFill>
                <a:latin typeface="Times New Roman" panose="02020603050405020304" pitchFamily="18" charset="0"/>
              </a:rPr>
              <a:t>About COVID-19 Vaccination</a:t>
            </a:r>
            <a:endParaRPr lang="th-TH" sz="3200" dirty="0">
              <a:solidFill>
                <a:schemeClr val="accent6">
                  <a:lumMod val="75000"/>
                </a:schemeClr>
              </a:solidFill>
              <a:latin typeface="Times New Roman" panose="02020603050405020304" pitchFamily="18" charset="0"/>
            </a:endParaRPr>
          </a:p>
        </p:txBody>
      </p:sp>
      <p:cxnSp>
        <p:nvCxnSpPr>
          <p:cNvPr id="14" name="直線コネクタ 13"/>
          <p:cNvCxnSpPr/>
          <p:nvPr/>
        </p:nvCxnSpPr>
        <p:spPr>
          <a:xfrm>
            <a:off x="654050" y="9865360"/>
            <a:ext cx="6205660" cy="938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object 2">
            <a:extLst>
              <a:ext uri="{FF2B5EF4-FFF2-40B4-BE49-F238E27FC236}">
                <a16:creationId xmlns:a16="http://schemas.microsoft.com/office/drawing/2014/main" id="{9091C248-2FE6-F74A-9C16-1E9241EEFC1F}"/>
              </a:ext>
            </a:extLst>
          </p:cNvPr>
          <p:cNvSpPr txBox="1"/>
          <p:nvPr/>
        </p:nvSpPr>
        <p:spPr>
          <a:xfrm>
            <a:off x="6332505" y="345571"/>
            <a:ext cx="769625" cy="174003"/>
          </a:xfrm>
          <a:prstGeom prst="rect">
            <a:avLst/>
          </a:prstGeom>
          <a:ln w="4445">
            <a:noFill/>
          </a:ln>
        </p:spPr>
        <p:txBody>
          <a:bodyPr vert="horz" wrap="square" lIns="0" tIns="28800" rIns="0" bIns="21600" rtlCol="0">
            <a:spAutoFit/>
          </a:bodyPr>
          <a:lstStyle/>
          <a:p>
            <a:pPr marL="110489" algn="r" rtl="0">
              <a:lnSpc>
                <a:spcPct val="100000"/>
              </a:lnSpc>
              <a:spcBef>
                <a:spcPts val="220"/>
              </a:spcBef>
            </a:pPr>
            <a:r>
              <a:rPr lang="ja-JP" altLang="en-US" sz="800" kern="0" dirty="0" smtClean="0">
                <a:solidFill>
                  <a:schemeClr val="bg1">
                    <a:lumMod val="50000"/>
                  </a:schemeClr>
                </a:solidFill>
                <a:latin typeface="メイリオ" panose="020B0604030504040204" pitchFamily="50" charset="-128"/>
                <a:ea typeface="メイリオ" panose="020B0604030504040204" pitchFamily="50" charset="-128"/>
                <a:cs typeface="Arial" panose="020B0604020202020204" pitchFamily="34" charset="0"/>
              </a:rPr>
              <a:t>英語</a:t>
            </a:r>
            <a:endParaRPr lang="en" sz="800" kern="0" dirty="0">
              <a:solidFill>
                <a:schemeClr val="bg1">
                  <a:lumMod val="5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39" y="1270"/>
            <a:ext cx="7560309" cy="1069213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F6D5C0"/>
          </a:solidFill>
        </p:spPr>
        <p:txBody>
          <a:bodyPr wrap="square" lIns="0" tIns="0" rIns="0" bIns="0" rtlCol="0"/>
          <a:lstStyle/>
          <a:p>
            <a:pPr rtl="0"/>
            <a:endParaRPr kern="0" dirty="0">
              <a:latin typeface="Times New Roman" panose="02020603050405020304" pitchFamily="18" charset="0"/>
              <a:ea typeface="ＭＳ 明朝" panose="02020609040205080304" pitchFamily="17" charset="-128"/>
            </a:endParaRPr>
          </a:p>
        </p:txBody>
      </p:sp>
      <p:sp>
        <p:nvSpPr>
          <p:cNvPr id="3" name="object 3"/>
          <p:cNvSpPr/>
          <p:nvPr/>
        </p:nvSpPr>
        <p:spPr>
          <a:xfrm>
            <a:off x="357505" y="1003300"/>
            <a:ext cx="6840220" cy="9372600"/>
          </a:xfrm>
          <a:custGeom>
            <a:avLst/>
            <a:gdLst/>
            <a:ahLst/>
            <a:cxnLst/>
            <a:rect l="l" t="t" r="r" b="b"/>
            <a:pathLst>
              <a:path w="6840220" h="8865235">
                <a:moveTo>
                  <a:pt x="0" y="8864612"/>
                </a:moveTo>
                <a:lnTo>
                  <a:pt x="6840004" y="8864612"/>
                </a:lnTo>
                <a:lnTo>
                  <a:pt x="6840004" y="0"/>
                </a:lnTo>
                <a:lnTo>
                  <a:pt x="0" y="0"/>
                </a:lnTo>
                <a:lnTo>
                  <a:pt x="0" y="8864612"/>
                </a:lnTo>
                <a:close/>
              </a:path>
            </a:pathLst>
          </a:custGeom>
          <a:solidFill>
            <a:srgbClr val="FFFFFF"/>
          </a:solidFill>
        </p:spPr>
        <p:txBody>
          <a:bodyPr wrap="square" lIns="0" tIns="0" rIns="0" bIns="0" rtlCol="0"/>
          <a:lstStyle/>
          <a:p>
            <a:pPr rtl="0"/>
            <a:endParaRPr kern="0">
              <a:latin typeface="Times New Roman" panose="02020603050405020304" pitchFamily="18" charset="0"/>
              <a:ea typeface="ＭＳ 明朝" panose="02020609040205080304" pitchFamily="17" charset="-128"/>
            </a:endParaRPr>
          </a:p>
        </p:txBody>
      </p:sp>
      <p:grpSp>
        <p:nvGrpSpPr>
          <p:cNvPr id="4" name="object 4"/>
          <p:cNvGrpSpPr/>
          <p:nvPr/>
        </p:nvGrpSpPr>
        <p:grpSpPr>
          <a:xfrm>
            <a:off x="213509" y="165100"/>
            <a:ext cx="6984226" cy="976200"/>
            <a:chOff x="216000" y="281678"/>
            <a:chExt cx="6984226" cy="976200"/>
          </a:xfrm>
        </p:grpSpPr>
        <p:sp>
          <p:nvSpPr>
            <p:cNvPr id="5" name="object 5"/>
            <p:cNvSpPr/>
            <p:nvPr/>
          </p:nvSpPr>
          <p:spPr>
            <a:xfrm>
              <a:off x="360006" y="450588"/>
              <a:ext cx="6840220" cy="807290"/>
            </a:xfrm>
            <a:custGeom>
              <a:avLst/>
              <a:gdLst/>
              <a:ahLst/>
              <a:cxnLst/>
              <a:rect l="l" t="t" r="r" b="b"/>
              <a:pathLst>
                <a:path w="6840220" h="963930">
                  <a:moveTo>
                    <a:pt x="6840004" y="0"/>
                  </a:moveTo>
                  <a:lnTo>
                    <a:pt x="0" y="0"/>
                  </a:lnTo>
                  <a:lnTo>
                    <a:pt x="0" y="120345"/>
                  </a:lnTo>
                  <a:lnTo>
                    <a:pt x="0" y="963383"/>
                  </a:lnTo>
                  <a:lnTo>
                    <a:pt x="6840004" y="963383"/>
                  </a:lnTo>
                  <a:lnTo>
                    <a:pt x="6840004" y="120345"/>
                  </a:lnTo>
                  <a:lnTo>
                    <a:pt x="6840004" y="0"/>
                  </a:lnTo>
                  <a:close/>
                </a:path>
              </a:pathLst>
            </a:custGeom>
            <a:solidFill>
              <a:srgbClr val="FFF100"/>
            </a:solidFill>
          </p:spPr>
          <p:txBody>
            <a:bodyPr wrap="square" lIns="0" tIns="0" rIns="0" bIns="0" rtlCol="0"/>
            <a:lstStyle/>
            <a:p>
              <a:pPr rtl="0"/>
              <a:endParaRPr kern="0" dirty="0">
                <a:latin typeface="Times New Roman" panose="02020603050405020304" pitchFamily="18" charset="0"/>
                <a:ea typeface="ＭＳ 明朝" panose="02020609040205080304" pitchFamily="17" charset="-128"/>
              </a:endParaRPr>
            </a:p>
          </p:txBody>
        </p:sp>
        <p:sp>
          <p:nvSpPr>
            <p:cNvPr id="6" name="object 6"/>
            <p:cNvSpPr/>
            <p:nvPr/>
          </p:nvSpPr>
          <p:spPr>
            <a:xfrm>
              <a:off x="216000" y="281678"/>
              <a:ext cx="1892785" cy="316228"/>
            </a:xfrm>
            <a:custGeom>
              <a:avLst/>
              <a:gdLst/>
              <a:ahLst/>
              <a:cxnLst/>
              <a:rect l="l" t="t" r="r" b="b"/>
              <a:pathLst>
                <a:path w="1136650" h="264795">
                  <a:moveTo>
                    <a:pt x="1136205" y="0"/>
                  </a:moveTo>
                  <a:lnTo>
                    <a:pt x="0" y="0"/>
                  </a:lnTo>
                  <a:lnTo>
                    <a:pt x="0" y="264350"/>
                  </a:lnTo>
                  <a:lnTo>
                    <a:pt x="1136205" y="264350"/>
                  </a:lnTo>
                  <a:lnTo>
                    <a:pt x="1136205" y="0"/>
                  </a:lnTo>
                  <a:close/>
                </a:path>
              </a:pathLst>
            </a:custGeom>
            <a:solidFill>
              <a:srgbClr val="E55927"/>
            </a:solidFill>
          </p:spPr>
          <p:txBody>
            <a:bodyPr wrap="square" lIns="0" tIns="0" rIns="0" bIns="0" rtlCol="0"/>
            <a:lstStyle/>
            <a:p>
              <a:pPr rtl="0"/>
              <a:endParaRPr kern="0">
                <a:latin typeface="Times New Roman" panose="02020603050405020304" pitchFamily="18" charset="0"/>
                <a:ea typeface="ＭＳ 明朝" panose="02020609040205080304" pitchFamily="17" charset="-128"/>
              </a:endParaRPr>
            </a:p>
          </p:txBody>
        </p:sp>
      </p:grpSp>
      <p:grpSp>
        <p:nvGrpSpPr>
          <p:cNvPr id="7" name="object 7"/>
          <p:cNvGrpSpPr/>
          <p:nvPr/>
        </p:nvGrpSpPr>
        <p:grpSpPr>
          <a:xfrm>
            <a:off x="755422" y="3517900"/>
            <a:ext cx="6119968" cy="273685"/>
            <a:chOff x="792001" y="3785321"/>
            <a:chExt cx="5976620" cy="273685"/>
          </a:xfrm>
        </p:grpSpPr>
        <p:sp>
          <p:nvSpPr>
            <p:cNvPr id="8" name="object 8"/>
            <p:cNvSpPr/>
            <p:nvPr/>
          </p:nvSpPr>
          <p:spPr>
            <a:xfrm>
              <a:off x="792001" y="3785321"/>
              <a:ext cx="5976620" cy="273685"/>
            </a:xfrm>
            <a:custGeom>
              <a:avLst/>
              <a:gdLst/>
              <a:ahLst/>
              <a:cxnLst/>
              <a:rect l="l" t="t" r="r" b="b"/>
              <a:pathLst>
                <a:path w="5976620" h="273685">
                  <a:moveTo>
                    <a:pt x="5904014" y="0"/>
                  </a:moveTo>
                  <a:lnTo>
                    <a:pt x="71996" y="0"/>
                  </a:lnTo>
                  <a:lnTo>
                    <a:pt x="44041" y="5680"/>
                  </a:lnTo>
                  <a:lnTo>
                    <a:pt x="21148" y="21148"/>
                  </a:lnTo>
                  <a:lnTo>
                    <a:pt x="5680" y="44041"/>
                  </a:lnTo>
                  <a:lnTo>
                    <a:pt x="0" y="71996"/>
                  </a:lnTo>
                  <a:lnTo>
                    <a:pt x="0" y="201066"/>
                  </a:lnTo>
                  <a:lnTo>
                    <a:pt x="5680" y="229023"/>
                  </a:lnTo>
                  <a:lnTo>
                    <a:pt x="21148" y="251920"/>
                  </a:lnTo>
                  <a:lnTo>
                    <a:pt x="44041" y="267392"/>
                  </a:lnTo>
                  <a:lnTo>
                    <a:pt x="71996" y="273075"/>
                  </a:lnTo>
                  <a:lnTo>
                    <a:pt x="5904014" y="273075"/>
                  </a:lnTo>
                  <a:lnTo>
                    <a:pt x="5931963" y="267392"/>
                  </a:lnTo>
                  <a:lnTo>
                    <a:pt x="5954856" y="251920"/>
                  </a:lnTo>
                  <a:lnTo>
                    <a:pt x="5970327" y="229023"/>
                  </a:lnTo>
                  <a:lnTo>
                    <a:pt x="5976010" y="201066"/>
                  </a:lnTo>
                  <a:lnTo>
                    <a:pt x="5976010" y="71996"/>
                  </a:lnTo>
                  <a:lnTo>
                    <a:pt x="5970327" y="44041"/>
                  </a:lnTo>
                  <a:lnTo>
                    <a:pt x="5954856" y="21148"/>
                  </a:lnTo>
                  <a:lnTo>
                    <a:pt x="5931963" y="5680"/>
                  </a:lnTo>
                  <a:lnTo>
                    <a:pt x="5904014" y="0"/>
                  </a:lnTo>
                  <a:close/>
                </a:path>
              </a:pathLst>
            </a:custGeom>
            <a:solidFill>
              <a:srgbClr val="FFFCD1"/>
            </a:solidFill>
          </p:spPr>
          <p:txBody>
            <a:bodyPr wrap="square" lIns="0" tIns="0" rIns="0" bIns="0" rtlCol="0"/>
            <a:lstStyle/>
            <a:p>
              <a:pPr rtl="0"/>
              <a:endParaRPr kern="0">
                <a:latin typeface="Times New Roman" panose="02020603050405020304" pitchFamily="18" charset="0"/>
                <a:ea typeface="ＭＳ 明朝" panose="02020609040205080304" pitchFamily="17" charset="-128"/>
              </a:endParaRPr>
            </a:p>
          </p:txBody>
        </p:sp>
        <p:sp>
          <p:nvSpPr>
            <p:cNvPr id="9" name="object 9"/>
            <p:cNvSpPr/>
            <p:nvPr/>
          </p:nvSpPr>
          <p:spPr>
            <a:xfrm>
              <a:off x="792001" y="3785321"/>
              <a:ext cx="5976620" cy="273685"/>
            </a:xfrm>
            <a:custGeom>
              <a:avLst/>
              <a:gdLst/>
              <a:ahLst/>
              <a:cxnLst/>
              <a:rect l="l" t="t" r="r" b="b"/>
              <a:pathLst>
                <a:path w="5976620" h="273685">
                  <a:moveTo>
                    <a:pt x="0" y="71996"/>
                  </a:moveTo>
                  <a:lnTo>
                    <a:pt x="5680" y="44041"/>
                  </a:lnTo>
                  <a:lnTo>
                    <a:pt x="21148" y="21148"/>
                  </a:lnTo>
                  <a:lnTo>
                    <a:pt x="44041" y="5680"/>
                  </a:lnTo>
                  <a:lnTo>
                    <a:pt x="71996" y="0"/>
                  </a:lnTo>
                  <a:lnTo>
                    <a:pt x="5904014" y="0"/>
                  </a:lnTo>
                  <a:lnTo>
                    <a:pt x="5931963" y="5680"/>
                  </a:lnTo>
                  <a:lnTo>
                    <a:pt x="5954856" y="21148"/>
                  </a:lnTo>
                  <a:lnTo>
                    <a:pt x="5970327" y="44041"/>
                  </a:lnTo>
                  <a:lnTo>
                    <a:pt x="5976010" y="71996"/>
                  </a:lnTo>
                  <a:lnTo>
                    <a:pt x="5976010" y="201066"/>
                  </a:lnTo>
                  <a:lnTo>
                    <a:pt x="5970327" y="229023"/>
                  </a:lnTo>
                  <a:lnTo>
                    <a:pt x="5954856" y="251920"/>
                  </a:lnTo>
                  <a:lnTo>
                    <a:pt x="5931963" y="267392"/>
                  </a:lnTo>
                  <a:lnTo>
                    <a:pt x="5904014" y="273075"/>
                  </a:lnTo>
                  <a:lnTo>
                    <a:pt x="71996" y="273075"/>
                  </a:lnTo>
                  <a:lnTo>
                    <a:pt x="44041" y="267392"/>
                  </a:lnTo>
                  <a:lnTo>
                    <a:pt x="21148" y="251920"/>
                  </a:lnTo>
                  <a:lnTo>
                    <a:pt x="5680" y="229023"/>
                  </a:lnTo>
                  <a:lnTo>
                    <a:pt x="0" y="201066"/>
                  </a:lnTo>
                  <a:lnTo>
                    <a:pt x="0" y="71996"/>
                  </a:lnTo>
                  <a:close/>
                </a:path>
              </a:pathLst>
            </a:custGeom>
            <a:ln w="7200">
              <a:solidFill>
                <a:srgbClr val="E55927"/>
              </a:solidFill>
            </a:ln>
          </p:spPr>
          <p:txBody>
            <a:bodyPr wrap="square" lIns="0" tIns="0" rIns="0" bIns="0" rtlCol="0"/>
            <a:lstStyle/>
            <a:p>
              <a:pPr rtl="0"/>
              <a:endParaRPr kern="0">
                <a:latin typeface="Times New Roman" panose="02020603050405020304" pitchFamily="18" charset="0"/>
                <a:ea typeface="ＭＳ 明朝" panose="02020609040205080304" pitchFamily="17" charset="-128"/>
              </a:endParaRPr>
            </a:p>
          </p:txBody>
        </p:sp>
      </p:grpSp>
      <p:sp>
        <p:nvSpPr>
          <p:cNvPr id="10" name="object 10"/>
          <p:cNvSpPr/>
          <p:nvPr/>
        </p:nvSpPr>
        <p:spPr>
          <a:xfrm flipV="1">
            <a:off x="784758" y="3975099"/>
            <a:ext cx="3145892" cy="45719"/>
          </a:xfrm>
          <a:custGeom>
            <a:avLst/>
            <a:gdLst/>
            <a:ahLst/>
            <a:cxnLst/>
            <a:rect l="l" t="t" r="r" b="b"/>
            <a:pathLst>
              <a:path w="3630929">
                <a:moveTo>
                  <a:pt x="0" y="0"/>
                </a:moveTo>
                <a:lnTo>
                  <a:pt x="3630409" y="0"/>
                </a:lnTo>
              </a:path>
            </a:pathLst>
          </a:custGeom>
          <a:ln w="7200">
            <a:solidFill>
              <a:srgbClr val="E55927"/>
            </a:solidFill>
          </a:ln>
        </p:spPr>
        <p:txBody>
          <a:bodyPr wrap="square" lIns="0" tIns="0" rIns="0" bIns="0" rtlCol="0"/>
          <a:lstStyle/>
          <a:p>
            <a:pPr rtl="0"/>
            <a:endParaRPr kern="0">
              <a:latin typeface="Times New Roman" panose="02020603050405020304" pitchFamily="18" charset="0"/>
              <a:ea typeface="ＭＳ 明朝" panose="02020609040205080304" pitchFamily="17" charset="-128"/>
            </a:endParaRPr>
          </a:p>
        </p:txBody>
      </p:sp>
      <p:sp>
        <p:nvSpPr>
          <p:cNvPr id="11" name="object 11"/>
          <p:cNvSpPr/>
          <p:nvPr/>
        </p:nvSpPr>
        <p:spPr>
          <a:xfrm>
            <a:off x="929497" y="8671609"/>
            <a:ext cx="2982103" cy="45719"/>
          </a:xfrm>
          <a:custGeom>
            <a:avLst/>
            <a:gdLst/>
            <a:ahLst/>
            <a:cxnLst/>
            <a:rect l="l" t="t" r="r" b="b"/>
            <a:pathLst>
              <a:path w="5979795">
                <a:moveTo>
                  <a:pt x="0" y="0"/>
                </a:moveTo>
                <a:lnTo>
                  <a:pt x="5979248" y="0"/>
                </a:lnTo>
              </a:path>
            </a:pathLst>
          </a:custGeom>
          <a:ln w="7200">
            <a:solidFill>
              <a:srgbClr val="E55927"/>
            </a:solidFill>
          </a:ln>
        </p:spPr>
        <p:txBody>
          <a:bodyPr wrap="square" lIns="0" tIns="0" rIns="0" bIns="0" rtlCol="0"/>
          <a:lstStyle/>
          <a:p>
            <a:pPr rtl="0"/>
            <a:endParaRPr kern="0">
              <a:latin typeface="Times New Roman" panose="02020603050405020304" pitchFamily="18" charset="0"/>
              <a:ea typeface="ＭＳ 明朝" panose="02020609040205080304" pitchFamily="17" charset="-128"/>
            </a:endParaRPr>
          </a:p>
        </p:txBody>
      </p:sp>
      <p:graphicFrame>
        <p:nvGraphicFramePr>
          <p:cNvPr id="12" name="object 12"/>
          <p:cNvGraphicFramePr>
            <a:graphicFrameLocks noGrp="1"/>
          </p:cNvGraphicFramePr>
          <p:nvPr>
            <p:extLst>
              <p:ext uri="{D42A27DB-BD31-4B8C-83A1-F6EECF244321}">
                <p14:modId xmlns:p14="http://schemas.microsoft.com/office/powerpoint/2010/main" val="653442619"/>
              </p:ext>
            </p:extLst>
          </p:nvPr>
        </p:nvGraphicFramePr>
        <p:xfrm>
          <a:off x="967574" y="7299320"/>
          <a:ext cx="5704456" cy="908283"/>
        </p:xfrm>
        <a:graphic>
          <a:graphicData uri="http://schemas.openxmlformats.org/drawingml/2006/table">
            <a:tbl>
              <a:tblPr firstRow="1" bandRow="1">
                <a:tableStyleId>{2D5ABB26-0587-4C30-8999-92F81FD0307C}</a:tableStyleId>
              </a:tblPr>
              <a:tblGrid>
                <a:gridCol w="1632980">
                  <a:extLst>
                    <a:ext uri="{9D8B030D-6E8A-4147-A177-3AD203B41FA5}">
                      <a16:colId xmlns:a16="http://schemas.microsoft.com/office/drawing/2014/main" val="20000"/>
                    </a:ext>
                  </a:extLst>
                </a:gridCol>
                <a:gridCol w="4071476">
                  <a:extLst>
                    <a:ext uri="{9D8B030D-6E8A-4147-A177-3AD203B41FA5}">
                      <a16:colId xmlns:a16="http://schemas.microsoft.com/office/drawing/2014/main" val="20001"/>
                    </a:ext>
                  </a:extLst>
                </a:gridCol>
              </a:tblGrid>
              <a:tr h="304805">
                <a:tc>
                  <a:txBody>
                    <a:bodyPr/>
                    <a:lstStyle/>
                    <a:p>
                      <a:pPr rtl="0">
                        <a:lnSpc>
                          <a:spcPct val="100000"/>
                        </a:lnSpc>
                      </a:pPr>
                      <a:endParaRPr sz="100">
                        <a:latin typeface="Times New Roman" panose="02020603050405020304" pitchFamily="18" charset="0"/>
                        <a:cs typeface="Times New Roman"/>
                      </a:endParaRPr>
                    </a:p>
                  </a:txBody>
                  <a:tcPr marL="0" marR="0" marT="0" marB="0">
                    <a:lnL w="9525">
                      <a:solidFill>
                        <a:srgbClr val="E55927"/>
                      </a:solidFill>
                      <a:prstDash val="solid"/>
                    </a:lnL>
                    <a:lnR w="6350">
                      <a:solidFill>
                        <a:srgbClr val="E55927"/>
                      </a:solidFill>
                      <a:prstDash val="solid"/>
                    </a:lnR>
                    <a:lnT w="9525">
                      <a:solidFill>
                        <a:srgbClr val="E55927"/>
                      </a:solidFill>
                      <a:prstDash val="solid"/>
                    </a:lnT>
                    <a:lnB w="9525">
                      <a:solidFill>
                        <a:srgbClr val="E55927"/>
                      </a:solidFill>
                      <a:prstDash val="solid"/>
                    </a:lnB>
                    <a:solidFill>
                      <a:srgbClr val="F9E4D5"/>
                    </a:solidFill>
                  </a:tcPr>
                </a:tc>
                <a:tc>
                  <a:txBody>
                    <a:bodyPr/>
                    <a:lstStyle/>
                    <a:p>
                      <a:pPr rtl="0">
                        <a:lnSpc>
                          <a:spcPct val="100000"/>
                        </a:lnSpc>
                      </a:pPr>
                      <a:endParaRPr sz="100" dirty="0">
                        <a:latin typeface="Times New Roman" panose="02020603050405020304" pitchFamily="18" charset="0"/>
                        <a:cs typeface="Times New Roman"/>
                      </a:endParaRPr>
                    </a:p>
                  </a:txBody>
                  <a:tcPr marL="0" marR="0" marT="0" marB="0">
                    <a:lnL w="6350">
                      <a:solidFill>
                        <a:srgbClr val="E55927"/>
                      </a:solidFill>
                      <a:prstDash val="solid"/>
                    </a:lnL>
                    <a:lnR w="9525">
                      <a:solidFill>
                        <a:srgbClr val="E55927"/>
                      </a:solidFill>
                      <a:prstDash val="solid"/>
                    </a:lnR>
                    <a:lnT w="9525">
                      <a:solidFill>
                        <a:srgbClr val="E55927"/>
                      </a:solidFill>
                      <a:prstDash val="solid"/>
                    </a:lnT>
                    <a:lnB w="9525">
                      <a:solidFill>
                        <a:srgbClr val="E55927"/>
                      </a:solidFill>
                      <a:prstDash val="solid"/>
                    </a:lnB>
                    <a:solidFill>
                      <a:srgbClr val="F9E4D5"/>
                    </a:solidFill>
                  </a:tcPr>
                </a:tc>
                <a:extLst>
                  <a:ext uri="{0D108BD9-81ED-4DB2-BD59-A6C34878D82A}">
                    <a16:rowId xmlns:a16="http://schemas.microsoft.com/office/drawing/2014/main" val="10000"/>
                  </a:ext>
                </a:extLst>
              </a:tr>
              <a:tr h="201736">
                <a:tc>
                  <a:txBody>
                    <a:bodyPr/>
                    <a:lstStyle/>
                    <a:p>
                      <a:pPr rtl="0">
                        <a:lnSpc>
                          <a:spcPct val="100000"/>
                        </a:lnSpc>
                      </a:pPr>
                      <a:endParaRPr sz="100" dirty="0">
                        <a:latin typeface="Times New Roman" panose="02020603050405020304" pitchFamily="18" charset="0"/>
                        <a:cs typeface="Times New Roman"/>
                      </a:endParaRPr>
                    </a:p>
                  </a:txBody>
                  <a:tcPr marL="0" marR="0" marT="0" marB="0">
                    <a:lnL w="9525">
                      <a:solidFill>
                        <a:srgbClr val="E55927"/>
                      </a:solidFill>
                      <a:prstDash val="solid"/>
                    </a:lnL>
                    <a:lnR w="6350">
                      <a:solidFill>
                        <a:srgbClr val="E55927"/>
                      </a:solidFill>
                      <a:prstDash val="solid"/>
                    </a:lnR>
                    <a:lnT w="9525">
                      <a:solidFill>
                        <a:srgbClr val="E55927"/>
                      </a:solidFill>
                      <a:prstDash val="solid"/>
                    </a:lnT>
                    <a:lnB w="6350">
                      <a:solidFill>
                        <a:srgbClr val="E55927"/>
                      </a:solidFill>
                      <a:prstDash val="solid"/>
                    </a:lnB>
                    <a:solidFill>
                      <a:srgbClr val="FFFFFF"/>
                    </a:solidFill>
                  </a:tcPr>
                </a:tc>
                <a:tc>
                  <a:txBody>
                    <a:bodyPr/>
                    <a:lstStyle/>
                    <a:p>
                      <a:pPr rtl="0">
                        <a:lnSpc>
                          <a:spcPct val="100000"/>
                        </a:lnSpc>
                      </a:pPr>
                      <a:endParaRPr sz="100" dirty="0">
                        <a:latin typeface="Times New Roman" panose="02020603050405020304" pitchFamily="18" charset="0"/>
                        <a:cs typeface="Times New Roman"/>
                      </a:endParaRPr>
                    </a:p>
                  </a:txBody>
                  <a:tcPr marL="0" marR="0" marT="0" marB="0">
                    <a:lnL w="6350">
                      <a:solidFill>
                        <a:srgbClr val="E55927"/>
                      </a:solidFill>
                      <a:prstDash val="solid"/>
                    </a:lnL>
                    <a:lnR w="9525">
                      <a:solidFill>
                        <a:srgbClr val="E55927"/>
                      </a:solidFill>
                      <a:prstDash val="solid"/>
                    </a:lnR>
                    <a:lnT w="9525">
                      <a:solidFill>
                        <a:srgbClr val="E55927"/>
                      </a:solidFill>
                      <a:prstDash val="solid"/>
                    </a:lnT>
                    <a:lnB w="6350">
                      <a:solidFill>
                        <a:srgbClr val="E55927"/>
                      </a:solidFill>
                      <a:prstDash val="solid"/>
                    </a:lnB>
                    <a:solidFill>
                      <a:srgbClr val="FFFFFF"/>
                    </a:solidFill>
                  </a:tcPr>
                </a:tc>
                <a:extLst>
                  <a:ext uri="{0D108BD9-81ED-4DB2-BD59-A6C34878D82A}">
                    <a16:rowId xmlns:a16="http://schemas.microsoft.com/office/drawing/2014/main" val="10001"/>
                  </a:ext>
                </a:extLst>
              </a:tr>
              <a:tr h="201735">
                <a:tc>
                  <a:txBody>
                    <a:bodyPr/>
                    <a:lstStyle/>
                    <a:p>
                      <a:pPr rtl="0">
                        <a:lnSpc>
                          <a:spcPct val="100000"/>
                        </a:lnSpc>
                      </a:pPr>
                      <a:endParaRPr sz="100">
                        <a:latin typeface="Times New Roman" panose="02020603050405020304" pitchFamily="18" charset="0"/>
                        <a:cs typeface="Times New Roman"/>
                      </a:endParaRPr>
                    </a:p>
                  </a:txBody>
                  <a:tcPr marL="0" marR="0" marT="0" marB="0">
                    <a:lnL w="9525">
                      <a:solidFill>
                        <a:srgbClr val="E55927"/>
                      </a:solidFill>
                      <a:prstDash val="solid"/>
                    </a:lnL>
                    <a:lnR w="6350">
                      <a:solidFill>
                        <a:srgbClr val="E55927"/>
                      </a:solidFill>
                      <a:prstDash val="solid"/>
                    </a:lnR>
                    <a:lnT w="6350">
                      <a:solidFill>
                        <a:srgbClr val="E55927"/>
                      </a:solidFill>
                      <a:prstDash val="solid"/>
                    </a:lnT>
                    <a:lnB w="6350">
                      <a:solidFill>
                        <a:srgbClr val="E55927"/>
                      </a:solidFill>
                      <a:prstDash val="solid"/>
                    </a:lnB>
                    <a:solidFill>
                      <a:srgbClr val="FFFFFF"/>
                    </a:solidFill>
                  </a:tcPr>
                </a:tc>
                <a:tc>
                  <a:txBody>
                    <a:bodyPr/>
                    <a:lstStyle/>
                    <a:p>
                      <a:pPr rtl="0">
                        <a:lnSpc>
                          <a:spcPct val="100000"/>
                        </a:lnSpc>
                      </a:pPr>
                      <a:endParaRPr sz="100">
                        <a:latin typeface="Times New Roman" panose="02020603050405020304" pitchFamily="18" charset="0"/>
                        <a:cs typeface="Times New Roman"/>
                      </a:endParaRPr>
                    </a:p>
                  </a:txBody>
                  <a:tcPr marL="0" marR="0" marT="0" marB="0">
                    <a:lnL w="6350">
                      <a:solidFill>
                        <a:srgbClr val="E55927"/>
                      </a:solidFill>
                      <a:prstDash val="solid"/>
                    </a:lnL>
                    <a:lnR w="9525">
                      <a:solidFill>
                        <a:srgbClr val="E55927"/>
                      </a:solidFill>
                      <a:prstDash val="solid"/>
                    </a:lnR>
                    <a:lnT w="6350">
                      <a:solidFill>
                        <a:srgbClr val="E55927"/>
                      </a:solidFill>
                      <a:prstDash val="solid"/>
                    </a:lnT>
                    <a:lnB w="6350">
                      <a:solidFill>
                        <a:srgbClr val="E55927"/>
                      </a:solidFill>
                      <a:prstDash val="solid"/>
                    </a:lnB>
                    <a:solidFill>
                      <a:srgbClr val="FFFFFF"/>
                    </a:solidFill>
                  </a:tcPr>
                </a:tc>
                <a:extLst>
                  <a:ext uri="{0D108BD9-81ED-4DB2-BD59-A6C34878D82A}">
                    <a16:rowId xmlns:a16="http://schemas.microsoft.com/office/drawing/2014/main" val="10002"/>
                  </a:ext>
                </a:extLst>
              </a:tr>
              <a:tr h="200007">
                <a:tc>
                  <a:txBody>
                    <a:bodyPr/>
                    <a:lstStyle/>
                    <a:p>
                      <a:pPr rtl="0">
                        <a:lnSpc>
                          <a:spcPct val="100000"/>
                        </a:lnSpc>
                      </a:pPr>
                      <a:endParaRPr sz="100">
                        <a:latin typeface="Times New Roman" panose="02020603050405020304" pitchFamily="18" charset="0"/>
                        <a:cs typeface="Times New Roman"/>
                      </a:endParaRPr>
                    </a:p>
                  </a:txBody>
                  <a:tcPr marL="0" marR="0" marT="0" marB="0">
                    <a:lnL w="9525">
                      <a:solidFill>
                        <a:srgbClr val="E55927"/>
                      </a:solidFill>
                      <a:prstDash val="solid"/>
                    </a:lnL>
                    <a:lnR w="6350">
                      <a:solidFill>
                        <a:srgbClr val="E55927"/>
                      </a:solidFill>
                      <a:prstDash val="solid"/>
                    </a:lnR>
                    <a:lnT w="6350">
                      <a:solidFill>
                        <a:srgbClr val="E55927"/>
                      </a:solidFill>
                      <a:prstDash val="solid"/>
                    </a:lnT>
                    <a:lnB w="9525">
                      <a:solidFill>
                        <a:srgbClr val="E55927"/>
                      </a:solidFill>
                      <a:prstDash val="solid"/>
                    </a:lnB>
                    <a:solidFill>
                      <a:srgbClr val="FFFFFF"/>
                    </a:solidFill>
                  </a:tcPr>
                </a:tc>
                <a:tc>
                  <a:txBody>
                    <a:bodyPr/>
                    <a:lstStyle/>
                    <a:p>
                      <a:pPr rtl="0">
                        <a:lnSpc>
                          <a:spcPct val="100000"/>
                        </a:lnSpc>
                      </a:pPr>
                      <a:endParaRPr sz="100" dirty="0">
                        <a:latin typeface="Times New Roman" panose="02020603050405020304" pitchFamily="18" charset="0"/>
                        <a:cs typeface="Times New Roman"/>
                      </a:endParaRPr>
                    </a:p>
                  </a:txBody>
                  <a:tcPr marL="0" marR="0" marT="0" marB="0">
                    <a:lnL w="6350">
                      <a:solidFill>
                        <a:srgbClr val="E55927"/>
                      </a:solidFill>
                      <a:prstDash val="solid"/>
                    </a:lnL>
                    <a:lnR w="9525">
                      <a:solidFill>
                        <a:srgbClr val="E55927"/>
                      </a:solidFill>
                      <a:prstDash val="solid"/>
                    </a:lnR>
                    <a:lnT w="6350">
                      <a:solidFill>
                        <a:srgbClr val="E55927"/>
                      </a:solidFill>
                      <a:prstDash val="solid"/>
                    </a:lnT>
                    <a:lnB w="9525">
                      <a:solidFill>
                        <a:srgbClr val="E55927"/>
                      </a:solidFill>
                      <a:prstDash val="solid"/>
                    </a:lnB>
                    <a:solidFill>
                      <a:srgbClr val="FFFFFF"/>
                    </a:solidFill>
                  </a:tcPr>
                </a:tc>
                <a:extLst>
                  <a:ext uri="{0D108BD9-81ED-4DB2-BD59-A6C34878D82A}">
                    <a16:rowId xmlns:a16="http://schemas.microsoft.com/office/drawing/2014/main" val="10003"/>
                  </a:ext>
                </a:extLst>
              </a:tr>
            </a:tbl>
          </a:graphicData>
        </a:graphic>
      </p:graphicFrame>
      <p:grpSp>
        <p:nvGrpSpPr>
          <p:cNvPr id="32" name="グループ化 31"/>
          <p:cNvGrpSpPr/>
          <p:nvPr/>
        </p:nvGrpSpPr>
        <p:grpSpPr>
          <a:xfrm>
            <a:off x="755422" y="5155565"/>
            <a:ext cx="6042539" cy="273685"/>
            <a:chOff x="808001" y="5212293"/>
            <a:chExt cx="6042539" cy="273685"/>
          </a:xfrm>
        </p:grpSpPr>
        <p:sp>
          <p:nvSpPr>
            <p:cNvPr id="14" name="object 14"/>
            <p:cNvSpPr/>
            <p:nvPr/>
          </p:nvSpPr>
          <p:spPr>
            <a:xfrm>
              <a:off x="808001" y="5212293"/>
              <a:ext cx="6042539" cy="273685"/>
            </a:xfrm>
            <a:custGeom>
              <a:avLst/>
              <a:gdLst/>
              <a:ahLst/>
              <a:cxnLst/>
              <a:rect l="l" t="t" r="r" b="b"/>
              <a:pathLst>
                <a:path w="5976620" h="273685">
                  <a:moveTo>
                    <a:pt x="5904014" y="0"/>
                  </a:moveTo>
                  <a:lnTo>
                    <a:pt x="71996" y="0"/>
                  </a:lnTo>
                  <a:lnTo>
                    <a:pt x="44041" y="5680"/>
                  </a:lnTo>
                  <a:lnTo>
                    <a:pt x="21148" y="21148"/>
                  </a:lnTo>
                  <a:lnTo>
                    <a:pt x="5680" y="44041"/>
                  </a:lnTo>
                  <a:lnTo>
                    <a:pt x="0" y="71996"/>
                  </a:lnTo>
                  <a:lnTo>
                    <a:pt x="0" y="201066"/>
                  </a:lnTo>
                  <a:lnTo>
                    <a:pt x="5680" y="229023"/>
                  </a:lnTo>
                  <a:lnTo>
                    <a:pt x="21148" y="251920"/>
                  </a:lnTo>
                  <a:lnTo>
                    <a:pt x="44041" y="267392"/>
                  </a:lnTo>
                  <a:lnTo>
                    <a:pt x="71996" y="273075"/>
                  </a:lnTo>
                  <a:lnTo>
                    <a:pt x="5904014" y="273075"/>
                  </a:lnTo>
                  <a:lnTo>
                    <a:pt x="5931963" y="267392"/>
                  </a:lnTo>
                  <a:lnTo>
                    <a:pt x="5954856" y="251920"/>
                  </a:lnTo>
                  <a:lnTo>
                    <a:pt x="5970327" y="229023"/>
                  </a:lnTo>
                  <a:lnTo>
                    <a:pt x="5976010" y="201066"/>
                  </a:lnTo>
                  <a:lnTo>
                    <a:pt x="5976010" y="71996"/>
                  </a:lnTo>
                  <a:lnTo>
                    <a:pt x="5970327" y="44041"/>
                  </a:lnTo>
                  <a:lnTo>
                    <a:pt x="5954856" y="21148"/>
                  </a:lnTo>
                  <a:lnTo>
                    <a:pt x="5931963" y="5680"/>
                  </a:lnTo>
                  <a:lnTo>
                    <a:pt x="5904014" y="0"/>
                  </a:lnTo>
                  <a:close/>
                </a:path>
              </a:pathLst>
            </a:custGeom>
            <a:solidFill>
              <a:srgbClr val="FFFCD1"/>
            </a:solidFill>
          </p:spPr>
          <p:txBody>
            <a:bodyPr wrap="square" lIns="0" tIns="0" rIns="0" bIns="0" rtlCol="0"/>
            <a:lstStyle/>
            <a:p>
              <a:pPr rtl="0"/>
              <a:endParaRPr kern="0">
                <a:latin typeface="Times New Roman" panose="02020603050405020304" pitchFamily="18" charset="0"/>
                <a:ea typeface="ＭＳ 明朝" panose="02020609040205080304" pitchFamily="17" charset="-128"/>
              </a:endParaRPr>
            </a:p>
          </p:txBody>
        </p:sp>
        <p:sp>
          <p:nvSpPr>
            <p:cNvPr id="15" name="object 15"/>
            <p:cNvSpPr/>
            <p:nvPr/>
          </p:nvSpPr>
          <p:spPr>
            <a:xfrm>
              <a:off x="808001" y="5212293"/>
              <a:ext cx="6042539" cy="273685"/>
            </a:xfrm>
            <a:custGeom>
              <a:avLst/>
              <a:gdLst/>
              <a:ahLst/>
              <a:cxnLst/>
              <a:rect l="l" t="t" r="r" b="b"/>
              <a:pathLst>
                <a:path w="5976620" h="273685">
                  <a:moveTo>
                    <a:pt x="0" y="71996"/>
                  </a:moveTo>
                  <a:lnTo>
                    <a:pt x="5680" y="44041"/>
                  </a:lnTo>
                  <a:lnTo>
                    <a:pt x="21148" y="21148"/>
                  </a:lnTo>
                  <a:lnTo>
                    <a:pt x="44041" y="5680"/>
                  </a:lnTo>
                  <a:lnTo>
                    <a:pt x="71996" y="0"/>
                  </a:lnTo>
                  <a:lnTo>
                    <a:pt x="5904014" y="0"/>
                  </a:lnTo>
                  <a:lnTo>
                    <a:pt x="5931963" y="5680"/>
                  </a:lnTo>
                  <a:lnTo>
                    <a:pt x="5954856" y="21148"/>
                  </a:lnTo>
                  <a:lnTo>
                    <a:pt x="5970327" y="44041"/>
                  </a:lnTo>
                  <a:lnTo>
                    <a:pt x="5976010" y="71996"/>
                  </a:lnTo>
                  <a:lnTo>
                    <a:pt x="5976010" y="201066"/>
                  </a:lnTo>
                  <a:lnTo>
                    <a:pt x="5970327" y="229023"/>
                  </a:lnTo>
                  <a:lnTo>
                    <a:pt x="5954856" y="251920"/>
                  </a:lnTo>
                  <a:lnTo>
                    <a:pt x="5931963" y="267392"/>
                  </a:lnTo>
                  <a:lnTo>
                    <a:pt x="5904014" y="273075"/>
                  </a:lnTo>
                  <a:lnTo>
                    <a:pt x="71996" y="273075"/>
                  </a:lnTo>
                  <a:lnTo>
                    <a:pt x="44041" y="267392"/>
                  </a:lnTo>
                  <a:lnTo>
                    <a:pt x="21148" y="251920"/>
                  </a:lnTo>
                  <a:lnTo>
                    <a:pt x="5680" y="229023"/>
                  </a:lnTo>
                  <a:lnTo>
                    <a:pt x="0" y="201066"/>
                  </a:lnTo>
                  <a:lnTo>
                    <a:pt x="0" y="71996"/>
                  </a:lnTo>
                  <a:close/>
                </a:path>
              </a:pathLst>
            </a:custGeom>
            <a:ln w="7200">
              <a:solidFill>
                <a:srgbClr val="E55927"/>
              </a:solidFill>
            </a:ln>
          </p:spPr>
          <p:txBody>
            <a:bodyPr wrap="square" lIns="0" tIns="0" rIns="0" bIns="0" rtlCol="0"/>
            <a:lstStyle/>
            <a:p>
              <a:pPr rtl="0"/>
              <a:endParaRPr kern="0">
                <a:latin typeface="Times New Roman" panose="02020603050405020304" pitchFamily="18" charset="0"/>
                <a:ea typeface="ＭＳ 明朝" panose="02020609040205080304" pitchFamily="17" charset="-128"/>
              </a:endParaRPr>
            </a:p>
          </p:txBody>
        </p:sp>
      </p:grpSp>
      <p:sp>
        <p:nvSpPr>
          <p:cNvPr id="16" name="object 16"/>
          <p:cNvSpPr/>
          <p:nvPr/>
        </p:nvSpPr>
        <p:spPr>
          <a:xfrm>
            <a:off x="771293" y="5689600"/>
            <a:ext cx="6245457" cy="0"/>
          </a:xfrm>
          <a:custGeom>
            <a:avLst/>
            <a:gdLst/>
            <a:ahLst/>
            <a:cxnLst/>
            <a:rect l="l" t="t" r="r" b="b"/>
            <a:pathLst>
              <a:path w="4918710">
                <a:moveTo>
                  <a:pt x="0" y="0"/>
                </a:moveTo>
                <a:lnTo>
                  <a:pt x="4918684" y="0"/>
                </a:lnTo>
              </a:path>
            </a:pathLst>
          </a:custGeom>
          <a:ln w="7200">
            <a:solidFill>
              <a:srgbClr val="E55927"/>
            </a:solidFill>
          </a:ln>
        </p:spPr>
        <p:txBody>
          <a:bodyPr wrap="square" lIns="0" tIns="0" rIns="0" bIns="0" rtlCol="0"/>
          <a:lstStyle/>
          <a:p>
            <a:pPr rtl="0"/>
            <a:endParaRPr kern="0">
              <a:latin typeface="Times New Roman" panose="02020603050405020304" pitchFamily="18" charset="0"/>
              <a:ea typeface="ＭＳ 明朝" panose="02020609040205080304" pitchFamily="17" charset="-128"/>
            </a:endParaRPr>
          </a:p>
        </p:txBody>
      </p:sp>
      <p:sp>
        <p:nvSpPr>
          <p:cNvPr id="17" name="object 17"/>
          <p:cNvSpPr/>
          <p:nvPr/>
        </p:nvSpPr>
        <p:spPr>
          <a:xfrm>
            <a:off x="791997" y="1308100"/>
            <a:ext cx="1426845" cy="66040"/>
          </a:xfrm>
          <a:custGeom>
            <a:avLst/>
            <a:gdLst/>
            <a:ahLst/>
            <a:cxnLst/>
            <a:rect l="l" t="t" r="r" b="b"/>
            <a:pathLst>
              <a:path w="1426845" h="66039">
                <a:moveTo>
                  <a:pt x="1426540" y="0"/>
                </a:moveTo>
                <a:lnTo>
                  <a:pt x="0" y="0"/>
                </a:lnTo>
                <a:lnTo>
                  <a:pt x="0" y="65417"/>
                </a:lnTo>
                <a:lnTo>
                  <a:pt x="1426540" y="65417"/>
                </a:lnTo>
                <a:lnTo>
                  <a:pt x="1426540" y="0"/>
                </a:lnTo>
                <a:close/>
              </a:path>
            </a:pathLst>
          </a:custGeom>
          <a:solidFill>
            <a:srgbClr val="FCEADD"/>
          </a:solidFill>
        </p:spPr>
        <p:txBody>
          <a:bodyPr wrap="square" lIns="0" tIns="0" rIns="0" bIns="0" rtlCol="0"/>
          <a:lstStyle/>
          <a:p>
            <a:pPr rtl="0"/>
            <a:endParaRPr kern="0">
              <a:latin typeface="Times New Roman" panose="02020603050405020304" pitchFamily="18" charset="0"/>
              <a:ea typeface="ＭＳ 明朝" panose="02020609040205080304" pitchFamily="17" charset="-128"/>
            </a:endParaRPr>
          </a:p>
        </p:txBody>
      </p:sp>
      <p:sp>
        <p:nvSpPr>
          <p:cNvPr id="18" name="object 18"/>
          <p:cNvSpPr/>
          <p:nvPr/>
        </p:nvSpPr>
        <p:spPr>
          <a:xfrm>
            <a:off x="791996" y="2041525"/>
            <a:ext cx="1690853" cy="64800"/>
          </a:xfrm>
          <a:custGeom>
            <a:avLst/>
            <a:gdLst/>
            <a:ahLst/>
            <a:cxnLst/>
            <a:rect l="l" t="t" r="r" b="b"/>
            <a:pathLst>
              <a:path w="958850" h="66039">
                <a:moveTo>
                  <a:pt x="958545" y="0"/>
                </a:moveTo>
                <a:lnTo>
                  <a:pt x="0" y="0"/>
                </a:lnTo>
                <a:lnTo>
                  <a:pt x="0" y="65417"/>
                </a:lnTo>
                <a:lnTo>
                  <a:pt x="958545" y="65417"/>
                </a:lnTo>
                <a:lnTo>
                  <a:pt x="958545" y="0"/>
                </a:lnTo>
                <a:close/>
              </a:path>
            </a:pathLst>
          </a:custGeom>
          <a:solidFill>
            <a:srgbClr val="FCEADD"/>
          </a:solidFill>
        </p:spPr>
        <p:txBody>
          <a:bodyPr wrap="square" lIns="0" tIns="0" rIns="0" bIns="0" rtlCol="0"/>
          <a:lstStyle/>
          <a:p>
            <a:pPr rtl="0"/>
            <a:endParaRPr kern="0">
              <a:latin typeface="Times New Roman" panose="02020603050405020304" pitchFamily="18" charset="0"/>
              <a:ea typeface="ＭＳ 明朝" panose="02020609040205080304" pitchFamily="17" charset="-128"/>
            </a:endParaRPr>
          </a:p>
        </p:txBody>
      </p:sp>
      <p:sp>
        <p:nvSpPr>
          <p:cNvPr id="19" name="object 2">
            <a:extLst>
              <a:ext uri="{FF2B5EF4-FFF2-40B4-BE49-F238E27FC236}">
                <a16:creationId xmlns:a16="http://schemas.microsoft.com/office/drawing/2014/main" id="{D85F96A8-45DB-6947-B5D3-587FD5F25ACB}"/>
              </a:ext>
            </a:extLst>
          </p:cNvPr>
          <p:cNvSpPr txBox="1"/>
          <p:nvPr/>
        </p:nvSpPr>
        <p:spPr>
          <a:xfrm>
            <a:off x="281076" y="209034"/>
            <a:ext cx="1820774" cy="184666"/>
          </a:xfrm>
          <a:prstGeom prst="rect">
            <a:avLst/>
          </a:prstGeom>
        </p:spPr>
        <p:txBody>
          <a:bodyPr vert="horz" wrap="square" lIns="0" tIns="0" rIns="0" bIns="0" rtlCol="0">
            <a:spAutoFit/>
          </a:bodyPr>
          <a:lstStyle/>
          <a:p>
            <a:pPr marL="12700" rtl="0">
              <a:lnSpc>
                <a:spcPct val="100000"/>
              </a:lnSpc>
              <a:spcBef>
                <a:spcPts val="844"/>
              </a:spcBef>
            </a:pPr>
            <a:r>
              <a:rPr lang="en" sz="1200" kern="0" dirty="0">
                <a:solidFill>
                  <a:schemeClr val="bg1"/>
                </a:solidFill>
                <a:latin typeface="Times New Roman" panose="02020603050405020304" pitchFamily="18" charset="0"/>
                <a:ea typeface="ＭＳ 明朝" panose="02020609040205080304" pitchFamily="17" charset="-128"/>
                <a:cs typeface="HGPGothicE"/>
              </a:rPr>
              <a:t>Dear Parents and Guardians</a:t>
            </a:r>
            <a:r>
              <a:rPr lang="en" sz="800" kern="0" dirty="0">
                <a:solidFill>
                  <a:schemeClr val="bg1"/>
                </a:solidFill>
                <a:latin typeface="Times New Roman" panose="02020603050405020304" pitchFamily="18" charset="0"/>
                <a:ea typeface="ＭＳ 明朝" panose="02020609040205080304" pitchFamily="17" charset="-128"/>
                <a:cs typeface="HGPGothicE"/>
              </a:rPr>
              <a:t>,</a:t>
            </a:r>
          </a:p>
        </p:txBody>
      </p:sp>
      <p:sp>
        <p:nvSpPr>
          <p:cNvPr id="20" name="object 3">
            <a:extLst>
              <a:ext uri="{FF2B5EF4-FFF2-40B4-BE49-F238E27FC236}">
                <a16:creationId xmlns:a16="http://schemas.microsoft.com/office/drawing/2014/main" id="{82D7ADC0-8724-9B4A-B1B7-CD5286A55873}"/>
              </a:ext>
            </a:extLst>
          </p:cNvPr>
          <p:cNvSpPr txBox="1"/>
          <p:nvPr/>
        </p:nvSpPr>
        <p:spPr>
          <a:xfrm>
            <a:off x="967574" y="4984750"/>
            <a:ext cx="3483284" cy="135935"/>
          </a:xfrm>
          <a:prstGeom prst="rect">
            <a:avLst/>
          </a:prstGeom>
        </p:spPr>
        <p:txBody>
          <a:bodyPr vert="horz" wrap="square" lIns="0" tIns="12700" rIns="0" bIns="0" rtlCol="0">
            <a:spAutoFit/>
          </a:bodyPr>
          <a:lstStyle/>
          <a:p>
            <a:pPr marL="12700" rtl="0">
              <a:lnSpc>
                <a:spcPct val="100000"/>
              </a:lnSpc>
              <a:spcBef>
                <a:spcPts val="100"/>
              </a:spcBef>
            </a:pPr>
            <a:r>
              <a:rPr lang="en" sz="800" kern="0" dirty="0">
                <a:solidFill>
                  <a:srgbClr val="221815"/>
                </a:solidFill>
                <a:latin typeface="Times New Roman" panose="02020603050405020304" pitchFamily="18" charset="0"/>
                <a:ea typeface="ＭＳ 明朝" panose="02020609040205080304" pitchFamily="17" charset="-128"/>
                <a:cs typeface="YuGothic"/>
              </a:rPr>
              <a:t>*This data was produced before the advent of the Omicron variant.</a:t>
            </a:r>
            <a:endParaRPr sz="800" kern="0" dirty="0">
              <a:latin typeface="Times New Roman" panose="02020603050405020304" pitchFamily="18" charset="0"/>
              <a:ea typeface="ＭＳ 明朝" panose="02020609040205080304" pitchFamily="17" charset="-128"/>
              <a:cs typeface="YuGothic"/>
            </a:endParaRPr>
          </a:p>
        </p:txBody>
      </p:sp>
      <p:sp>
        <p:nvSpPr>
          <p:cNvPr id="21" name="object 4">
            <a:extLst>
              <a:ext uri="{FF2B5EF4-FFF2-40B4-BE49-F238E27FC236}">
                <a16:creationId xmlns:a16="http://schemas.microsoft.com/office/drawing/2014/main" id="{FD973C7E-F8A3-2645-BE42-8B02C51BEBE9}"/>
              </a:ext>
            </a:extLst>
          </p:cNvPr>
          <p:cNvSpPr txBox="1"/>
          <p:nvPr/>
        </p:nvSpPr>
        <p:spPr>
          <a:xfrm>
            <a:off x="4388469" y="4997554"/>
            <a:ext cx="2378498" cy="120546"/>
          </a:xfrm>
          <a:prstGeom prst="rect">
            <a:avLst/>
          </a:prstGeom>
        </p:spPr>
        <p:txBody>
          <a:bodyPr vert="horz" wrap="square" lIns="0" tIns="12700" rIns="0" bIns="0" rtlCol="0">
            <a:spAutoFit/>
          </a:bodyPr>
          <a:lstStyle/>
          <a:p>
            <a:pPr marL="12700" algn="r" rtl="0">
              <a:lnSpc>
                <a:spcPct val="100000"/>
              </a:lnSpc>
              <a:spcBef>
                <a:spcPts val="100"/>
              </a:spcBef>
            </a:pPr>
            <a:r>
              <a:rPr lang="en" sz="700" kern="0" dirty="0">
                <a:solidFill>
                  <a:srgbClr val="221815"/>
                </a:solidFill>
                <a:latin typeface="Times New Roman" panose="02020603050405020304" pitchFamily="18" charset="0"/>
                <a:ea typeface="ＭＳ 明朝" panose="02020609040205080304" pitchFamily="17" charset="-128"/>
                <a:cs typeface="YuGothic"/>
              </a:rPr>
              <a:t>Source: Reports concerning Specially Approved Pharmaceuticals</a:t>
            </a:r>
            <a:endParaRPr sz="700" kern="0" dirty="0">
              <a:latin typeface="Times New Roman" panose="02020603050405020304" pitchFamily="18" charset="0"/>
              <a:ea typeface="ＭＳ 明朝" panose="02020609040205080304" pitchFamily="17" charset="-128"/>
              <a:cs typeface="YuGothic"/>
            </a:endParaRPr>
          </a:p>
        </p:txBody>
      </p:sp>
      <p:sp>
        <p:nvSpPr>
          <p:cNvPr id="22" name="object 5">
            <a:extLst>
              <a:ext uri="{FF2B5EF4-FFF2-40B4-BE49-F238E27FC236}">
                <a16:creationId xmlns:a16="http://schemas.microsoft.com/office/drawing/2014/main" id="{C3B003BD-3F9F-3E4E-BE01-861B89E96CA7}"/>
              </a:ext>
            </a:extLst>
          </p:cNvPr>
          <p:cNvSpPr txBox="1"/>
          <p:nvPr/>
        </p:nvSpPr>
        <p:spPr>
          <a:xfrm>
            <a:off x="775704" y="5145901"/>
            <a:ext cx="6022975" cy="276999"/>
          </a:xfrm>
          <a:prstGeom prst="rect">
            <a:avLst/>
          </a:prstGeom>
        </p:spPr>
        <p:txBody>
          <a:bodyPr vert="horz" wrap="square" lIns="0" tIns="0" rIns="0" bIns="0" rtlCol="0">
            <a:spAutoFit/>
          </a:bodyPr>
          <a:lstStyle/>
          <a:p>
            <a:pPr marR="170180" algn="ctr" rtl="0">
              <a:lnSpc>
                <a:spcPct val="100000"/>
              </a:lnSpc>
              <a:spcBef>
                <a:spcPts val="100"/>
              </a:spcBef>
            </a:pPr>
            <a:r>
              <a:rPr dirty="0">
                <a:latin typeface="Times New Roman" panose="02020603050405020304" pitchFamily="18" charset="0"/>
              </a:rPr>
              <a:t>About Vaccine </a:t>
            </a:r>
            <a:r>
              <a:rPr dirty="0">
                <a:solidFill>
                  <a:srgbClr val="FF0000"/>
                </a:solidFill>
                <a:latin typeface="Times New Roman" panose="02020603050405020304" pitchFamily="18" charset="0"/>
              </a:rPr>
              <a:t>Safety</a:t>
            </a:r>
            <a:endParaRPr sz="2250" kern="0" baseline="1851" dirty="0">
              <a:solidFill>
                <a:srgbClr val="FF0000"/>
              </a:solidFill>
              <a:latin typeface="Times New Roman" panose="02020603050405020304" pitchFamily="18" charset="0"/>
              <a:ea typeface="ＭＳ 明朝" panose="02020609040205080304" pitchFamily="17" charset="-128"/>
              <a:cs typeface="HGPGothicE"/>
            </a:endParaRPr>
          </a:p>
        </p:txBody>
      </p:sp>
      <p:sp>
        <p:nvSpPr>
          <p:cNvPr id="23" name="object 6">
            <a:extLst>
              <a:ext uri="{FF2B5EF4-FFF2-40B4-BE49-F238E27FC236}">
                <a16:creationId xmlns:a16="http://schemas.microsoft.com/office/drawing/2014/main" id="{1D458E5C-3536-3846-973C-25B1FA85242B}"/>
              </a:ext>
            </a:extLst>
          </p:cNvPr>
          <p:cNvSpPr txBox="1"/>
          <p:nvPr/>
        </p:nvSpPr>
        <p:spPr>
          <a:xfrm>
            <a:off x="3182599" y="7402246"/>
            <a:ext cx="2324735" cy="138499"/>
          </a:xfrm>
          <a:prstGeom prst="rect">
            <a:avLst/>
          </a:prstGeom>
        </p:spPr>
        <p:txBody>
          <a:bodyPr vert="horz" wrap="square" lIns="0" tIns="0" rIns="0" bIns="0" rtlCol="0">
            <a:spAutoFit/>
          </a:bodyPr>
          <a:lstStyle/>
          <a:p>
            <a:pPr marL="336550" algn="ctr" rtl="0">
              <a:lnSpc>
                <a:spcPct val="100000"/>
              </a:lnSpc>
              <a:spcBef>
                <a:spcPts val="445"/>
              </a:spcBef>
              <a:tabLst>
                <a:tab pos="578485" algn="l"/>
              </a:tabLst>
            </a:pPr>
            <a:r>
              <a:rPr lang="en" sz="900" b="1" kern="0" dirty="0">
                <a:solidFill>
                  <a:srgbClr val="221815"/>
                </a:solidFill>
                <a:latin typeface="Times New Roman" panose="02020603050405020304" pitchFamily="18" charset="0"/>
                <a:ea typeface="ＭＳ 明朝" panose="02020609040205080304" pitchFamily="17" charset="-128"/>
                <a:cs typeface="YuGothic"/>
              </a:rPr>
              <a:t>Side-Effect</a:t>
            </a:r>
            <a:endParaRPr sz="900" b="1" kern="0" dirty="0">
              <a:latin typeface="Times New Roman" panose="02020603050405020304" pitchFamily="18" charset="0"/>
              <a:ea typeface="ＭＳ 明朝" panose="02020609040205080304" pitchFamily="17" charset="-128"/>
              <a:cs typeface="YuGothic"/>
            </a:endParaRPr>
          </a:p>
        </p:txBody>
      </p:sp>
      <p:sp>
        <p:nvSpPr>
          <p:cNvPr id="24" name="object 7">
            <a:extLst>
              <a:ext uri="{FF2B5EF4-FFF2-40B4-BE49-F238E27FC236}">
                <a16:creationId xmlns:a16="http://schemas.microsoft.com/office/drawing/2014/main" id="{2460E5CE-7432-E74D-BE52-DED87962EFB7}"/>
              </a:ext>
            </a:extLst>
          </p:cNvPr>
          <p:cNvSpPr txBox="1"/>
          <p:nvPr/>
        </p:nvSpPr>
        <p:spPr>
          <a:xfrm>
            <a:off x="2658844" y="8061325"/>
            <a:ext cx="2287396" cy="141525"/>
          </a:xfrm>
          <a:prstGeom prst="rect">
            <a:avLst/>
          </a:prstGeom>
        </p:spPr>
        <p:txBody>
          <a:bodyPr vert="horz" wrap="square" lIns="0" tIns="0" rIns="0" bIns="0" rtlCol="0">
            <a:spAutoFit/>
          </a:bodyPr>
          <a:lstStyle/>
          <a:p>
            <a:pPr marL="12700" rtl="0">
              <a:lnSpc>
                <a:spcPct val="100000"/>
              </a:lnSpc>
              <a:spcBef>
                <a:spcPts val="100"/>
              </a:spcBef>
            </a:pPr>
            <a:r>
              <a:rPr lang="en" sz="900" kern="0" dirty="0">
                <a:solidFill>
                  <a:srgbClr val="221815"/>
                </a:solidFill>
                <a:latin typeface="Times New Roman" panose="02020603050405020304" pitchFamily="18" charset="0"/>
                <a:ea typeface="ＭＳ 明朝" panose="02020609040205080304" pitchFamily="17" charset="-128"/>
                <a:cs typeface="HGPGothicE"/>
              </a:rPr>
              <a:t>Diarrhea, fever, joint pain, vomiting</a:t>
            </a:r>
            <a:endParaRPr sz="900" kern="0" dirty="0">
              <a:latin typeface="Times New Roman" panose="02020603050405020304" pitchFamily="18" charset="0"/>
              <a:ea typeface="ＭＳ 明朝" panose="02020609040205080304" pitchFamily="17" charset="-128"/>
              <a:cs typeface="HGPGothicE"/>
            </a:endParaRPr>
          </a:p>
        </p:txBody>
      </p:sp>
      <p:sp>
        <p:nvSpPr>
          <p:cNvPr id="25" name="object 8">
            <a:extLst>
              <a:ext uri="{FF2B5EF4-FFF2-40B4-BE49-F238E27FC236}">
                <a16:creationId xmlns:a16="http://schemas.microsoft.com/office/drawing/2014/main" id="{5CCD37BF-9DBF-394F-951F-C91044A2B359}"/>
              </a:ext>
            </a:extLst>
          </p:cNvPr>
          <p:cNvSpPr txBox="1"/>
          <p:nvPr/>
        </p:nvSpPr>
        <p:spPr>
          <a:xfrm>
            <a:off x="1063560" y="7327900"/>
            <a:ext cx="1438339" cy="276999"/>
          </a:xfrm>
          <a:prstGeom prst="rect">
            <a:avLst/>
          </a:prstGeom>
        </p:spPr>
        <p:txBody>
          <a:bodyPr vert="horz" wrap="square" lIns="0" tIns="0" rIns="0" bIns="0" rtlCol="0">
            <a:spAutoFit/>
          </a:bodyPr>
          <a:lstStyle/>
          <a:p>
            <a:pPr marL="12700" rtl="0">
              <a:lnSpc>
                <a:spcPct val="100000"/>
              </a:lnSpc>
            </a:pPr>
            <a:r>
              <a:rPr lang="en" sz="900" b="1" kern="0" dirty="0">
                <a:solidFill>
                  <a:srgbClr val="221815"/>
                </a:solidFill>
                <a:latin typeface="Times New Roman" panose="02020603050405020304" pitchFamily="18" charset="0"/>
                <a:ea typeface="ＭＳ 明朝" panose="02020609040205080304" pitchFamily="17" charset="-128"/>
                <a:cs typeface="YuGothic"/>
              </a:rPr>
              <a:t>Percentage of People who </a:t>
            </a:r>
          </a:p>
          <a:p>
            <a:pPr marL="12700" rtl="0">
              <a:lnSpc>
                <a:spcPct val="100000"/>
              </a:lnSpc>
            </a:pPr>
            <a:r>
              <a:rPr lang="en" sz="900" b="1" kern="0" dirty="0">
                <a:solidFill>
                  <a:srgbClr val="221815"/>
                </a:solidFill>
                <a:latin typeface="Times New Roman" panose="02020603050405020304" pitchFamily="18" charset="0"/>
                <a:ea typeface="ＭＳ 明朝" panose="02020609040205080304" pitchFamily="17" charset="-128"/>
                <a:cs typeface="YuGothic"/>
              </a:rPr>
              <a:t>Experienced Side-Effects</a:t>
            </a:r>
            <a:endParaRPr sz="900" b="1" kern="0" dirty="0">
              <a:latin typeface="Times New Roman" panose="02020603050405020304" pitchFamily="18" charset="0"/>
              <a:ea typeface="ＭＳ 明朝" panose="02020609040205080304" pitchFamily="17" charset="-128"/>
              <a:cs typeface="YuGothic"/>
            </a:endParaRPr>
          </a:p>
        </p:txBody>
      </p:sp>
      <p:sp>
        <p:nvSpPr>
          <p:cNvPr id="27" name="object 10">
            <a:extLst>
              <a:ext uri="{FF2B5EF4-FFF2-40B4-BE49-F238E27FC236}">
                <a16:creationId xmlns:a16="http://schemas.microsoft.com/office/drawing/2014/main" id="{DBB5035C-71CF-7544-AE4E-0D024F5102B2}"/>
              </a:ext>
            </a:extLst>
          </p:cNvPr>
          <p:cNvSpPr txBox="1"/>
          <p:nvPr/>
        </p:nvSpPr>
        <p:spPr>
          <a:xfrm>
            <a:off x="758825" y="8292068"/>
            <a:ext cx="6003179" cy="382156"/>
          </a:xfrm>
          <a:prstGeom prst="rect">
            <a:avLst/>
          </a:prstGeom>
        </p:spPr>
        <p:txBody>
          <a:bodyPr vert="horz" wrap="square" lIns="0" tIns="0" rIns="0" bIns="0" rtlCol="0">
            <a:spAutoFit/>
          </a:bodyPr>
          <a:lstStyle/>
          <a:p>
            <a:pPr marL="12700" rtl="0">
              <a:lnSpc>
                <a:spcPct val="100000"/>
              </a:lnSpc>
              <a:spcBef>
                <a:spcPts val="100"/>
              </a:spcBef>
            </a:pPr>
            <a:r>
              <a:rPr lang="en" sz="1200" kern="0" dirty="0">
                <a:solidFill>
                  <a:srgbClr val="E55927"/>
                </a:solidFill>
                <a:latin typeface="Times New Roman" panose="02020603050405020304" pitchFamily="18" charset="0"/>
                <a:ea typeface="ＭＳ 明朝" panose="02020609040205080304" pitchFamily="17" charset="-128"/>
                <a:cs typeface="HGPGothicE"/>
              </a:rPr>
              <a:t>Q. I heard that the younger the boy is, the more likely he is to experience myocarditis after being </a:t>
            </a:r>
          </a:p>
          <a:p>
            <a:pPr marL="12700" rtl="0">
              <a:lnSpc>
                <a:spcPct val="100000"/>
              </a:lnSpc>
              <a:spcBef>
                <a:spcPts val="100"/>
              </a:spcBef>
            </a:pPr>
            <a:r>
              <a:rPr lang="ja-JP" altLang="en-US" sz="1200" kern="0" dirty="0">
                <a:solidFill>
                  <a:srgbClr val="E55927"/>
                </a:solidFill>
                <a:latin typeface="Times New Roman" panose="02020603050405020304" pitchFamily="18" charset="0"/>
                <a:ea typeface="ＭＳ 明朝" panose="02020609040205080304" pitchFamily="17" charset="-128"/>
                <a:cs typeface="HGPGothicE"/>
              </a:rPr>
              <a:t>　</a:t>
            </a:r>
            <a:r>
              <a:rPr lang="en" sz="1200" kern="0" dirty="0">
                <a:solidFill>
                  <a:srgbClr val="E55927"/>
                </a:solidFill>
                <a:latin typeface="Times New Roman" panose="02020603050405020304" pitchFamily="18" charset="0"/>
                <a:ea typeface="ＭＳ 明朝" panose="02020609040205080304" pitchFamily="17" charset="-128"/>
                <a:cs typeface="HGPGothicE"/>
              </a:rPr>
              <a:t>vaccinated. Is this true for young children also?</a:t>
            </a:r>
            <a:endParaRPr sz="1200" kern="0" dirty="0">
              <a:latin typeface="Times New Roman" panose="02020603050405020304" pitchFamily="18" charset="0"/>
              <a:ea typeface="ＭＳ 明朝" panose="02020609040205080304" pitchFamily="17" charset="-128"/>
              <a:cs typeface="HGPGothicE"/>
            </a:endParaRPr>
          </a:p>
        </p:txBody>
      </p:sp>
      <p:sp>
        <p:nvSpPr>
          <p:cNvPr id="29" name="object 2">
            <a:extLst>
              <a:ext uri="{FF2B5EF4-FFF2-40B4-BE49-F238E27FC236}">
                <a16:creationId xmlns:a16="http://schemas.microsoft.com/office/drawing/2014/main" id="{3EFE5460-E3A2-FC49-B0B6-7EBC0B84D628}"/>
              </a:ext>
            </a:extLst>
          </p:cNvPr>
          <p:cNvSpPr txBox="1"/>
          <p:nvPr/>
        </p:nvSpPr>
        <p:spPr>
          <a:xfrm>
            <a:off x="740052" y="469900"/>
            <a:ext cx="6116678" cy="658898"/>
          </a:xfrm>
          <a:prstGeom prst="rect">
            <a:avLst/>
          </a:prstGeom>
        </p:spPr>
        <p:txBody>
          <a:bodyPr vert="horz" wrap="square" lIns="0" tIns="0" rIns="0" bIns="0" rtlCol="0">
            <a:spAutoFit/>
          </a:bodyPr>
          <a:lstStyle/>
          <a:p>
            <a:pPr marL="9525" marR="577215" rtl="0">
              <a:lnSpc>
                <a:spcPct val="118100"/>
              </a:lnSpc>
              <a:spcBef>
                <a:spcPts val="590"/>
              </a:spcBef>
            </a:pPr>
            <a:r>
              <a:rPr lang="en" sz="1200" kern="0" dirty="0">
                <a:solidFill>
                  <a:srgbClr val="221815"/>
                </a:solidFill>
                <a:latin typeface="Times New Roman" panose="02020603050405020304" pitchFamily="18" charset="0"/>
                <a:ea typeface="ＭＳ 明朝" panose="02020609040205080304" pitchFamily="17" charset="-128"/>
                <a:cs typeface="HGPGothicE"/>
              </a:rPr>
              <a:t>Children ages 5 to 11 are now eligible to receive COVID-19 vaccinations. </a:t>
            </a:r>
            <a:br>
              <a:rPr lang="en" sz="1200" kern="0" dirty="0">
                <a:solidFill>
                  <a:srgbClr val="221815"/>
                </a:solidFill>
                <a:latin typeface="Times New Roman" panose="02020603050405020304" pitchFamily="18" charset="0"/>
                <a:ea typeface="ＭＳ 明朝" panose="02020609040205080304" pitchFamily="17" charset="-128"/>
                <a:cs typeface="HGPGothicE"/>
              </a:rPr>
            </a:br>
            <a:r>
              <a:rPr lang="en" sz="1200" kern="0" dirty="0">
                <a:solidFill>
                  <a:srgbClr val="221815"/>
                </a:solidFill>
                <a:latin typeface="Times New Roman" panose="02020603050405020304" pitchFamily="18" charset="0"/>
                <a:ea typeface="ＭＳ 明朝" panose="02020609040205080304" pitchFamily="17" charset="-128"/>
                <a:cs typeface="HGPGothicE"/>
              </a:rPr>
              <a:t>The number of children accounting for COVID-19 infections has risen nationwide.</a:t>
            </a:r>
            <a:endParaRPr sz="1200" kern="0" dirty="0">
              <a:latin typeface="Times New Roman" panose="02020603050405020304" pitchFamily="18" charset="0"/>
              <a:ea typeface="ＭＳ 明朝" panose="02020609040205080304" pitchFamily="17" charset="-128"/>
              <a:cs typeface="HGPGothicE"/>
            </a:endParaRPr>
          </a:p>
          <a:p>
            <a:pPr marL="9525" rtl="0">
              <a:lnSpc>
                <a:spcPct val="100000"/>
              </a:lnSpc>
              <a:spcBef>
                <a:spcPts val="285"/>
              </a:spcBef>
            </a:pPr>
            <a:r>
              <a:rPr lang="en" sz="1200" kern="0" dirty="0">
                <a:solidFill>
                  <a:srgbClr val="221815"/>
                </a:solidFill>
                <a:latin typeface="Times New Roman" panose="02020603050405020304" pitchFamily="18" charset="0"/>
                <a:ea typeface="ＭＳ 明朝" panose="02020609040205080304" pitchFamily="17" charset="-128"/>
                <a:cs typeface="HGPGothicE"/>
              </a:rPr>
              <a:t>Please read this informational pamphlet and discuss whether or </a:t>
            </a:r>
            <a:r>
              <a:rPr lang="en" sz="1200" kern="0" dirty="0">
                <a:latin typeface="Times New Roman" panose="02020603050405020304" pitchFamily="18" charset="0"/>
                <a:ea typeface="ＭＳ 明朝" panose="02020609040205080304" pitchFamily="17" charset="-128"/>
                <a:cs typeface="HGPGothicE"/>
              </a:rPr>
              <a:t>not to </a:t>
            </a:r>
            <a:r>
              <a:rPr lang="en-US" altLang="ja-JP" sz="1200" kern="0" dirty="0">
                <a:latin typeface="Times New Roman" panose="02020603050405020304" pitchFamily="18" charset="0"/>
                <a:ea typeface="ＭＳ 明朝" panose="02020609040205080304" pitchFamily="17" charset="-128"/>
                <a:cs typeface="HGPGothicE"/>
              </a:rPr>
              <a:t>vaccinate</a:t>
            </a:r>
            <a:r>
              <a:rPr lang="ja-JP" altLang="en-US" sz="1200" kern="0" dirty="0">
                <a:latin typeface="Times New Roman" panose="02020603050405020304" pitchFamily="18" charset="0"/>
                <a:ea typeface="ＭＳ 明朝" panose="02020609040205080304" pitchFamily="17" charset="-128"/>
                <a:cs typeface="HGPGothicE"/>
              </a:rPr>
              <a:t> </a:t>
            </a:r>
            <a:r>
              <a:rPr lang="en" sz="1200" kern="0" dirty="0">
                <a:latin typeface="Times New Roman" panose="02020603050405020304" pitchFamily="18" charset="0"/>
                <a:ea typeface="ＭＳ 明朝" panose="02020609040205080304" pitchFamily="17" charset="-128"/>
                <a:cs typeface="HGPGothicE"/>
              </a:rPr>
              <a:t>your </a:t>
            </a:r>
            <a:r>
              <a:rPr lang="en" sz="1200" kern="0" dirty="0">
                <a:solidFill>
                  <a:srgbClr val="221815"/>
                </a:solidFill>
                <a:latin typeface="Times New Roman" panose="02020603050405020304" pitchFamily="18" charset="0"/>
                <a:ea typeface="ＭＳ 明朝" panose="02020609040205080304" pitchFamily="17" charset="-128"/>
                <a:cs typeface="HGPGothicE"/>
              </a:rPr>
              <a:t>child.</a:t>
            </a:r>
            <a:endParaRPr sz="1200" kern="0" dirty="0">
              <a:latin typeface="Times New Roman" panose="02020603050405020304" pitchFamily="18" charset="0"/>
              <a:ea typeface="ＭＳ 明朝" panose="02020609040205080304" pitchFamily="17" charset="-128"/>
              <a:cs typeface="HGPGothicE"/>
            </a:endParaRPr>
          </a:p>
        </p:txBody>
      </p:sp>
      <p:sp>
        <p:nvSpPr>
          <p:cNvPr id="30" name="object 2">
            <a:extLst>
              <a:ext uri="{FF2B5EF4-FFF2-40B4-BE49-F238E27FC236}">
                <a16:creationId xmlns:a16="http://schemas.microsoft.com/office/drawing/2014/main" id="{706BAFD6-EE88-AF44-A4DF-9A9FAC8574C2}"/>
              </a:ext>
            </a:extLst>
          </p:cNvPr>
          <p:cNvSpPr txBox="1"/>
          <p:nvPr/>
        </p:nvSpPr>
        <p:spPr>
          <a:xfrm>
            <a:off x="770458" y="1174750"/>
            <a:ext cx="1426845" cy="184666"/>
          </a:xfrm>
          <a:prstGeom prst="rect">
            <a:avLst/>
          </a:prstGeom>
        </p:spPr>
        <p:txBody>
          <a:bodyPr vert="horz" wrap="square" lIns="0" tIns="0" rIns="0" bIns="0" rtlCol="0">
            <a:spAutoFit/>
          </a:bodyPr>
          <a:lstStyle/>
          <a:p>
            <a:pPr marL="9525" rtl="0">
              <a:lnSpc>
                <a:spcPct val="100000"/>
              </a:lnSpc>
            </a:pPr>
            <a:r>
              <a:rPr lang="en" sz="1200" kern="0" dirty="0">
                <a:solidFill>
                  <a:srgbClr val="E55927"/>
                </a:solidFill>
                <a:latin typeface="Times New Roman" panose="02020603050405020304" pitchFamily="18" charset="0"/>
                <a:ea typeface="ＭＳ 明朝" panose="02020609040205080304" pitchFamily="17" charset="-128"/>
                <a:cs typeface="HGPGothicE"/>
              </a:rPr>
              <a:t>◎ About the Vaccine</a:t>
            </a:r>
            <a:endParaRPr sz="1200" kern="0" dirty="0">
              <a:latin typeface="Times New Roman" panose="02020603050405020304" pitchFamily="18" charset="0"/>
              <a:ea typeface="ＭＳ 明朝" panose="02020609040205080304" pitchFamily="17" charset="-128"/>
              <a:cs typeface="HGPGothicE"/>
            </a:endParaRPr>
          </a:p>
        </p:txBody>
      </p:sp>
      <p:sp>
        <p:nvSpPr>
          <p:cNvPr id="33" name="object 2">
            <a:extLst>
              <a:ext uri="{FF2B5EF4-FFF2-40B4-BE49-F238E27FC236}">
                <a16:creationId xmlns:a16="http://schemas.microsoft.com/office/drawing/2014/main" id="{71F1F63C-4629-824E-92A4-3E25965C9B34}"/>
              </a:ext>
            </a:extLst>
          </p:cNvPr>
          <p:cNvSpPr txBox="1"/>
          <p:nvPr/>
        </p:nvSpPr>
        <p:spPr>
          <a:xfrm>
            <a:off x="772954" y="1908175"/>
            <a:ext cx="2014695" cy="184666"/>
          </a:xfrm>
          <a:prstGeom prst="rect">
            <a:avLst/>
          </a:prstGeom>
        </p:spPr>
        <p:txBody>
          <a:bodyPr vert="horz" wrap="square" lIns="0" tIns="0" rIns="0" bIns="0" rtlCol="0">
            <a:spAutoFit/>
          </a:bodyPr>
          <a:lstStyle/>
          <a:p>
            <a:pPr marL="9525" rtl="0">
              <a:lnSpc>
                <a:spcPct val="100000"/>
              </a:lnSpc>
              <a:spcBef>
                <a:spcPts val="905"/>
              </a:spcBef>
            </a:pPr>
            <a:r>
              <a:rPr lang="en" sz="1200" kern="0" dirty="0">
                <a:solidFill>
                  <a:srgbClr val="E55927"/>
                </a:solidFill>
                <a:latin typeface="Times New Roman" panose="02020603050405020304" pitchFamily="18" charset="0"/>
                <a:ea typeface="ＭＳ 明朝" panose="02020609040205080304" pitchFamily="17" charset="-128"/>
                <a:cs typeface="HGPGothicE"/>
              </a:rPr>
              <a:t>◎ Who is the Vaccine for?</a:t>
            </a:r>
            <a:endParaRPr sz="1200" kern="0" dirty="0">
              <a:latin typeface="Times New Roman" panose="02020603050405020304" pitchFamily="18" charset="0"/>
              <a:ea typeface="ＭＳ 明朝" panose="02020609040205080304" pitchFamily="17" charset="-128"/>
              <a:cs typeface="HGPGothicE"/>
            </a:endParaRPr>
          </a:p>
        </p:txBody>
      </p:sp>
      <p:sp>
        <p:nvSpPr>
          <p:cNvPr id="35" name="object 2">
            <a:extLst>
              <a:ext uri="{FF2B5EF4-FFF2-40B4-BE49-F238E27FC236}">
                <a16:creationId xmlns:a16="http://schemas.microsoft.com/office/drawing/2014/main" id="{34453545-338E-7047-821F-1A9853C10BCE}"/>
              </a:ext>
            </a:extLst>
          </p:cNvPr>
          <p:cNvSpPr txBox="1"/>
          <p:nvPr/>
        </p:nvSpPr>
        <p:spPr>
          <a:xfrm>
            <a:off x="765276" y="4051300"/>
            <a:ext cx="6018201" cy="323165"/>
          </a:xfrm>
          <a:prstGeom prst="rect">
            <a:avLst/>
          </a:prstGeom>
        </p:spPr>
        <p:txBody>
          <a:bodyPr vert="horz" wrap="square" lIns="0" tIns="0" rIns="0" bIns="0" rtlCol="0">
            <a:spAutoFit/>
          </a:bodyPr>
          <a:lstStyle/>
          <a:p>
            <a:pPr marL="233363" indent="-228600" rtl="0">
              <a:lnSpc>
                <a:spcPct val="100000"/>
              </a:lnSpc>
              <a:spcBef>
                <a:spcPts val="735"/>
              </a:spcBef>
              <a:buAutoNum type="alphaUcPeriod"/>
            </a:pPr>
            <a:r>
              <a:rPr lang="en" sz="1050" b="1" kern="0" dirty="0">
                <a:solidFill>
                  <a:srgbClr val="221815"/>
                </a:solidFill>
                <a:latin typeface="Times New Roman" panose="02020603050405020304" pitchFamily="18" charset="0"/>
                <a:ea typeface="ＭＳ 明朝" panose="02020609040205080304" pitchFamily="17" charset="-128"/>
                <a:cs typeface="HGPGothicE"/>
              </a:rPr>
              <a:t>Receiving the COVID-19 vaccine will make it so that, even if someone is infected with COVID-19, </a:t>
            </a:r>
            <a:br>
              <a:rPr lang="en" sz="1050" b="1" kern="0" dirty="0">
                <a:solidFill>
                  <a:srgbClr val="221815"/>
                </a:solidFill>
                <a:latin typeface="Times New Roman" panose="02020603050405020304" pitchFamily="18" charset="0"/>
                <a:ea typeface="ＭＳ 明朝" panose="02020609040205080304" pitchFamily="17" charset="-128"/>
                <a:cs typeface="HGPGothicE"/>
              </a:rPr>
            </a:br>
            <a:r>
              <a:rPr lang="en" sz="1050" b="1" kern="0" dirty="0">
                <a:solidFill>
                  <a:srgbClr val="221815"/>
                </a:solidFill>
                <a:latin typeface="Times New Roman" panose="02020603050405020304" pitchFamily="18" charset="0"/>
                <a:ea typeface="ＭＳ 明朝" panose="02020609040205080304" pitchFamily="17" charset="-128"/>
                <a:cs typeface="HGPGothicE"/>
              </a:rPr>
              <a:t>it is less likely they will exhibit symptoms of the virus.</a:t>
            </a:r>
            <a:endParaRPr sz="1050" b="1" kern="0" dirty="0">
              <a:latin typeface="Times New Roman" panose="02020603050405020304" pitchFamily="18" charset="0"/>
              <a:ea typeface="ＭＳ 明朝" panose="02020609040205080304" pitchFamily="17" charset="-128"/>
              <a:cs typeface="HGPGothicE"/>
            </a:endParaRPr>
          </a:p>
        </p:txBody>
      </p:sp>
      <p:sp>
        <p:nvSpPr>
          <p:cNvPr id="37" name="object 2">
            <a:extLst>
              <a:ext uri="{FF2B5EF4-FFF2-40B4-BE49-F238E27FC236}">
                <a16:creationId xmlns:a16="http://schemas.microsoft.com/office/drawing/2014/main" id="{72D444E7-C447-DB4E-BDD7-BFA0E73E06EE}"/>
              </a:ext>
            </a:extLst>
          </p:cNvPr>
          <p:cNvSpPr txBox="1"/>
          <p:nvPr/>
        </p:nvSpPr>
        <p:spPr>
          <a:xfrm>
            <a:off x="1492250" y="3517900"/>
            <a:ext cx="4114800" cy="276999"/>
          </a:xfrm>
          <a:prstGeom prst="rect">
            <a:avLst/>
          </a:prstGeom>
        </p:spPr>
        <p:txBody>
          <a:bodyPr vert="horz" wrap="square" lIns="0" tIns="0" rIns="0" bIns="0" rtlCol="0">
            <a:spAutoFit/>
          </a:bodyPr>
          <a:lstStyle/>
          <a:p>
            <a:pPr marL="4763" algn="ctr" rtl="0">
              <a:lnSpc>
                <a:spcPct val="100000"/>
              </a:lnSpc>
            </a:pPr>
            <a:r>
              <a:rPr lang="en-US" dirty="0">
                <a:latin typeface="Times New Roman" panose="02020603050405020304" pitchFamily="18" charset="0"/>
              </a:rPr>
              <a:t>About</a:t>
            </a:r>
            <a:r>
              <a:rPr lang="en-US" dirty="0">
                <a:solidFill>
                  <a:schemeClr val="accent6">
                    <a:lumMod val="75000"/>
                  </a:schemeClr>
                </a:solidFill>
                <a:latin typeface="Times New Roman" panose="02020603050405020304" pitchFamily="18" charset="0"/>
              </a:rPr>
              <a:t> </a:t>
            </a:r>
            <a:r>
              <a:rPr lang="en-US" dirty="0">
                <a:solidFill>
                  <a:srgbClr val="FF0000"/>
                </a:solidFill>
                <a:latin typeface="Times New Roman" panose="02020603050405020304" pitchFamily="18" charset="0"/>
              </a:rPr>
              <a:t>the Effects </a:t>
            </a:r>
            <a:r>
              <a:rPr lang="en-US" dirty="0">
                <a:latin typeface="Times New Roman" panose="02020603050405020304" pitchFamily="18" charset="0"/>
              </a:rPr>
              <a:t>of the COVID-19 Vaccine</a:t>
            </a:r>
            <a:endParaRPr sz="2250" kern="0" baseline="1851" dirty="0">
              <a:latin typeface="Times New Roman" panose="02020603050405020304" pitchFamily="18" charset="0"/>
              <a:ea typeface="ＭＳ 明朝" panose="02020609040205080304" pitchFamily="17" charset="-128"/>
              <a:cs typeface="HGPGothicE"/>
            </a:endParaRPr>
          </a:p>
        </p:txBody>
      </p:sp>
      <p:sp>
        <p:nvSpPr>
          <p:cNvPr id="38" name="object 2">
            <a:extLst>
              <a:ext uri="{FF2B5EF4-FFF2-40B4-BE49-F238E27FC236}">
                <a16:creationId xmlns:a16="http://schemas.microsoft.com/office/drawing/2014/main" id="{48FEC9E3-9AFA-8443-A9F9-F045DDE320B9}"/>
              </a:ext>
            </a:extLst>
          </p:cNvPr>
          <p:cNvSpPr txBox="1"/>
          <p:nvPr/>
        </p:nvSpPr>
        <p:spPr>
          <a:xfrm>
            <a:off x="760246" y="3851275"/>
            <a:ext cx="6018201" cy="184666"/>
          </a:xfrm>
          <a:prstGeom prst="rect">
            <a:avLst/>
          </a:prstGeom>
        </p:spPr>
        <p:txBody>
          <a:bodyPr vert="horz" wrap="square" lIns="0" tIns="0" rIns="0" bIns="0" rtlCol="0">
            <a:spAutoFit/>
          </a:bodyPr>
          <a:lstStyle/>
          <a:p>
            <a:pPr marL="4763" rtl="0">
              <a:lnSpc>
                <a:spcPct val="100000"/>
              </a:lnSpc>
              <a:spcBef>
                <a:spcPts val="1005"/>
              </a:spcBef>
            </a:pPr>
            <a:r>
              <a:rPr lang="en" sz="1200" kern="0" dirty="0">
                <a:solidFill>
                  <a:srgbClr val="E55927"/>
                </a:solidFill>
                <a:latin typeface="Times New Roman" panose="02020603050405020304" pitchFamily="18" charset="0"/>
                <a:ea typeface="ＭＳ 明朝" panose="02020609040205080304" pitchFamily="17" charset="-128"/>
                <a:cs typeface="HGPGothicE"/>
              </a:rPr>
              <a:t>Q. What effects does the COVID-19 vaccine have?</a:t>
            </a:r>
            <a:endParaRPr sz="1200" kern="0" dirty="0">
              <a:latin typeface="Times New Roman" panose="02020603050405020304" pitchFamily="18" charset="0"/>
              <a:ea typeface="ＭＳ 明朝" panose="02020609040205080304" pitchFamily="17" charset="-128"/>
              <a:cs typeface="HGPGothicE"/>
            </a:endParaRPr>
          </a:p>
        </p:txBody>
      </p:sp>
      <p:sp>
        <p:nvSpPr>
          <p:cNvPr id="39" name="object 2">
            <a:extLst>
              <a:ext uri="{FF2B5EF4-FFF2-40B4-BE49-F238E27FC236}">
                <a16:creationId xmlns:a16="http://schemas.microsoft.com/office/drawing/2014/main" id="{AD5145CC-C55D-5A4B-978A-C05463034D81}"/>
              </a:ext>
            </a:extLst>
          </p:cNvPr>
          <p:cNvSpPr txBox="1"/>
          <p:nvPr/>
        </p:nvSpPr>
        <p:spPr>
          <a:xfrm>
            <a:off x="984848" y="4375150"/>
            <a:ext cx="5813832" cy="615553"/>
          </a:xfrm>
          <a:prstGeom prst="rect">
            <a:avLst/>
          </a:prstGeom>
        </p:spPr>
        <p:txBody>
          <a:bodyPr vert="horz" wrap="square" lIns="0" tIns="0" rIns="0" bIns="0" rtlCol="0">
            <a:spAutoFit/>
          </a:bodyPr>
          <a:lstStyle/>
          <a:p>
            <a:pPr marL="6350" marR="5080" algn="just" rtl="0"/>
            <a:r>
              <a:rPr lang="en" sz="10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When the body receives a COVID-19 vaccination</a:t>
            </a:r>
            <a:r>
              <a:rPr lang="en" sz="1000" kern="0" dirty="0">
                <a:latin typeface="Times New Roman" panose="02020603050405020304" pitchFamily="18" charset="0"/>
                <a:ea typeface="ＭＳ 明朝" panose="02020609040205080304" pitchFamily="17" charset="-128"/>
                <a:cs typeface="Times New Roman" panose="02020603050405020304" pitchFamily="18" charset="0"/>
              </a:rPr>
              <a:t>, it can </a:t>
            </a:r>
            <a:r>
              <a:rPr lang="en" sz="10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produce mechanisms (i.e., gain immunity) that will combat the virus inside the body. This makes the body ready to fight the virus as soon as it enters the body, which makes it less likely that the person will exhibit symptoms of COVID-19. Reports show that children ages 5 to 11 exhibit 90.7%* efficacy in preventing symptoms from the 7th day after receiving their 2nd dose of the vaccine.</a:t>
            </a:r>
            <a:endParaRPr sz="10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0" name="object 5">
            <a:extLst>
              <a:ext uri="{FF2B5EF4-FFF2-40B4-BE49-F238E27FC236}">
                <a16:creationId xmlns:a16="http://schemas.microsoft.com/office/drawing/2014/main" id="{16B5C306-CC5E-8A49-A523-2FE9221F6226}"/>
              </a:ext>
            </a:extLst>
          </p:cNvPr>
          <p:cNvSpPr txBox="1"/>
          <p:nvPr/>
        </p:nvSpPr>
        <p:spPr>
          <a:xfrm>
            <a:off x="920750" y="5880100"/>
            <a:ext cx="5877211" cy="1271117"/>
          </a:xfrm>
          <a:prstGeom prst="rect">
            <a:avLst/>
          </a:prstGeom>
        </p:spPr>
        <p:txBody>
          <a:bodyPr vert="horz" wrap="square" lIns="0" tIns="0" rIns="0" bIns="0" rtlCol="0">
            <a:spAutoFit/>
          </a:bodyPr>
          <a:lstStyle/>
          <a:p>
            <a:pPr marL="6350" marR="5080" algn="just" rtl="0">
              <a:lnSpc>
                <a:spcPct val="118100"/>
              </a:lnSpc>
              <a:spcBef>
                <a:spcPts val="285"/>
              </a:spcBef>
            </a:pPr>
            <a:r>
              <a:rPr lang="en" sz="1000" kern="0" dirty="0">
                <a:solidFill>
                  <a:srgbClr val="221815"/>
                </a:solidFill>
                <a:latin typeface="Times New Roman" panose="02020603050405020304" pitchFamily="18" charset="0"/>
                <a:ea typeface="ＭＳ 明朝" panose="02020609040205080304" pitchFamily="17" charset="-128"/>
                <a:cs typeface="YuGothic"/>
              </a:rPr>
              <a:t>The main side-effect children experienced in the days after receiving vaccines </a:t>
            </a:r>
            <a:r>
              <a:rPr lang="en" sz="1000" kern="0" dirty="0">
                <a:latin typeface="Times New Roman" panose="02020603050405020304" pitchFamily="18" charset="0"/>
                <a:ea typeface="ＭＳ 明朝" panose="02020609040205080304" pitchFamily="17" charset="-128"/>
                <a:cs typeface="YuGothic"/>
              </a:rPr>
              <a:t>was discomfort at the area the injection took place. 74% of children experienced discomfort after the 1st dose and 71% a</a:t>
            </a:r>
            <a:r>
              <a:rPr lang="en" sz="1000" kern="0" dirty="0">
                <a:solidFill>
                  <a:srgbClr val="221815"/>
                </a:solidFill>
                <a:latin typeface="Times New Roman" panose="02020603050405020304" pitchFamily="18" charset="0"/>
                <a:ea typeface="ＭＳ 明朝" panose="02020609040205080304" pitchFamily="17" charset="-128"/>
                <a:cs typeface="YuGothic"/>
              </a:rPr>
              <a:t>fter the 2nd. Many people report feeling pain starting in the evening of the day they were injected or from the following day. Some people experienced fatigue or ran fevers, with the majority experiencing these symptoms after the 2nd dose as opposed to the 1st. 2.5% of vaccine recipients ran a fever of 38℃ (100.4℉) after the first dose and 6.5% after the 2nd. Most side-effects of the vaccine range from mild to moderate. According to current data, experts have determined there is no cause for concern in terms of severe problems developing as a result of vaccination.</a:t>
            </a:r>
            <a:endParaRPr sz="1000" kern="0" dirty="0">
              <a:latin typeface="Times New Roman" panose="02020603050405020304" pitchFamily="18" charset="0"/>
              <a:ea typeface="ＭＳ 明朝" panose="02020609040205080304" pitchFamily="17" charset="-128"/>
              <a:cs typeface="HGPGothicE"/>
            </a:endParaRPr>
          </a:p>
        </p:txBody>
      </p:sp>
      <p:sp>
        <p:nvSpPr>
          <p:cNvPr id="41" name="object 5">
            <a:extLst>
              <a:ext uri="{FF2B5EF4-FFF2-40B4-BE49-F238E27FC236}">
                <a16:creationId xmlns:a16="http://schemas.microsoft.com/office/drawing/2014/main" id="{0C4D218E-31B7-E149-ADC6-60BDE933E4F0}"/>
              </a:ext>
            </a:extLst>
          </p:cNvPr>
          <p:cNvSpPr txBox="1"/>
          <p:nvPr/>
        </p:nvSpPr>
        <p:spPr>
          <a:xfrm>
            <a:off x="731254" y="5499100"/>
            <a:ext cx="6780796" cy="184666"/>
          </a:xfrm>
          <a:prstGeom prst="rect">
            <a:avLst/>
          </a:prstGeom>
        </p:spPr>
        <p:txBody>
          <a:bodyPr vert="horz" wrap="square" lIns="0" tIns="0" rIns="0" bIns="0" rtlCol="0">
            <a:spAutoFit/>
          </a:bodyPr>
          <a:lstStyle/>
          <a:p>
            <a:pPr marL="12700" rtl="0">
              <a:lnSpc>
                <a:spcPct val="100000"/>
              </a:lnSpc>
              <a:spcBef>
                <a:spcPts val="1005"/>
              </a:spcBef>
            </a:pPr>
            <a:r>
              <a:rPr lang="en" sz="1200" kern="0" dirty="0">
                <a:solidFill>
                  <a:srgbClr val="E55927"/>
                </a:solidFill>
                <a:latin typeface="Times New Roman" panose="02020603050405020304" pitchFamily="18" charset="0"/>
                <a:ea typeface="ＭＳ 明朝" panose="02020609040205080304" pitchFamily="17" charset="-128"/>
                <a:cs typeface="HGPGothicE"/>
              </a:rPr>
              <a:t>Q. What kinds of side-effects can I expect my child to have after he or she gets the COVID-19 vaccine?</a:t>
            </a:r>
            <a:endParaRPr sz="1200" kern="0" dirty="0">
              <a:latin typeface="Times New Roman" panose="02020603050405020304" pitchFamily="18" charset="0"/>
              <a:ea typeface="ＭＳ 明朝" panose="02020609040205080304" pitchFamily="17" charset="-128"/>
              <a:cs typeface="HGPGothicE"/>
            </a:endParaRPr>
          </a:p>
        </p:txBody>
      </p:sp>
      <p:sp>
        <p:nvSpPr>
          <p:cNvPr id="42" name="object 5">
            <a:extLst>
              <a:ext uri="{FF2B5EF4-FFF2-40B4-BE49-F238E27FC236}">
                <a16:creationId xmlns:a16="http://schemas.microsoft.com/office/drawing/2014/main" id="{928A3321-BBFF-7A4D-BC3F-7D5CB84D59C8}"/>
              </a:ext>
            </a:extLst>
          </p:cNvPr>
          <p:cNvSpPr txBox="1"/>
          <p:nvPr/>
        </p:nvSpPr>
        <p:spPr>
          <a:xfrm>
            <a:off x="730250" y="5727700"/>
            <a:ext cx="6022975" cy="161583"/>
          </a:xfrm>
          <a:prstGeom prst="rect">
            <a:avLst/>
          </a:prstGeom>
        </p:spPr>
        <p:txBody>
          <a:bodyPr vert="horz" wrap="square" lIns="0" tIns="0" rIns="0" bIns="0" rtlCol="0">
            <a:spAutoFit/>
          </a:bodyPr>
          <a:lstStyle/>
          <a:p>
            <a:pPr marL="15875" rtl="0">
              <a:lnSpc>
                <a:spcPct val="100000"/>
              </a:lnSpc>
              <a:spcBef>
                <a:spcPts val="735"/>
              </a:spcBef>
            </a:pPr>
            <a:r>
              <a:rPr lang="en" sz="1050" b="1" kern="0" dirty="0">
                <a:solidFill>
                  <a:srgbClr val="221815"/>
                </a:solidFill>
                <a:latin typeface="Times New Roman" panose="02020603050405020304" pitchFamily="18" charset="0"/>
                <a:ea typeface="ＭＳ 明朝" panose="02020609040205080304" pitchFamily="17" charset="-128"/>
                <a:cs typeface="HGPGothicE"/>
              </a:rPr>
              <a:t>A. The most common side-effect you can expect is for the area where the injection was made to hurt</a:t>
            </a:r>
            <a:r>
              <a:rPr lang="en" sz="1050" kern="0" dirty="0">
                <a:solidFill>
                  <a:srgbClr val="221815"/>
                </a:solidFill>
                <a:latin typeface="Times New Roman" panose="02020603050405020304" pitchFamily="18" charset="0"/>
                <a:ea typeface="ＭＳ 明朝" panose="02020609040205080304" pitchFamily="17" charset="-128"/>
                <a:cs typeface="HGPGothicE"/>
              </a:rPr>
              <a:t>.</a:t>
            </a:r>
            <a:endParaRPr sz="1050" kern="0" dirty="0">
              <a:latin typeface="Times New Roman" panose="02020603050405020304" pitchFamily="18" charset="0"/>
              <a:ea typeface="ＭＳ 明朝" panose="02020609040205080304" pitchFamily="17" charset="-128"/>
              <a:cs typeface="HGPGothicE"/>
            </a:endParaRPr>
          </a:p>
        </p:txBody>
      </p:sp>
      <p:sp>
        <p:nvSpPr>
          <p:cNvPr id="43" name="object 5">
            <a:extLst>
              <a:ext uri="{FF2B5EF4-FFF2-40B4-BE49-F238E27FC236}">
                <a16:creationId xmlns:a16="http://schemas.microsoft.com/office/drawing/2014/main" id="{2F09E25F-A619-6E4F-B1C5-F98F82E9A28B}"/>
              </a:ext>
            </a:extLst>
          </p:cNvPr>
          <p:cNvSpPr txBox="1"/>
          <p:nvPr/>
        </p:nvSpPr>
        <p:spPr>
          <a:xfrm>
            <a:off x="826155" y="7146925"/>
            <a:ext cx="5910983" cy="153888"/>
          </a:xfrm>
          <a:prstGeom prst="rect">
            <a:avLst/>
          </a:prstGeom>
        </p:spPr>
        <p:txBody>
          <a:bodyPr vert="horz" wrap="square" lIns="0" tIns="0" rIns="0" bIns="0" rtlCol="0">
            <a:spAutoFit/>
          </a:bodyPr>
          <a:lstStyle/>
          <a:p>
            <a:pPr marL="6350" rtl="0">
              <a:lnSpc>
                <a:spcPct val="100000"/>
              </a:lnSpc>
              <a:spcBef>
                <a:spcPts val="835"/>
              </a:spcBef>
              <a:buClr>
                <a:srgbClr val="E55927"/>
              </a:buClr>
              <a:buSzPct val="90000"/>
              <a:buChar char="■"/>
              <a:tabLst>
                <a:tab pos="276225" algn="l"/>
              </a:tabLst>
            </a:pPr>
            <a:r>
              <a:rPr lang="en" sz="1000" b="1" kern="0" dirty="0">
                <a:solidFill>
                  <a:srgbClr val="221815"/>
                </a:solidFill>
                <a:latin typeface="Times New Roman" panose="02020603050405020304" pitchFamily="18" charset="0"/>
                <a:ea typeface="ＭＳ 明朝" panose="02020609040205080304" pitchFamily="17" charset="-128"/>
                <a:cs typeface="HGPGothicE"/>
              </a:rPr>
              <a:t>Side-Effects That Can Develop Days After Injection</a:t>
            </a:r>
            <a:endParaRPr sz="1000" b="1" kern="0" dirty="0">
              <a:latin typeface="Times New Roman" panose="02020603050405020304" pitchFamily="18" charset="0"/>
              <a:ea typeface="ＭＳ 明朝" panose="02020609040205080304" pitchFamily="17" charset="-128"/>
              <a:cs typeface="HGPGothicE"/>
            </a:endParaRPr>
          </a:p>
        </p:txBody>
      </p:sp>
      <p:sp>
        <p:nvSpPr>
          <p:cNvPr id="44" name="object 4">
            <a:extLst>
              <a:ext uri="{FF2B5EF4-FFF2-40B4-BE49-F238E27FC236}">
                <a16:creationId xmlns:a16="http://schemas.microsoft.com/office/drawing/2014/main" id="{934E7787-CDCF-584B-B493-AE9356DD708E}"/>
              </a:ext>
            </a:extLst>
          </p:cNvPr>
          <p:cNvSpPr txBox="1"/>
          <p:nvPr/>
        </p:nvSpPr>
        <p:spPr>
          <a:xfrm>
            <a:off x="3903412" y="8198078"/>
            <a:ext cx="2759498" cy="120546"/>
          </a:xfrm>
          <a:prstGeom prst="rect">
            <a:avLst/>
          </a:prstGeom>
        </p:spPr>
        <p:txBody>
          <a:bodyPr vert="horz" wrap="square" lIns="0" tIns="12700" rIns="0" bIns="0" rtlCol="0">
            <a:spAutoFit/>
          </a:bodyPr>
          <a:lstStyle/>
          <a:p>
            <a:pPr marL="12700" algn="r" rtl="0">
              <a:lnSpc>
                <a:spcPct val="100000"/>
              </a:lnSpc>
              <a:spcBef>
                <a:spcPts val="100"/>
              </a:spcBef>
            </a:pPr>
            <a:r>
              <a:rPr lang="en" sz="700" kern="0" dirty="0">
                <a:solidFill>
                  <a:srgbClr val="221815"/>
                </a:solidFill>
                <a:latin typeface="Times New Roman" panose="02020603050405020304" pitchFamily="18" charset="0"/>
                <a:ea typeface="ＭＳ 明朝" panose="02020609040205080304" pitchFamily="17" charset="-128"/>
                <a:cs typeface="YuGothic"/>
              </a:rPr>
              <a:t>Source: Reports concerning Specially Approved Pharmaceuticals</a:t>
            </a:r>
            <a:endParaRPr sz="700" kern="0" dirty="0">
              <a:latin typeface="Times New Roman" panose="02020603050405020304" pitchFamily="18" charset="0"/>
              <a:ea typeface="ＭＳ 明朝" panose="02020609040205080304" pitchFamily="17" charset="-128"/>
              <a:cs typeface="YuGothic"/>
            </a:endParaRPr>
          </a:p>
        </p:txBody>
      </p:sp>
      <p:sp>
        <p:nvSpPr>
          <p:cNvPr id="45" name="object 10">
            <a:extLst>
              <a:ext uri="{FF2B5EF4-FFF2-40B4-BE49-F238E27FC236}">
                <a16:creationId xmlns:a16="http://schemas.microsoft.com/office/drawing/2014/main" id="{60708706-F120-1C42-9987-51163A21AE51}"/>
              </a:ext>
            </a:extLst>
          </p:cNvPr>
          <p:cNvSpPr txBox="1"/>
          <p:nvPr/>
        </p:nvSpPr>
        <p:spPr>
          <a:xfrm>
            <a:off x="737603" y="8700185"/>
            <a:ext cx="6022257" cy="323165"/>
          </a:xfrm>
          <a:prstGeom prst="rect">
            <a:avLst/>
          </a:prstGeom>
        </p:spPr>
        <p:txBody>
          <a:bodyPr vert="horz" wrap="square" lIns="0" tIns="0" rIns="0" bIns="0" rtlCol="0">
            <a:spAutoFit/>
          </a:bodyPr>
          <a:lstStyle/>
          <a:p>
            <a:pPr marL="244475" indent="-228600" rtl="0">
              <a:lnSpc>
                <a:spcPct val="100000"/>
              </a:lnSpc>
              <a:spcBef>
                <a:spcPts val="735"/>
              </a:spcBef>
              <a:buAutoNum type="alphaUcPeriod"/>
            </a:pPr>
            <a:r>
              <a:rPr lang="en" sz="1050" b="1" kern="0" dirty="0">
                <a:solidFill>
                  <a:srgbClr val="221815"/>
                </a:solidFill>
                <a:latin typeface="Times New Roman" panose="02020603050405020304" pitchFamily="18" charset="0"/>
                <a:ea typeface="ＭＳ 明朝" panose="02020609040205080304" pitchFamily="17" charset="-128"/>
                <a:cs typeface="HGPGothicE"/>
              </a:rPr>
              <a:t>According to data from the United States, boys between 5 and 11 years are less likely to develop myocarditis than those between 12 and 17.</a:t>
            </a:r>
            <a:endParaRPr sz="1050" b="1" kern="0" dirty="0">
              <a:latin typeface="Times New Roman" panose="02020603050405020304" pitchFamily="18" charset="0"/>
              <a:ea typeface="ＭＳ 明朝" panose="02020609040205080304" pitchFamily="17" charset="-128"/>
              <a:cs typeface="HGPGothicE"/>
            </a:endParaRPr>
          </a:p>
        </p:txBody>
      </p:sp>
      <p:sp>
        <p:nvSpPr>
          <p:cNvPr id="46" name="object 10">
            <a:extLst>
              <a:ext uri="{FF2B5EF4-FFF2-40B4-BE49-F238E27FC236}">
                <a16:creationId xmlns:a16="http://schemas.microsoft.com/office/drawing/2014/main" id="{C4AF9AD9-54D6-9947-9201-F45B574A7BEB}"/>
              </a:ext>
            </a:extLst>
          </p:cNvPr>
          <p:cNvSpPr txBox="1"/>
          <p:nvPr/>
        </p:nvSpPr>
        <p:spPr>
          <a:xfrm>
            <a:off x="966470" y="9004300"/>
            <a:ext cx="5890260" cy="1200842"/>
          </a:xfrm>
          <a:prstGeom prst="rect">
            <a:avLst/>
          </a:prstGeom>
        </p:spPr>
        <p:txBody>
          <a:bodyPr vert="horz" wrap="square" lIns="0" tIns="12700" rIns="0" bIns="0" rtlCol="0">
            <a:spAutoFit/>
          </a:bodyPr>
          <a:lstStyle/>
          <a:p>
            <a:pPr marL="6350" rtl="0">
              <a:lnSpc>
                <a:spcPct val="100000"/>
              </a:lnSpc>
              <a:spcBef>
                <a:spcPts val="480"/>
              </a:spcBef>
            </a:pPr>
            <a:r>
              <a:rPr lang="en" sz="1000" kern="0" dirty="0">
                <a:solidFill>
                  <a:srgbClr val="221815"/>
                </a:solidFill>
                <a:latin typeface="Times New Roman" panose="02020603050405020304" pitchFamily="18" charset="0"/>
                <a:ea typeface="ＭＳ 明朝" panose="02020609040205080304" pitchFamily="17" charset="-128"/>
                <a:cs typeface="YuGothic"/>
              </a:rPr>
              <a:t>While cases are extremely rare, there have been reports in countries outside Japan where children developed mild cases of myocarditis.</a:t>
            </a:r>
            <a:r>
              <a:rPr lang="ja-JP" altLang="en-US" sz="1000" kern="0" dirty="0">
                <a:solidFill>
                  <a:srgbClr val="221815"/>
                </a:solidFill>
                <a:latin typeface="Times New Roman" panose="02020603050405020304" pitchFamily="18" charset="0"/>
                <a:ea typeface="ＭＳ 明朝" panose="02020609040205080304" pitchFamily="17" charset="-128"/>
                <a:cs typeface="YuGothic"/>
              </a:rPr>
              <a:t> </a:t>
            </a:r>
            <a:r>
              <a:rPr lang="en" sz="1000" kern="0" dirty="0">
                <a:solidFill>
                  <a:srgbClr val="221815"/>
                </a:solidFill>
                <a:latin typeface="Times New Roman" panose="02020603050405020304" pitchFamily="18" charset="0"/>
                <a:ea typeface="ＭＳ 明朝" panose="02020609040205080304" pitchFamily="17" charset="-128"/>
                <a:cs typeface="YuGothic"/>
              </a:rPr>
              <a:t>In the United States, the number of children that reported developing myocarditis after receiving COVID-19 vaccinations was fewer in boys aged 5 to 11 than boys aged 12 to 15 and 16 to 17.</a:t>
            </a:r>
            <a:endParaRPr sz="1000" kern="0" dirty="0">
              <a:latin typeface="Times New Roman" panose="02020603050405020304" pitchFamily="18" charset="0"/>
              <a:ea typeface="ＭＳ 明朝" panose="02020609040205080304" pitchFamily="17" charset="-128"/>
              <a:cs typeface="YuGothic"/>
            </a:endParaRPr>
          </a:p>
          <a:p>
            <a:pPr marL="6350" marR="16510" indent="-6350" rtl="0">
              <a:lnSpc>
                <a:spcPct val="118100"/>
              </a:lnSpc>
            </a:pPr>
            <a:r>
              <a:rPr lang="en" sz="1000" kern="0" dirty="0">
                <a:solidFill>
                  <a:srgbClr val="221815"/>
                </a:solidFill>
                <a:latin typeface="Times New Roman" panose="02020603050405020304" pitchFamily="18" charset="0"/>
                <a:ea typeface="ＭＳ 明朝" panose="02020609040205080304" pitchFamily="17" charset="-128"/>
                <a:cs typeface="YuGothic"/>
              </a:rPr>
              <a:t>If your child develops symptoms such as chest pain, heart palpitations, shortness of breath, or swelling within 4 days of receiving a vaccination, go see a doctor immediately and inform him or her that the child has recently been vaccinated.</a:t>
            </a:r>
            <a:r>
              <a:rPr lang="ja-JP" altLang="en-US" sz="1000" kern="0" dirty="0">
                <a:solidFill>
                  <a:srgbClr val="221815"/>
                </a:solidFill>
                <a:latin typeface="Times New Roman" panose="02020603050405020304" pitchFamily="18" charset="0"/>
                <a:ea typeface="ＭＳ 明朝" panose="02020609040205080304" pitchFamily="17" charset="-128"/>
                <a:cs typeface="YuGothic"/>
              </a:rPr>
              <a:t> </a:t>
            </a:r>
            <a:r>
              <a:rPr lang="en" sz="1000" kern="0" dirty="0">
                <a:solidFill>
                  <a:srgbClr val="221815"/>
                </a:solidFill>
                <a:latin typeface="Times New Roman" panose="02020603050405020304" pitchFamily="18" charset="0"/>
                <a:ea typeface="ＭＳ 明朝" panose="02020609040205080304" pitchFamily="17" charset="-128"/>
                <a:cs typeface="YuGothic"/>
              </a:rPr>
              <a:t>In the event that myocarditis is discovered, typically this will mean the child will need to be admitted to the hospital, but in most cases, the child will naturally recover from the condition with enough rest.</a:t>
            </a:r>
            <a:endParaRPr sz="1000" kern="0" dirty="0">
              <a:latin typeface="Times New Roman" panose="02020603050405020304" pitchFamily="18" charset="0"/>
              <a:ea typeface="ＭＳ 明朝" panose="02020609040205080304" pitchFamily="17" charset="-128"/>
              <a:cs typeface="YuGothic"/>
            </a:endParaRPr>
          </a:p>
        </p:txBody>
      </p:sp>
      <p:sp>
        <p:nvSpPr>
          <p:cNvPr id="47" name="object 10">
            <a:extLst>
              <a:ext uri="{FF2B5EF4-FFF2-40B4-BE49-F238E27FC236}">
                <a16:creationId xmlns:a16="http://schemas.microsoft.com/office/drawing/2014/main" id="{889D00B0-16D3-B640-928F-3F914DB5BE72}"/>
              </a:ext>
            </a:extLst>
          </p:cNvPr>
          <p:cNvSpPr txBox="1"/>
          <p:nvPr/>
        </p:nvSpPr>
        <p:spPr>
          <a:xfrm>
            <a:off x="844550" y="10255354"/>
            <a:ext cx="6012180" cy="120546"/>
          </a:xfrm>
          <a:prstGeom prst="rect">
            <a:avLst/>
          </a:prstGeom>
        </p:spPr>
        <p:txBody>
          <a:bodyPr vert="horz" wrap="square" lIns="0" tIns="12700" rIns="0" bIns="0" rtlCol="0">
            <a:spAutoFit/>
          </a:bodyPr>
          <a:lstStyle/>
          <a:p>
            <a:pPr marR="7620" algn="r" rtl="0">
              <a:lnSpc>
                <a:spcPct val="100000"/>
              </a:lnSpc>
              <a:spcBef>
                <a:spcPts val="500"/>
              </a:spcBef>
            </a:pPr>
            <a:r>
              <a:rPr lang="en" sz="700" kern="0" dirty="0">
                <a:solidFill>
                  <a:srgbClr val="221815"/>
                </a:solidFill>
                <a:latin typeface="Times New Roman" panose="02020603050405020304" pitchFamily="18" charset="0"/>
                <a:ea typeface="ＭＳ 明朝" panose="02020609040205080304" pitchFamily="17" charset="-128"/>
                <a:cs typeface="YuGothic"/>
              </a:rPr>
              <a:t>Source: ACIP Meeting on Jan. 5, 2022</a:t>
            </a:r>
            <a:endParaRPr sz="700" kern="0" dirty="0">
              <a:latin typeface="Times New Roman" panose="02020603050405020304" pitchFamily="18" charset="0"/>
              <a:ea typeface="ＭＳ 明朝" panose="02020609040205080304" pitchFamily="17" charset="-128"/>
              <a:cs typeface="YuGothic"/>
            </a:endParaRPr>
          </a:p>
        </p:txBody>
      </p:sp>
      <p:sp>
        <p:nvSpPr>
          <p:cNvPr id="48" name="object 8">
            <a:extLst>
              <a:ext uri="{FF2B5EF4-FFF2-40B4-BE49-F238E27FC236}">
                <a16:creationId xmlns:a16="http://schemas.microsoft.com/office/drawing/2014/main" id="{745B9971-67EB-B84A-AED0-2543DF330809}"/>
              </a:ext>
            </a:extLst>
          </p:cNvPr>
          <p:cNvSpPr txBox="1"/>
          <p:nvPr/>
        </p:nvSpPr>
        <p:spPr>
          <a:xfrm>
            <a:off x="1156970" y="7669983"/>
            <a:ext cx="1097280" cy="543739"/>
          </a:xfrm>
          <a:prstGeom prst="rect">
            <a:avLst/>
          </a:prstGeom>
        </p:spPr>
        <p:txBody>
          <a:bodyPr vert="horz" wrap="square" lIns="0" tIns="0" rIns="0" bIns="0" rtlCol="0">
            <a:spAutoFit/>
          </a:bodyPr>
          <a:lstStyle/>
          <a:p>
            <a:pPr marL="321310" rtl="0">
              <a:lnSpc>
                <a:spcPct val="100000"/>
              </a:lnSpc>
              <a:spcBef>
                <a:spcPts val="305"/>
              </a:spcBef>
            </a:pPr>
            <a:r>
              <a:rPr lang="en" sz="900" kern="0" dirty="0">
                <a:solidFill>
                  <a:srgbClr val="221815"/>
                </a:solidFill>
                <a:latin typeface="Times New Roman" panose="02020603050405020304" pitchFamily="18" charset="0"/>
                <a:ea typeface="ＭＳ 明朝" panose="02020609040205080304" pitchFamily="17" charset="-128"/>
                <a:cs typeface="HGPGothicE"/>
              </a:rPr>
              <a:t>Over 50%</a:t>
            </a:r>
            <a:endParaRPr sz="900" kern="0" dirty="0">
              <a:latin typeface="Times New Roman" panose="02020603050405020304" pitchFamily="18" charset="0"/>
              <a:ea typeface="ＭＳ 明朝" panose="02020609040205080304" pitchFamily="17" charset="-128"/>
              <a:cs typeface="HGPGothicE"/>
            </a:endParaRPr>
          </a:p>
          <a:p>
            <a:pPr marL="327025" rtl="0">
              <a:lnSpc>
                <a:spcPct val="100000"/>
              </a:lnSpc>
              <a:spcBef>
                <a:spcPts val="545"/>
              </a:spcBef>
            </a:pPr>
            <a:r>
              <a:rPr lang="en" sz="900" kern="0" dirty="0">
                <a:solidFill>
                  <a:srgbClr val="221815"/>
                </a:solidFill>
                <a:latin typeface="Times New Roman" panose="02020603050405020304" pitchFamily="18" charset="0"/>
                <a:ea typeface="ＭＳ 明朝" panose="02020609040205080304" pitchFamily="17" charset="-128"/>
                <a:cs typeface="HGPGothicE"/>
              </a:rPr>
              <a:t>10 ~ 50%</a:t>
            </a:r>
            <a:endParaRPr sz="900" kern="0" dirty="0">
              <a:latin typeface="Times New Roman" panose="02020603050405020304" pitchFamily="18" charset="0"/>
              <a:ea typeface="ＭＳ 明朝" panose="02020609040205080304" pitchFamily="17" charset="-128"/>
              <a:cs typeface="HGPGothicE"/>
            </a:endParaRPr>
          </a:p>
          <a:p>
            <a:pPr marL="384175" rtl="0">
              <a:lnSpc>
                <a:spcPct val="100000"/>
              </a:lnSpc>
              <a:spcBef>
                <a:spcPts val="505"/>
              </a:spcBef>
            </a:pPr>
            <a:r>
              <a:rPr lang="en" sz="900" kern="0" dirty="0">
                <a:solidFill>
                  <a:srgbClr val="221815"/>
                </a:solidFill>
                <a:latin typeface="Times New Roman" panose="02020603050405020304" pitchFamily="18" charset="0"/>
                <a:ea typeface="ＭＳ 明朝" panose="02020609040205080304" pitchFamily="17" charset="-128"/>
                <a:cs typeface="HGPGothicE"/>
              </a:rPr>
              <a:t>1 ~ 10%</a:t>
            </a:r>
            <a:endParaRPr sz="900" kern="0" dirty="0">
              <a:latin typeface="Times New Roman" panose="02020603050405020304" pitchFamily="18" charset="0"/>
              <a:ea typeface="ＭＳ 明朝" panose="02020609040205080304" pitchFamily="17" charset="-128"/>
              <a:cs typeface="HGPGothicE"/>
            </a:endParaRPr>
          </a:p>
        </p:txBody>
      </p:sp>
      <p:sp>
        <p:nvSpPr>
          <p:cNvPr id="49" name="object 6">
            <a:extLst>
              <a:ext uri="{FF2B5EF4-FFF2-40B4-BE49-F238E27FC236}">
                <a16:creationId xmlns:a16="http://schemas.microsoft.com/office/drawing/2014/main" id="{8D593D21-FA8A-3540-A1AE-B193BA4887C5}"/>
              </a:ext>
            </a:extLst>
          </p:cNvPr>
          <p:cNvSpPr txBox="1"/>
          <p:nvPr/>
        </p:nvSpPr>
        <p:spPr>
          <a:xfrm>
            <a:off x="2655514" y="7646601"/>
            <a:ext cx="2324735" cy="138499"/>
          </a:xfrm>
          <a:prstGeom prst="rect">
            <a:avLst/>
          </a:prstGeom>
        </p:spPr>
        <p:txBody>
          <a:bodyPr vert="horz" wrap="square" lIns="0" tIns="0" rIns="0" bIns="0" rtlCol="0">
            <a:spAutoFit/>
          </a:bodyPr>
          <a:lstStyle/>
          <a:p>
            <a:pPr marL="12700" rtl="0">
              <a:lnSpc>
                <a:spcPct val="100000"/>
              </a:lnSpc>
              <a:spcBef>
                <a:spcPts val="345"/>
              </a:spcBef>
            </a:pPr>
            <a:r>
              <a:rPr lang="en" sz="900" kern="0" dirty="0">
                <a:solidFill>
                  <a:srgbClr val="221815"/>
                </a:solidFill>
                <a:latin typeface="Times New Roman" panose="02020603050405020304" pitchFamily="18" charset="0"/>
                <a:ea typeface="ＭＳ 明朝" panose="02020609040205080304" pitchFamily="17" charset="-128"/>
                <a:cs typeface="HGPGothicE"/>
              </a:rPr>
              <a:t>Pain in the area of injection, general fatigue</a:t>
            </a:r>
            <a:endParaRPr sz="900" kern="0" dirty="0">
              <a:latin typeface="Times New Roman" panose="02020603050405020304" pitchFamily="18" charset="0"/>
              <a:ea typeface="ＭＳ 明朝" panose="02020609040205080304" pitchFamily="17" charset="-128"/>
              <a:cs typeface="HGPGothicE"/>
            </a:endParaRPr>
          </a:p>
        </p:txBody>
      </p:sp>
      <p:sp>
        <p:nvSpPr>
          <p:cNvPr id="50" name="object 6">
            <a:extLst>
              <a:ext uri="{FF2B5EF4-FFF2-40B4-BE49-F238E27FC236}">
                <a16:creationId xmlns:a16="http://schemas.microsoft.com/office/drawing/2014/main" id="{1BA0EACF-A883-2740-8693-2E3F72120115}"/>
              </a:ext>
            </a:extLst>
          </p:cNvPr>
          <p:cNvSpPr txBox="1"/>
          <p:nvPr/>
        </p:nvSpPr>
        <p:spPr>
          <a:xfrm>
            <a:off x="2667302" y="7837101"/>
            <a:ext cx="4054173" cy="138499"/>
          </a:xfrm>
          <a:prstGeom prst="rect">
            <a:avLst/>
          </a:prstGeom>
        </p:spPr>
        <p:txBody>
          <a:bodyPr vert="horz" wrap="square" lIns="0" tIns="0" rIns="0" bIns="0" rtlCol="0">
            <a:spAutoFit/>
          </a:bodyPr>
          <a:lstStyle/>
          <a:p>
            <a:pPr marL="12700" rtl="0">
              <a:lnSpc>
                <a:spcPct val="100000"/>
              </a:lnSpc>
              <a:spcBef>
                <a:spcPts val="490"/>
              </a:spcBef>
            </a:pPr>
            <a:r>
              <a:rPr lang="en" sz="900" kern="0" dirty="0">
                <a:solidFill>
                  <a:srgbClr val="221815"/>
                </a:solidFill>
                <a:latin typeface="Times New Roman" panose="02020603050405020304" pitchFamily="18" charset="0"/>
                <a:ea typeface="ＭＳ 明朝" panose="02020609040205080304" pitchFamily="17" charset="-128"/>
                <a:cs typeface="HGPGothicE"/>
              </a:rPr>
              <a:t>Headache, redness/swelling in the area of injection, muscular pain, feeling chills</a:t>
            </a:r>
            <a:endParaRPr sz="900" kern="0" dirty="0">
              <a:latin typeface="Times New Roman" panose="02020603050405020304" pitchFamily="18" charset="0"/>
              <a:ea typeface="ＭＳ 明朝" panose="02020609040205080304" pitchFamily="17" charset="-128"/>
              <a:cs typeface="HGPGothicE"/>
            </a:endParaRPr>
          </a:p>
        </p:txBody>
      </p:sp>
      <p:pic>
        <p:nvPicPr>
          <p:cNvPr id="52" name="図 51">
            <a:extLst>
              <a:ext uri="{FF2B5EF4-FFF2-40B4-BE49-F238E27FC236}">
                <a16:creationId xmlns:a16="http://schemas.microsoft.com/office/drawing/2014/main" id="{2671249F-48DD-3244-B8B0-09AA3C208F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984" y="2514388"/>
            <a:ext cx="723900" cy="723900"/>
          </a:xfrm>
          <a:prstGeom prst="rect">
            <a:avLst/>
          </a:prstGeom>
        </p:spPr>
      </p:pic>
      <p:sp>
        <p:nvSpPr>
          <p:cNvPr id="26" name="テキスト ボックス 25"/>
          <p:cNvSpPr txBox="1"/>
          <p:nvPr/>
        </p:nvSpPr>
        <p:spPr>
          <a:xfrm>
            <a:off x="730250" y="1336675"/>
            <a:ext cx="6036098" cy="592470"/>
          </a:xfrm>
          <a:prstGeom prst="rect">
            <a:avLst/>
          </a:prstGeom>
          <a:noFill/>
        </p:spPr>
        <p:txBody>
          <a:bodyPr wrap="square" rtlCol="0">
            <a:spAutoFit/>
          </a:bodyPr>
          <a:lstStyle/>
          <a:p>
            <a:r>
              <a:rPr lang="en" altLang="ja-JP" sz="1050" kern="0" dirty="0">
                <a:solidFill>
                  <a:srgbClr val="221815"/>
                </a:solidFill>
                <a:latin typeface="Times New Roman" panose="02020603050405020304" pitchFamily="18" charset="0"/>
                <a:ea typeface="ＭＳ 明朝" panose="02020609040205080304" pitchFamily="17" charset="-128"/>
                <a:cs typeface="YuGothic"/>
              </a:rPr>
              <a:t>Child vaccinations use the Pfizer COVID-19 vaccine made for children ages 5 to 11*. </a:t>
            </a:r>
          </a:p>
          <a:p>
            <a:r>
              <a:rPr lang="en" altLang="ja-JP" sz="1050" kern="0" dirty="0">
                <a:solidFill>
                  <a:srgbClr val="221815"/>
                </a:solidFill>
                <a:latin typeface="Times New Roman" panose="02020603050405020304" pitchFamily="18" charset="0"/>
                <a:ea typeface="ＭＳ 明朝" panose="02020609040205080304" pitchFamily="17" charset="-128"/>
                <a:cs typeface="YuGothic"/>
              </a:rPr>
              <a:t>Normally, vaccines are given </a:t>
            </a:r>
            <a:r>
              <a:rPr lang="en" altLang="ja-JP" sz="1050" b="1" kern="0" dirty="0">
                <a:solidFill>
                  <a:srgbClr val="221815"/>
                </a:solidFill>
                <a:latin typeface="Times New Roman" panose="02020603050405020304" pitchFamily="18" charset="0"/>
                <a:ea typeface="ＭＳ 明朝" panose="02020609040205080304" pitchFamily="17" charset="-128"/>
                <a:cs typeface="YuGothic"/>
              </a:rPr>
              <a:t>in 2 doses</a:t>
            </a:r>
            <a:r>
              <a:rPr lang="en" altLang="ja-JP" sz="1050" kern="0" dirty="0">
                <a:solidFill>
                  <a:srgbClr val="221815"/>
                </a:solidFill>
                <a:latin typeface="Times New Roman" panose="02020603050405020304" pitchFamily="18" charset="0"/>
                <a:ea typeface="ＭＳ 明朝" panose="02020609040205080304" pitchFamily="17" charset="-128"/>
                <a:cs typeface="YuGothic"/>
              </a:rPr>
              <a:t> with </a:t>
            </a:r>
            <a:r>
              <a:rPr lang="en" altLang="ja-JP" sz="1050" b="1" kern="0" dirty="0">
                <a:solidFill>
                  <a:srgbClr val="221815"/>
                </a:solidFill>
                <a:latin typeface="Times New Roman" panose="02020603050405020304" pitchFamily="18" charset="0"/>
                <a:ea typeface="ＭＳ 明朝" panose="02020609040205080304" pitchFamily="17" charset="-128"/>
                <a:cs typeface="YuGothic"/>
              </a:rPr>
              <a:t>a 3 week interval</a:t>
            </a:r>
            <a:r>
              <a:rPr lang="en" altLang="ja-JP" sz="1050" kern="0" dirty="0">
                <a:solidFill>
                  <a:srgbClr val="221815"/>
                </a:solidFill>
                <a:latin typeface="Times New Roman" panose="02020603050405020304" pitchFamily="18" charset="0"/>
                <a:ea typeface="ＭＳ 明朝" panose="02020609040205080304" pitchFamily="17" charset="-128"/>
                <a:cs typeface="YuGothic"/>
              </a:rPr>
              <a:t> between the 1st and </a:t>
            </a:r>
            <a:r>
              <a:rPr lang="en-US" altLang="ja-JP" sz="1050" kern="0" dirty="0">
                <a:solidFill>
                  <a:srgbClr val="221815"/>
                </a:solidFill>
                <a:latin typeface="Times New Roman" panose="02020603050405020304" pitchFamily="18" charset="0"/>
                <a:ea typeface="ＭＳ 明朝" panose="02020609040205080304" pitchFamily="17" charset="-128"/>
                <a:cs typeface="YuGothic"/>
              </a:rPr>
              <a:t>2nd dose.</a:t>
            </a:r>
          </a:p>
          <a:p>
            <a:pPr>
              <a:spcBef>
                <a:spcPts val="300"/>
              </a:spcBef>
            </a:pPr>
            <a:r>
              <a:rPr lang="en" altLang="ja-JP" sz="900" kern="0" dirty="0">
                <a:solidFill>
                  <a:srgbClr val="221815"/>
                </a:solidFill>
                <a:latin typeface="Times New Roman" panose="02020603050405020304" pitchFamily="18" charset="0"/>
                <a:ea typeface="ＭＳ 明朝" panose="02020609040205080304" pitchFamily="17" charset="-128"/>
                <a:cs typeface="YuGothic"/>
              </a:rPr>
              <a:t>*This vaccine contains 1/3 the active components compared with the Pfizer COVID-19 vaccine for those ages 12 and older.</a:t>
            </a:r>
            <a:endParaRPr kumimoji="1" lang="ja-JP" altLang="en-US" sz="900" dirty="0"/>
          </a:p>
        </p:txBody>
      </p:sp>
      <p:sp>
        <p:nvSpPr>
          <p:cNvPr id="53" name="テキスト ボックス 52"/>
          <p:cNvSpPr txBox="1"/>
          <p:nvPr/>
        </p:nvSpPr>
        <p:spPr>
          <a:xfrm>
            <a:off x="894874" y="2933869"/>
            <a:ext cx="5702776" cy="507831"/>
          </a:xfrm>
          <a:prstGeom prst="rect">
            <a:avLst/>
          </a:prstGeom>
          <a:noFill/>
        </p:spPr>
        <p:txBody>
          <a:bodyPr wrap="square" rtlCol="0">
            <a:spAutoFit/>
          </a:bodyPr>
          <a:lstStyle/>
          <a:p>
            <a:r>
              <a:rPr lang="en-US" altLang="ja-JP" sz="900" dirty="0">
                <a:latin typeface="Times New Roman" panose="02020603050405020304" pitchFamily="18" charset="0"/>
                <a:cs typeface="Times New Roman" panose="02020603050405020304" pitchFamily="18" charset="0"/>
              </a:rPr>
              <a:t>*The Japan Pediatric Society has released a list of conditions that can lead to severe symptoms </a:t>
            </a:r>
          </a:p>
          <a:p>
            <a:r>
              <a:rPr lang="ja-JP" altLang="en-US" sz="900" dirty="0">
                <a:latin typeface="Times New Roman" panose="02020603050405020304" pitchFamily="18" charset="0"/>
                <a:cs typeface="Times New Roman" panose="02020603050405020304" pitchFamily="18" charset="0"/>
              </a:rPr>
              <a:t>　</a:t>
            </a:r>
            <a:r>
              <a:rPr lang="en-US" altLang="ja-JP" sz="900" dirty="0">
                <a:latin typeface="Times New Roman" panose="02020603050405020304" pitchFamily="18" charset="0"/>
                <a:cs typeface="Times New Roman" panose="02020603050405020304" pitchFamily="18" charset="0"/>
              </a:rPr>
              <a:t>in the event of being  infected</a:t>
            </a:r>
            <a:r>
              <a:rPr lang="ja-JP" altLang="en-US" sz="900" dirty="0">
                <a:latin typeface="Times New Roman" panose="02020603050405020304" pitchFamily="18" charset="0"/>
                <a:cs typeface="Times New Roman" panose="02020603050405020304" pitchFamily="18" charset="0"/>
              </a:rPr>
              <a:t> </a:t>
            </a:r>
            <a:r>
              <a:rPr lang="en-US" altLang="ja-JP" sz="900" dirty="0">
                <a:latin typeface="Times New Roman" panose="02020603050405020304" pitchFamily="18" charset="0"/>
                <a:cs typeface="Times New Roman" panose="02020603050405020304" pitchFamily="18" charset="0"/>
              </a:rPr>
              <a:t>with COVID-19. For more information, please access the following link</a:t>
            </a:r>
            <a:r>
              <a:rPr lang="ja-JP" altLang="en-US" sz="900" dirty="0">
                <a:latin typeface="Times New Roman" panose="02020603050405020304" pitchFamily="18" charset="0"/>
                <a:cs typeface="Times New Roman" panose="02020603050405020304" pitchFamily="18" charset="0"/>
              </a:rPr>
              <a:t> </a:t>
            </a:r>
            <a:endParaRPr lang="en-US" altLang="ja-JP" sz="900" dirty="0">
              <a:latin typeface="Times New Roman" panose="02020603050405020304" pitchFamily="18" charset="0"/>
              <a:cs typeface="Times New Roman" panose="02020603050405020304" pitchFamily="18" charset="0"/>
            </a:endParaRPr>
          </a:p>
          <a:p>
            <a:r>
              <a:rPr lang="ja-JP" altLang="en-US" sz="900" dirty="0">
                <a:latin typeface="Times New Roman" panose="02020603050405020304" pitchFamily="18" charset="0"/>
                <a:cs typeface="Times New Roman" panose="02020603050405020304" pitchFamily="18" charset="0"/>
              </a:rPr>
              <a:t> </a:t>
            </a:r>
            <a:r>
              <a:rPr lang="en-US" altLang="ja-JP" sz="900" dirty="0">
                <a:latin typeface="Times New Roman" panose="02020603050405020304" pitchFamily="18" charset="0"/>
                <a:cs typeface="Times New Roman" panose="02020603050405020304" pitchFamily="18" charset="0"/>
              </a:rPr>
              <a:t> (Japan Pediatric Society): </a:t>
            </a:r>
            <a:r>
              <a:rPr lang="ja-JP" altLang="en-US" sz="900" dirty="0">
                <a:latin typeface="Times New Roman" panose="02020603050405020304" pitchFamily="18" charset="0"/>
                <a:cs typeface="Times New Roman" panose="02020603050405020304" pitchFamily="18" charset="0"/>
              </a:rPr>
              <a:t>　</a:t>
            </a:r>
            <a:r>
              <a:rPr lang="en-US" altLang="ja-JP" sz="900" u="sng" kern="0" dirty="0">
                <a:solidFill>
                  <a:srgbClr val="221815"/>
                </a:solidFill>
                <a:latin typeface="Times New Roman" panose="02020603050405020304" pitchFamily="18" charset="0"/>
                <a:ea typeface="ＭＳ 明朝" panose="02020609040205080304" pitchFamily="17" charset="-128"/>
                <a:cs typeface="YuGothic"/>
                <a:hlinkClick r:id="rId3"/>
              </a:rPr>
              <a:t>https://www.jpeds.or.jp/modules/activity/index.php?content_id=3</a:t>
            </a:r>
            <a:r>
              <a:rPr lang="en-US" altLang="ja-JP" sz="900" u="sng" kern="0" dirty="0">
                <a:solidFill>
                  <a:srgbClr val="221815"/>
                </a:solidFill>
                <a:latin typeface="Times New Roman" panose="02020603050405020304" pitchFamily="18" charset="0"/>
                <a:ea typeface="ＭＳ 明朝" panose="02020609040205080304" pitchFamily="17" charset="-128"/>
                <a:cs typeface="YuGothic"/>
              </a:rPr>
              <a:t>33</a:t>
            </a:r>
            <a:r>
              <a:rPr lang="en-US" altLang="ja-JP" sz="900" kern="0" dirty="0">
                <a:solidFill>
                  <a:srgbClr val="221815"/>
                </a:solidFill>
                <a:latin typeface="Times New Roman" panose="02020603050405020304" pitchFamily="18" charset="0"/>
                <a:ea typeface="ＭＳ 明朝" panose="02020609040205080304" pitchFamily="17" charset="-128"/>
                <a:cs typeface="YuGothic"/>
              </a:rPr>
              <a:t> (Japanese only)</a:t>
            </a:r>
            <a:endParaRPr lang="en-US" altLang="ja-JP" sz="900" u="sng" kern="0" dirty="0">
              <a:latin typeface="Times New Roman" panose="02020603050405020304" pitchFamily="18" charset="0"/>
              <a:ea typeface="ＭＳ 明朝" panose="02020609040205080304" pitchFamily="17" charset="-128"/>
              <a:cs typeface="YuGothic"/>
            </a:endParaRPr>
          </a:p>
        </p:txBody>
      </p:sp>
      <p:sp>
        <p:nvSpPr>
          <p:cNvPr id="34" name="テキスト ボックス 33"/>
          <p:cNvSpPr txBox="1"/>
          <p:nvPr/>
        </p:nvSpPr>
        <p:spPr>
          <a:xfrm>
            <a:off x="795500" y="2111386"/>
            <a:ext cx="6079890" cy="900246"/>
          </a:xfrm>
          <a:prstGeom prst="rect">
            <a:avLst/>
          </a:prstGeom>
          <a:noFill/>
        </p:spPr>
        <p:txBody>
          <a:bodyPr wrap="square" rtlCol="0">
            <a:spAutoFit/>
          </a:bodyPr>
          <a:lstStyle/>
          <a:p>
            <a:r>
              <a:rPr lang="ja-JP" altLang="en-US" sz="1050" dirty="0">
                <a:latin typeface="Times New Roman" panose="02020603050405020304" pitchFamily="18" charset="0"/>
                <a:cs typeface="Times New Roman" panose="02020603050405020304" pitchFamily="18" charset="0"/>
              </a:rPr>
              <a:t>●</a:t>
            </a:r>
            <a:r>
              <a:rPr lang="en-US" altLang="ja-JP" sz="1050" dirty="0">
                <a:latin typeface="Times New Roman" panose="02020603050405020304" pitchFamily="18" charset="0"/>
                <a:cs typeface="Times New Roman" panose="02020603050405020304" pitchFamily="18" charset="0"/>
              </a:rPr>
              <a:t>Children ages 5 to 11</a:t>
            </a:r>
          </a:p>
          <a:p>
            <a:r>
              <a:rPr lang="ja-JP" altLang="en-US" sz="1050" dirty="0">
                <a:latin typeface="Times New Roman" panose="02020603050405020304" pitchFamily="18" charset="0"/>
                <a:cs typeface="Times New Roman" panose="02020603050405020304" pitchFamily="18" charset="0"/>
              </a:rPr>
              <a:t>●</a:t>
            </a:r>
            <a:r>
              <a:rPr lang="en-US" altLang="ja-JP" sz="1050" dirty="0">
                <a:latin typeface="Times New Roman" panose="02020603050405020304" pitchFamily="18" charset="0"/>
                <a:cs typeface="Times New Roman" panose="02020603050405020304" pitchFamily="18" charset="0"/>
              </a:rPr>
              <a:t>This vaccine is especially recommended for children with underlying medical conditions such as chronic</a:t>
            </a:r>
          </a:p>
          <a:p>
            <a:r>
              <a:rPr lang="ja-JP" altLang="en-US" sz="1050" dirty="0">
                <a:latin typeface="Times New Roman" panose="02020603050405020304" pitchFamily="18" charset="0"/>
                <a:cs typeface="Times New Roman" panose="02020603050405020304" pitchFamily="18" charset="0"/>
              </a:rPr>
              <a:t>　 </a:t>
            </a:r>
            <a:r>
              <a:rPr lang="en-US" altLang="ja-JP" sz="1050" dirty="0">
                <a:latin typeface="Times New Roman" panose="02020603050405020304" pitchFamily="18" charset="0"/>
                <a:cs typeface="Times New Roman" panose="02020603050405020304" pitchFamily="18" charset="0"/>
              </a:rPr>
              <a:t>respiratory conditions, congenital heart defects, and other diseases for which there is </a:t>
            </a:r>
          </a:p>
          <a:p>
            <a:r>
              <a:rPr lang="ja-JP" altLang="en-US" sz="1050" dirty="0">
                <a:latin typeface="Times New Roman" panose="02020603050405020304" pitchFamily="18" charset="0"/>
                <a:cs typeface="Times New Roman" panose="02020603050405020304" pitchFamily="18" charset="0"/>
              </a:rPr>
              <a:t>　 </a:t>
            </a:r>
            <a:r>
              <a:rPr lang="en-US" altLang="ja-JP" sz="1050" dirty="0">
                <a:latin typeface="Times New Roman" panose="02020603050405020304" pitchFamily="18" charset="0"/>
                <a:cs typeface="Times New Roman" panose="02020603050405020304" pitchFamily="18" charset="0"/>
              </a:rPr>
              <a:t>a</a:t>
            </a:r>
            <a:r>
              <a:rPr lang="ja-JP" altLang="en-US" sz="1050" dirty="0">
                <a:latin typeface="Times New Roman" panose="02020603050405020304" pitchFamily="18" charset="0"/>
                <a:cs typeface="Times New Roman" panose="02020603050405020304" pitchFamily="18" charset="0"/>
              </a:rPr>
              <a:t> </a:t>
            </a:r>
            <a:r>
              <a:rPr lang="en-US" altLang="ja-JP" sz="1050" dirty="0">
                <a:latin typeface="Times New Roman" panose="02020603050405020304" pitchFamily="18" charset="0"/>
                <a:cs typeface="Times New Roman" panose="02020603050405020304" pitchFamily="18" charset="0"/>
              </a:rPr>
              <a:t>high risk of</a:t>
            </a:r>
            <a:r>
              <a:rPr lang="ja-JP" altLang="en-US" sz="1050" dirty="0">
                <a:latin typeface="Times New Roman" panose="02020603050405020304" pitchFamily="18" charset="0"/>
                <a:cs typeface="Times New Roman" panose="02020603050405020304" pitchFamily="18" charset="0"/>
              </a:rPr>
              <a:t> </a:t>
            </a:r>
            <a:r>
              <a:rPr lang="en-US" altLang="ja-JP" sz="1050" dirty="0">
                <a:latin typeface="Times New Roman" panose="02020603050405020304" pitchFamily="18" charset="0"/>
                <a:cs typeface="Times New Roman" panose="02020603050405020304" pitchFamily="18" charset="0"/>
              </a:rPr>
              <a:t>developing severe COVID-19 symptoms*. Please consult your pediatrician </a:t>
            </a:r>
          </a:p>
          <a:p>
            <a:r>
              <a:rPr lang="ja-JP" altLang="en-US" sz="1050" dirty="0">
                <a:latin typeface="Times New Roman" panose="02020603050405020304" pitchFamily="18" charset="0"/>
                <a:cs typeface="Times New Roman" panose="02020603050405020304" pitchFamily="18" charset="0"/>
              </a:rPr>
              <a:t>　 </a:t>
            </a:r>
            <a:r>
              <a:rPr lang="en-US" altLang="ja-JP" sz="1050" dirty="0">
                <a:latin typeface="Times New Roman" panose="02020603050405020304" pitchFamily="18" charset="0"/>
                <a:cs typeface="Times New Roman" panose="02020603050405020304" pitchFamily="18" charset="0"/>
              </a:rPr>
              <a:t>before having your child vaccinated.</a:t>
            </a:r>
            <a:endParaRPr kumimoji="1" lang="ja-JP" altLang="en-US" sz="1050" dirty="0">
              <a:latin typeface="Times New Roman" panose="02020603050405020304" pitchFamily="18" charset="0"/>
              <a:cs typeface="Times New Roman" panose="02020603050405020304" pitchFamily="18" charset="0"/>
            </a:endParaRPr>
          </a:p>
        </p:txBody>
      </p:sp>
      <p:sp>
        <p:nvSpPr>
          <p:cNvPr id="51" name="object 11"/>
          <p:cNvSpPr/>
          <p:nvPr/>
        </p:nvSpPr>
        <p:spPr>
          <a:xfrm>
            <a:off x="806450" y="8492671"/>
            <a:ext cx="5979795" cy="0"/>
          </a:xfrm>
          <a:custGeom>
            <a:avLst/>
            <a:gdLst/>
            <a:ahLst/>
            <a:cxnLst/>
            <a:rect l="l" t="t" r="r" b="b"/>
            <a:pathLst>
              <a:path w="5979795">
                <a:moveTo>
                  <a:pt x="0" y="0"/>
                </a:moveTo>
                <a:lnTo>
                  <a:pt x="5979248" y="0"/>
                </a:lnTo>
              </a:path>
            </a:pathLst>
          </a:custGeom>
          <a:ln w="7200">
            <a:solidFill>
              <a:srgbClr val="E55927"/>
            </a:solidFill>
          </a:ln>
        </p:spPr>
        <p:txBody>
          <a:bodyPr wrap="square" lIns="0" tIns="0" rIns="0" bIns="0" rtlCol="0"/>
          <a:lstStyle/>
          <a:p>
            <a:pPr rtl="0"/>
            <a:endParaRPr kern="0">
              <a:latin typeface="Times New Roman" panose="02020603050405020304" pitchFamily="18" charset="0"/>
              <a:ea typeface="ＭＳ 明朝" panose="02020609040205080304" pitchFamily="17"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270"/>
            <a:ext cx="7560309" cy="1069213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F6D5C0"/>
          </a:solidFill>
        </p:spPr>
        <p:txBody>
          <a:bodyPr wrap="square" lIns="0" tIns="0" rIns="0" bIns="0" rtlCol="0"/>
          <a:lstStyle/>
          <a:p>
            <a:pPr rtl="0"/>
            <a:endParaRPr kern="0">
              <a:latin typeface="Times New Roman" panose="02020603050405020304" pitchFamily="18" charset="0"/>
              <a:ea typeface="ＭＳ 明朝" panose="02020609040205080304" pitchFamily="17" charset="-128"/>
            </a:endParaRPr>
          </a:p>
        </p:txBody>
      </p:sp>
      <p:grpSp>
        <p:nvGrpSpPr>
          <p:cNvPr id="50" name="グループ化 49"/>
          <p:cNvGrpSpPr/>
          <p:nvPr/>
        </p:nvGrpSpPr>
        <p:grpSpPr>
          <a:xfrm>
            <a:off x="349250" y="241300"/>
            <a:ext cx="6984429" cy="10121899"/>
            <a:chOff x="375221" y="317500"/>
            <a:chExt cx="6984429" cy="9905009"/>
          </a:xfrm>
        </p:grpSpPr>
        <p:sp>
          <p:nvSpPr>
            <p:cNvPr id="4" name="object 4"/>
            <p:cNvSpPr/>
            <p:nvPr/>
          </p:nvSpPr>
          <p:spPr>
            <a:xfrm>
              <a:off x="375221" y="460530"/>
              <a:ext cx="6840220" cy="9761979"/>
            </a:xfrm>
            <a:custGeom>
              <a:avLst/>
              <a:gdLst/>
              <a:ahLst/>
              <a:cxnLst/>
              <a:rect l="l" t="t" r="r" b="b"/>
              <a:pathLst>
                <a:path w="6840220" h="9828530">
                  <a:moveTo>
                    <a:pt x="6840004" y="0"/>
                  </a:moveTo>
                  <a:lnTo>
                    <a:pt x="0" y="0"/>
                  </a:lnTo>
                  <a:lnTo>
                    <a:pt x="0" y="120345"/>
                  </a:lnTo>
                  <a:lnTo>
                    <a:pt x="0" y="9827997"/>
                  </a:lnTo>
                  <a:lnTo>
                    <a:pt x="6840004" y="9827997"/>
                  </a:lnTo>
                  <a:lnTo>
                    <a:pt x="6840004" y="120345"/>
                  </a:lnTo>
                  <a:lnTo>
                    <a:pt x="6840004" y="0"/>
                  </a:lnTo>
                  <a:close/>
                </a:path>
              </a:pathLst>
            </a:custGeom>
            <a:solidFill>
              <a:srgbClr val="FFFFFF"/>
            </a:solidFill>
          </p:spPr>
          <p:txBody>
            <a:bodyPr wrap="square" lIns="0" tIns="0" rIns="0" bIns="0" rtlCol="0"/>
            <a:lstStyle/>
            <a:p>
              <a:pPr rtl="0"/>
              <a:endParaRPr kern="0" dirty="0">
                <a:latin typeface="Times New Roman" panose="02020603050405020304" pitchFamily="18" charset="0"/>
                <a:ea typeface="ＭＳ 明朝" panose="02020609040205080304" pitchFamily="17" charset="-128"/>
              </a:endParaRPr>
            </a:p>
          </p:txBody>
        </p:sp>
        <p:sp>
          <p:nvSpPr>
            <p:cNvPr id="5" name="object 5"/>
            <p:cNvSpPr/>
            <p:nvPr/>
          </p:nvSpPr>
          <p:spPr>
            <a:xfrm>
              <a:off x="5386602" y="317500"/>
              <a:ext cx="1973048" cy="263002"/>
            </a:xfrm>
            <a:custGeom>
              <a:avLst/>
              <a:gdLst/>
              <a:ahLst/>
              <a:cxnLst/>
              <a:rect l="l" t="t" r="r" b="b"/>
              <a:pathLst>
                <a:path w="1136650" h="264795">
                  <a:moveTo>
                    <a:pt x="1136205" y="0"/>
                  </a:moveTo>
                  <a:lnTo>
                    <a:pt x="0" y="0"/>
                  </a:lnTo>
                  <a:lnTo>
                    <a:pt x="0" y="264350"/>
                  </a:lnTo>
                  <a:lnTo>
                    <a:pt x="1136205" y="264350"/>
                  </a:lnTo>
                  <a:lnTo>
                    <a:pt x="1136205" y="0"/>
                  </a:lnTo>
                  <a:close/>
                </a:path>
              </a:pathLst>
            </a:custGeom>
            <a:solidFill>
              <a:srgbClr val="E55927"/>
            </a:solidFill>
          </p:spPr>
          <p:txBody>
            <a:bodyPr wrap="square" lIns="0" tIns="0" rIns="0" bIns="0" rtlCol="0"/>
            <a:lstStyle/>
            <a:p>
              <a:pPr rtl="0"/>
              <a:endParaRPr kern="0">
                <a:latin typeface="Times New Roman" panose="02020603050405020304" pitchFamily="18" charset="0"/>
                <a:ea typeface="ＭＳ 明朝" panose="02020609040205080304" pitchFamily="17" charset="-128"/>
              </a:endParaRPr>
            </a:p>
          </p:txBody>
        </p:sp>
        <p:sp>
          <p:nvSpPr>
            <p:cNvPr id="6" name="object 6"/>
            <p:cNvSpPr/>
            <p:nvPr/>
          </p:nvSpPr>
          <p:spPr>
            <a:xfrm>
              <a:off x="807212" y="9357220"/>
              <a:ext cx="5976620" cy="715214"/>
            </a:xfrm>
            <a:custGeom>
              <a:avLst/>
              <a:gdLst/>
              <a:ahLst/>
              <a:cxnLst/>
              <a:rect l="l" t="t" r="r" b="b"/>
              <a:pathLst>
                <a:path w="5976620" h="720090">
                  <a:moveTo>
                    <a:pt x="0" y="0"/>
                  </a:moveTo>
                  <a:lnTo>
                    <a:pt x="5976010" y="0"/>
                  </a:lnTo>
                  <a:lnTo>
                    <a:pt x="5976010" y="719988"/>
                  </a:lnTo>
                  <a:lnTo>
                    <a:pt x="0" y="719988"/>
                  </a:lnTo>
                  <a:lnTo>
                    <a:pt x="0" y="0"/>
                  </a:lnTo>
                  <a:close/>
                </a:path>
              </a:pathLst>
            </a:custGeom>
            <a:ln w="7200">
              <a:solidFill>
                <a:srgbClr val="221815"/>
              </a:solidFill>
            </a:ln>
          </p:spPr>
          <p:txBody>
            <a:bodyPr wrap="square" lIns="0" tIns="0" rIns="0" bIns="0" rtlCol="0"/>
            <a:lstStyle/>
            <a:p>
              <a:pPr rtl="0"/>
              <a:endParaRPr kern="0">
                <a:latin typeface="Times New Roman" panose="02020603050405020304" pitchFamily="18" charset="0"/>
                <a:ea typeface="ＭＳ 明朝" panose="02020609040205080304" pitchFamily="17" charset="-128"/>
              </a:endParaRPr>
            </a:p>
          </p:txBody>
        </p:sp>
        <p:sp>
          <p:nvSpPr>
            <p:cNvPr id="7" name="object 7"/>
            <p:cNvSpPr/>
            <p:nvPr/>
          </p:nvSpPr>
          <p:spPr>
            <a:xfrm>
              <a:off x="6063224" y="9367431"/>
              <a:ext cx="0" cy="715214"/>
            </a:xfrm>
            <a:custGeom>
              <a:avLst/>
              <a:gdLst/>
              <a:ahLst/>
              <a:cxnLst/>
              <a:rect l="l" t="t" r="r" b="b"/>
              <a:pathLst>
                <a:path h="720090">
                  <a:moveTo>
                    <a:pt x="0" y="0"/>
                  </a:moveTo>
                  <a:lnTo>
                    <a:pt x="0" y="719988"/>
                  </a:lnTo>
                </a:path>
              </a:pathLst>
            </a:custGeom>
            <a:ln w="7200">
              <a:solidFill>
                <a:srgbClr val="221815"/>
              </a:solidFill>
            </a:ln>
          </p:spPr>
          <p:txBody>
            <a:bodyPr wrap="square" lIns="0" tIns="0" rIns="0" bIns="0" rtlCol="0"/>
            <a:lstStyle/>
            <a:p>
              <a:pPr rtl="0"/>
              <a:endParaRPr kern="0">
                <a:latin typeface="Times New Roman" panose="02020603050405020304" pitchFamily="18" charset="0"/>
                <a:ea typeface="ＭＳ 明朝" panose="02020609040205080304" pitchFamily="17" charset="-128"/>
              </a:endParaRPr>
            </a:p>
          </p:txBody>
        </p:sp>
        <p:sp>
          <p:nvSpPr>
            <p:cNvPr id="8" name="object 8"/>
            <p:cNvSpPr/>
            <p:nvPr/>
          </p:nvSpPr>
          <p:spPr>
            <a:xfrm>
              <a:off x="3446056" y="9472323"/>
              <a:ext cx="2475230" cy="218222"/>
            </a:xfrm>
            <a:custGeom>
              <a:avLst/>
              <a:gdLst/>
              <a:ahLst/>
              <a:cxnLst/>
              <a:rect l="l" t="t" r="r" b="b"/>
              <a:pathLst>
                <a:path w="2475229" h="219709">
                  <a:moveTo>
                    <a:pt x="2441905" y="0"/>
                  </a:moveTo>
                  <a:lnTo>
                    <a:pt x="33020" y="0"/>
                  </a:lnTo>
                  <a:lnTo>
                    <a:pt x="20198" y="2603"/>
                  </a:lnTo>
                  <a:lnTo>
                    <a:pt x="9699" y="9693"/>
                  </a:lnTo>
                  <a:lnTo>
                    <a:pt x="2605" y="20188"/>
                  </a:lnTo>
                  <a:lnTo>
                    <a:pt x="0" y="33007"/>
                  </a:lnTo>
                  <a:lnTo>
                    <a:pt x="0" y="186080"/>
                  </a:lnTo>
                  <a:lnTo>
                    <a:pt x="2605" y="198901"/>
                  </a:lnTo>
                  <a:lnTo>
                    <a:pt x="9699" y="209400"/>
                  </a:lnTo>
                  <a:lnTo>
                    <a:pt x="20198" y="216494"/>
                  </a:lnTo>
                  <a:lnTo>
                    <a:pt x="33020" y="219100"/>
                  </a:lnTo>
                  <a:lnTo>
                    <a:pt x="2441905" y="219100"/>
                  </a:lnTo>
                  <a:lnTo>
                    <a:pt x="2454731" y="216494"/>
                  </a:lnTo>
                  <a:lnTo>
                    <a:pt x="2465230" y="209400"/>
                  </a:lnTo>
                  <a:lnTo>
                    <a:pt x="2472321" y="198901"/>
                  </a:lnTo>
                  <a:lnTo>
                    <a:pt x="2474925" y="186080"/>
                  </a:lnTo>
                  <a:lnTo>
                    <a:pt x="2474925" y="33007"/>
                  </a:lnTo>
                  <a:lnTo>
                    <a:pt x="2472321" y="20188"/>
                  </a:lnTo>
                  <a:lnTo>
                    <a:pt x="2465230" y="9693"/>
                  </a:lnTo>
                  <a:lnTo>
                    <a:pt x="2454731" y="2603"/>
                  </a:lnTo>
                  <a:lnTo>
                    <a:pt x="2441905" y="0"/>
                  </a:lnTo>
                  <a:close/>
                </a:path>
              </a:pathLst>
            </a:custGeom>
            <a:solidFill>
              <a:srgbClr val="FFFFFF"/>
            </a:solidFill>
          </p:spPr>
          <p:txBody>
            <a:bodyPr wrap="square" lIns="0" tIns="0" rIns="0" bIns="0" rtlCol="0"/>
            <a:lstStyle/>
            <a:p>
              <a:pPr rtl="0"/>
              <a:endParaRPr kern="0">
                <a:latin typeface="Times New Roman" panose="02020603050405020304" pitchFamily="18" charset="0"/>
                <a:ea typeface="ＭＳ 明朝" panose="02020609040205080304" pitchFamily="17" charset="-128"/>
              </a:endParaRPr>
            </a:p>
          </p:txBody>
        </p:sp>
        <p:sp>
          <p:nvSpPr>
            <p:cNvPr id="9" name="object 9"/>
            <p:cNvSpPr/>
            <p:nvPr/>
          </p:nvSpPr>
          <p:spPr>
            <a:xfrm>
              <a:off x="5393720" y="9482972"/>
              <a:ext cx="534670" cy="218222"/>
            </a:xfrm>
            <a:custGeom>
              <a:avLst/>
              <a:gdLst/>
              <a:ahLst/>
              <a:cxnLst/>
              <a:rect l="l" t="t" r="r" b="b"/>
              <a:pathLst>
                <a:path w="534670" h="219709">
                  <a:moveTo>
                    <a:pt x="501370" y="0"/>
                  </a:moveTo>
                  <a:lnTo>
                    <a:pt x="0" y="0"/>
                  </a:lnTo>
                  <a:lnTo>
                    <a:pt x="0" y="219100"/>
                  </a:lnTo>
                  <a:lnTo>
                    <a:pt x="501370" y="219100"/>
                  </a:lnTo>
                  <a:lnTo>
                    <a:pt x="514189" y="216494"/>
                  </a:lnTo>
                  <a:lnTo>
                    <a:pt x="524684" y="209400"/>
                  </a:lnTo>
                  <a:lnTo>
                    <a:pt x="531774" y="198901"/>
                  </a:lnTo>
                  <a:lnTo>
                    <a:pt x="534377" y="186080"/>
                  </a:lnTo>
                  <a:lnTo>
                    <a:pt x="534377" y="33019"/>
                  </a:lnTo>
                  <a:lnTo>
                    <a:pt x="531774" y="20193"/>
                  </a:lnTo>
                  <a:lnTo>
                    <a:pt x="524684" y="9694"/>
                  </a:lnTo>
                  <a:lnTo>
                    <a:pt x="514189" y="2603"/>
                  </a:lnTo>
                  <a:lnTo>
                    <a:pt x="501370" y="0"/>
                  </a:lnTo>
                  <a:close/>
                </a:path>
              </a:pathLst>
            </a:custGeom>
            <a:solidFill>
              <a:srgbClr val="221815"/>
            </a:solidFill>
          </p:spPr>
          <p:txBody>
            <a:bodyPr wrap="square" lIns="0" tIns="0" rIns="0" bIns="0" rtlCol="0"/>
            <a:lstStyle/>
            <a:p>
              <a:pPr rtl="0"/>
              <a:endParaRPr kern="0">
                <a:latin typeface="Times New Roman" panose="02020603050405020304" pitchFamily="18" charset="0"/>
                <a:ea typeface="ＭＳ 明朝" panose="02020609040205080304" pitchFamily="17" charset="-128"/>
              </a:endParaRPr>
            </a:p>
          </p:txBody>
        </p:sp>
        <p:sp>
          <p:nvSpPr>
            <p:cNvPr id="10" name="object 10"/>
            <p:cNvSpPr/>
            <p:nvPr/>
          </p:nvSpPr>
          <p:spPr>
            <a:xfrm>
              <a:off x="5392621" y="9476830"/>
              <a:ext cx="534670" cy="218222"/>
            </a:xfrm>
            <a:custGeom>
              <a:avLst/>
              <a:gdLst/>
              <a:ahLst/>
              <a:cxnLst/>
              <a:rect l="l" t="t" r="r" b="b"/>
              <a:pathLst>
                <a:path w="534670" h="219709">
                  <a:moveTo>
                    <a:pt x="0" y="0"/>
                  </a:moveTo>
                  <a:lnTo>
                    <a:pt x="501370" y="0"/>
                  </a:lnTo>
                  <a:lnTo>
                    <a:pt x="514189" y="2603"/>
                  </a:lnTo>
                  <a:lnTo>
                    <a:pt x="524684" y="9694"/>
                  </a:lnTo>
                  <a:lnTo>
                    <a:pt x="531774" y="20193"/>
                  </a:lnTo>
                  <a:lnTo>
                    <a:pt x="534377" y="33019"/>
                  </a:lnTo>
                  <a:lnTo>
                    <a:pt x="534377" y="186080"/>
                  </a:lnTo>
                  <a:lnTo>
                    <a:pt x="531774" y="198901"/>
                  </a:lnTo>
                  <a:lnTo>
                    <a:pt x="524684" y="209400"/>
                  </a:lnTo>
                  <a:lnTo>
                    <a:pt x="514189" y="216494"/>
                  </a:lnTo>
                  <a:lnTo>
                    <a:pt x="501370" y="219100"/>
                  </a:lnTo>
                  <a:lnTo>
                    <a:pt x="0" y="219100"/>
                  </a:lnTo>
                </a:path>
              </a:pathLst>
            </a:custGeom>
            <a:ln w="9194">
              <a:solidFill>
                <a:srgbClr val="221815"/>
              </a:solidFill>
            </a:ln>
          </p:spPr>
          <p:txBody>
            <a:bodyPr wrap="square" lIns="0" tIns="0" rIns="0" bIns="0" rtlCol="0"/>
            <a:lstStyle/>
            <a:p>
              <a:pPr rtl="0"/>
              <a:endParaRPr kern="0">
                <a:latin typeface="Times New Roman" panose="02020603050405020304" pitchFamily="18" charset="0"/>
                <a:ea typeface="ＭＳ 明朝" panose="02020609040205080304" pitchFamily="17" charset="-128"/>
              </a:endParaRPr>
            </a:p>
          </p:txBody>
        </p:sp>
        <p:sp>
          <p:nvSpPr>
            <p:cNvPr id="11" name="object 11"/>
            <p:cNvSpPr/>
            <p:nvPr/>
          </p:nvSpPr>
          <p:spPr>
            <a:xfrm>
              <a:off x="3446056" y="9482972"/>
              <a:ext cx="2475230" cy="218222"/>
            </a:xfrm>
            <a:custGeom>
              <a:avLst/>
              <a:gdLst/>
              <a:ahLst/>
              <a:cxnLst/>
              <a:rect l="l" t="t" r="r" b="b"/>
              <a:pathLst>
                <a:path w="2475229" h="219709">
                  <a:moveTo>
                    <a:pt x="2474925" y="186080"/>
                  </a:moveTo>
                  <a:lnTo>
                    <a:pt x="2472321" y="198901"/>
                  </a:lnTo>
                  <a:lnTo>
                    <a:pt x="2465230" y="209400"/>
                  </a:lnTo>
                  <a:lnTo>
                    <a:pt x="2454731" y="216494"/>
                  </a:lnTo>
                  <a:lnTo>
                    <a:pt x="2441905" y="219100"/>
                  </a:lnTo>
                  <a:lnTo>
                    <a:pt x="33020" y="219100"/>
                  </a:lnTo>
                  <a:lnTo>
                    <a:pt x="20198" y="216494"/>
                  </a:lnTo>
                  <a:lnTo>
                    <a:pt x="9699" y="209400"/>
                  </a:lnTo>
                  <a:lnTo>
                    <a:pt x="2605" y="198901"/>
                  </a:lnTo>
                  <a:lnTo>
                    <a:pt x="0" y="186080"/>
                  </a:lnTo>
                  <a:lnTo>
                    <a:pt x="0" y="33007"/>
                  </a:lnTo>
                  <a:lnTo>
                    <a:pt x="2605" y="20188"/>
                  </a:lnTo>
                  <a:lnTo>
                    <a:pt x="9699" y="9693"/>
                  </a:lnTo>
                  <a:lnTo>
                    <a:pt x="20198" y="2603"/>
                  </a:lnTo>
                  <a:lnTo>
                    <a:pt x="33020" y="0"/>
                  </a:lnTo>
                  <a:lnTo>
                    <a:pt x="2441905" y="0"/>
                  </a:lnTo>
                  <a:lnTo>
                    <a:pt x="2454731" y="2603"/>
                  </a:lnTo>
                  <a:lnTo>
                    <a:pt x="2465230" y="9693"/>
                  </a:lnTo>
                  <a:lnTo>
                    <a:pt x="2472321" y="20188"/>
                  </a:lnTo>
                  <a:lnTo>
                    <a:pt x="2474925" y="33007"/>
                  </a:lnTo>
                  <a:lnTo>
                    <a:pt x="2474925" y="186080"/>
                  </a:lnTo>
                  <a:close/>
                </a:path>
              </a:pathLst>
            </a:custGeom>
            <a:ln w="7200">
              <a:solidFill>
                <a:srgbClr val="3E3A39"/>
              </a:solidFill>
            </a:ln>
          </p:spPr>
          <p:txBody>
            <a:bodyPr wrap="square" lIns="0" tIns="0" rIns="0" bIns="0" rtlCol="0"/>
            <a:lstStyle/>
            <a:p>
              <a:pPr rtl="0"/>
              <a:endParaRPr kern="0">
                <a:latin typeface="Times New Roman" panose="02020603050405020304" pitchFamily="18" charset="0"/>
                <a:ea typeface="ＭＳ 明朝" panose="02020609040205080304" pitchFamily="17" charset="-128"/>
              </a:endParaRPr>
            </a:p>
          </p:txBody>
        </p:sp>
        <p:sp>
          <p:nvSpPr>
            <p:cNvPr id="12" name="object 12"/>
            <p:cNvSpPr/>
            <p:nvPr/>
          </p:nvSpPr>
          <p:spPr>
            <a:xfrm>
              <a:off x="807216" y="4287015"/>
              <a:ext cx="5976620" cy="271832"/>
            </a:xfrm>
            <a:custGeom>
              <a:avLst/>
              <a:gdLst/>
              <a:ahLst/>
              <a:cxnLst/>
              <a:rect l="l" t="t" r="r" b="b"/>
              <a:pathLst>
                <a:path w="5976620" h="273685">
                  <a:moveTo>
                    <a:pt x="5904014" y="0"/>
                  </a:moveTo>
                  <a:lnTo>
                    <a:pt x="71996" y="0"/>
                  </a:lnTo>
                  <a:lnTo>
                    <a:pt x="44041" y="5680"/>
                  </a:lnTo>
                  <a:lnTo>
                    <a:pt x="21148" y="21148"/>
                  </a:lnTo>
                  <a:lnTo>
                    <a:pt x="5680" y="44041"/>
                  </a:lnTo>
                  <a:lnTo>
                    <a:pt x="0" y="71996"/>
                  </a:lnTo>
                  <a:lnTo>
                    <a:pt x="0" y="201066"/>
                  </a:lnTo>
                  <a:lnTo>
                    <a:pt x="5680" y="229023"/>
                  </a:lnTo>
                  <a:lnTo>
                    <a:pt x="21148" y="251920"/>
                  </a:lnTo>
                  <a:lnTo>
                    <a:pt x="44041" y="267392"/>
                  </a:lnTo>
                  <a:lnTo>
                    <a:pt x="71996" y="273075"/>
                  </a:lnTo>
                  <a:lnTo>
                    <a:pt x="5904014" y="273075"/>
                  </a:lnTo>
                  <a:lnTo>
                    <a:pt x="5931963" y="267392"/>
                  </a:lnTo>
                  <a:lnTo>
                    <a:pt x="5954856" y="251920"/>
                  </a:lnTo>
                  <a:lnTo>
                    <a:pt x="5970327" y="229023"/>
                  </a:lnTo>
                  <a:lnTo>
                    <a:pt x="5976010" y="201066"/>
                  </a:lnTo>
                  <a:lnTo>
                    <a:pt x="5976010" y="71996"/>
                  </a:lnTo>
                  <a:lnTo>
                    <a:pt x="5970327" y="44041"/>
                  </a:lnTo>
                  <a:lnTo>
                    <a:pt x="5954856" y="21148"/>
                  </a:lnTo>
                  <a:lnTo>
                    <a:pt x="5931963" y="5680"/>
                  </a:lnTo>
                  <a:lnTo>
                    <a:pt x="5904014" y="0"/>
                  </a:lnTo>
                  <a:close/>
                </a:path>
              </a:pathLst>
            </a:custGeom>
            <a:solidFill>
              <a:srgbClr val="FFFCD1"/>
            </a:solidFill>
          </p:spPr>
          <p:txBody>
            <a:bodyPr wrap="square" lIns="0" tIns="0" rIns="0" bIns="0" rtlCol="0"/>
            <a:lstStyle/>
            <a:p>
              <a:pPr rtl="0"/>
              <a:endParaRPr kern="0" dirty="0">
                <a:latin typeface="Times New Roman" panose="02020603050405020304" pitchFamily="18" charset="0"/>
                <a:ea typeface="ＭＳ 明朝" panose="02020609040205080304" pitchFamily="17" charset="-128"/>
              </a:endParaRPr>
            </a:p>
          </p:txBody>
        </p:sp>
        <p:sp>
          <p:nvSpPr>
            <p:cNvPr id="13" name="object 13"/>
            <p:cNvSpPr/>
            <p:nvPr/>
          </p:nvSpPr>
          <p:spPr>
            <a:xfrm>
              <a:off x="807216" y="4287015"/>
              <a:ext cx="5976620" cy="271832"/>
            </a:xfrm>
            <a:custGeom>
              <a:avLst/>
              <a:gdLst/>
              <a:ahLst/>
              <a:cxnLst/>
              <a:rect l="l" t="t" r="r" b="b"/>
              <a:pathLst>
                <a:path w="5976620" h="273685">
                  <a:moveTo>
                    <a:pt x="0" y="71996"/>
                  </a:moveTo>
                  <a:lnTo>
                    <a:pt x="5680" y="44041"/>
                  </a:lnTo>
                  <a:lnTo>
                    <a:pt x="21148" y="21148"/>
                  </a:lnTo>
                  <a:lnTo>
                    <a:pt x="44041" y="5680"/>
                  </a:lnTo>
                  <a:lnTo>
                    <a:pt x="71996" y="0"/>
                  </a:lnTo>
                  <a:lnTo>
                    <a:pt x="5904014" y="0"/>
                  </a:lnTo>
                  <a:lnTo>
                    <a:pt x="5931963" y="5680"/>
                  </a:lnTo>
                  <a:lnTo>
                    <a:pt x="5954856" y="21148"/>
                  </a:lnTo>
                  <a:lnTo>
                    <a:pt x="5970327" y="44041"/>
                  </a:lnTo>
                  <a:lnTo>
                    <a:pt x="5976010" y="71996"/>
                  </a:lnTo>
                  <a:lnTo>
                    <a:pt x="5976010" y="201066"/>
                  </a:lnTo>
                  <a:lnTo>
                    <a:pt x="5970327" y="229023"/>
                  </a:lnTo>
                  <a:lnTo>
                    <a:pt x="5954856" y="251920"/>
                  </a:lnTo>
                  <a:lnTo>
                    <a:pt x="5931963" y="267392"/>
                  </a:lnTo>
                  <a:lnTo>
                    <a:pt x="5904014" y="273075"/>
                  </a:lnTo>
                  <a:lnTo>
                    <a:pt x="71996" y="273075"/>
                  </a:lnTo>
                  <a:lnTo>
                    <a:pt x="44041" y="267392"/>
                  </a:lnTo>
                  <a:lnTo>
                    <a:pt x="21148" y="251920"/>
                  </a:lnTo>
                  <a:lnTo>
                    <a:pt x="5680" y="229023"/>
                  </a:lnTo>
                  <a:lnTo>
                    <a:pt x="0" y="201066"/>
                  </a:lnTo>
                  <a:lnTo>
                    <a:pt x="0" y="71996"/>
                  </a:lnTo>
                  <a:close/>
                </a:path>
              </a:pathLst>
            </a:custGeom>
            <a:ln w="7200">
              <a:solidFill>
                <a:srgbClr val="E55927"/>
              </a:solidFill>
            </a:ln>
          </p:spPr>
          <p:txBody>
            <a:bodyPr wrap="square" lIns="0" tIns="0" rIns="0" bIns="0" rtlCol="0"/>
            <a:lstStyle/>
            <a:p>
              <a:pPr rtl="0"/>
              <a:endParaRPr kern="0" dirty="0">
                <a:latin typeface="Times New Roman" panose="02020603050405020304" pitchFamily="18" charset="0"/>
                <a:ea typeface="ＭＳ 明朝" panose="02020609040205080304" pitchFamily="17" charset="-128"/>
              </a:endParaRPr>
            </a:p>
          </p:txBody>
        </p:sp>
      </p:grpSp>
      <p:graphicFrame>
        <p:nvGraphicFramePr>
          <p:cNvPr id="14" name="object 14"/>
          <p:cNvGraphicFramePr>
            <a:graphicFrameLocks noGrp="1"/>
          </p:cNvGraphicFramePr>
          <p:nvPr>
            <p:extLst>
              <p:ext uri="{D42A27DB-BD31-4B8C-83A1-F6EECF244321}">
                <p14:modId xmlns:p14="http://schemas.microsoft.com/office/powerpoint/2010/main" val="283898846"/>
              </p:ext>
            </p:extLst>
          </p:nvPr>
        </p:nvGraphicFramePr>
        <p:xfrm>
          <a:off x="982980" y="4815028"/>
          <a:ext cx="5831840" cy="801926"/>
        </p:xfrm>
        <a:graphic>
          <a:graphicData uri="http://schemas.openxmlformats.org/drawingml/2006/table">
            <a:tbl>
              <a:tblPr firstRow="1" bandRow="1">
                <a:tableStyleId>{2D5ABB26-0587-4C30-8999-92F81FD0307C}</a:tableStyleId>
              </a:tblPr>
              <a:tblGrid>
                <a:gridCol w="2750820">
                  <a:extLst>
                    <a:ext uri="{9D8B030D-6E8A-4147-A177-3AD203B41FA5}">
                      <a16:colId xmlns:a16="http://schemas.microsoft.com/office/drawing/2014/main" val="20000"/>
                    </a:ext>
                  </a:extLst>
                </a:gridCol>
                <a:gridCol w="3081020">
                  <a:extLst>
                    <a:ext uri="{9D8B030D-6E8A-4147-A177-3AD203B41FA5}">
                      <a16:colId xmlns:a16="http://schemas.microsoft.com/office/drawing/2014/main" val="20001"/>
                    </a:ext>
                  </a:extLst>
                </a:gridCol>
              </a:tblGrid>
              <a:tr h="511371">
                <a:tc>
                  <a:txBody>
                    <a:bodyPr/>
                    <a:lstStyle/>
                    <a:p>
                      <a:pPr rtl="0">
                        <a:lnSpc>
                          <a:spcPct val="100000"/>
                        </a:lnSpc>
                      </a:pPr>
                      <a:endParaRPr sz="100" dirty="0">
                        <a:latin typeface="Times New Roman" panose="02020603050405020304" pitchFamily="18" charset="0"/>
                        <a:cs typeface="Times New Roman"/>
                      </a:endParaRPr>
                    </a:p>
                  </a:txBody>
                  <a:tcPr marL="0" marR="0" marT="0" marB="0">
                    <a:lnL w="9525">
                      <a:solidFill>
                        <a:srgbClr val="E55927"/>
                      </a:solidFill>
                      <a:prstDash val="solid"/>
                    </a:lnL>
                    <a:lnR w="9525">
                      <a:solidFill>
                        <a:srgbClr val="E55927"/>
                      </a:solidFill>
                      <a:prstDash val="solid"/>
                    </a:lnR>
                    <a:lnT w="9525">
                      <a:solidFill>
                        <a:srgbClr val="E55927"/>
                      </a:solidFill>
                      <a:prstDash val="solid"/>
                    </a:lnT>
                    <a:lnB w="6350">
                      <a:solidFill>
                        <a:srgbClr val="E55927"/>
                      </a:solidFill>
                      <a:prstDash val="solid"/>
                    </a:lnB>
                    <a:solidFill>
                      <a:srgbClr val="FCEADD"/>
                    </a:solidFill>
                  </a:tcPr>
                </a:tc>
                <a:tc>
                  <a:txBody>
                    <a:bodyPr/>
                    <a:lstStyle/>
                    <a:p>
                      <a:pPr rtl="0">
                        <a:lnSpc>
                          <a:spcPct val="100000"/>
                        </a:lnSpc>
                      </a:pPr>
                      <a:endParaRPr sz="100" dirty="0">
                        <a:latin typeface="Times New Roman" panose="02020603050405020304" pitchFamily="18" charset="0"/>
                        <a:cs typeface="Times New Roman"/>
                      </a:endParaRPr>
                    </a:p>
                  </a:txBody>
                  <a:tcPr marL="0" marR="0" marT="0" marB="0">
                    <a:lnL w="9525">
                      <a:solidFill>
                        <a:srgbClr val="E55927"/>
                      </a:solidFill>
                      <a:prstDash val="solid"/>
                    </a:lnL>
                    <a:lnR w="9525">
                      <a:solidFill>
                        <a:srgbClr val="E55927"/>
                      </a:solidFill>
                      <a:prstDash val="solid"/>
                    </a:lnR>
                    <a:lnT w="9525">
                      <a:solidFill>
                        <a:srgbClr val="E55927"/>
                      </a:solidFill>
                      <a:prstDash val="solid"/>
                    </a:lnT>
                    <a:lnB w="6350">
                      <a:solidFill>
                        <a:srgbClr val="E55927"/>
                      </a:solidFill>
                      <a:prstDash val="solid"/>
                    </a:lnB>
                  </a:tcPr>
                </a:tc>
                <a:extLst>
                  <a:ext uri="{0D108BD9-81ED-4DB2-BD59-A6C34878D82A}">
                    <a16:rowId xmlns:a16="http://schemas.microsoft.com/office/drawing/2014/main" val="10000"/>
                  </a:ext>
                </a:extLst>
              </a:tr>
              <a:tr h="290555">
                <a:tc>
                  <a:txBody>
                    <a:bodyPr/>
                    <a:lstStyle/>
                    <a:p>
                      <a:pPr rtl="0">
                        <a:lnSpc>
                          <a:spcPct val="100000"/>
                        </a:lnSpc>
                      </a:pPr>
                      <a:endParaRPr sz="100" dirty="0">
                        <a:latin typeface="Times New Roman" panose="02020603050405020304" pitchFamily="18" charset="0"/>
                        <a:cs typeface="Times New Roman"/>
                      </a:endParaRPr>
                    </a:p>
                  </a:txBody>
                  <a:tcPr marL="0" marR="0" marT="0" marB="0">
                    <a:lnL w="9525">
                      <a:solidFill>
                        <a:srgbClr val="E55927"/>
                      </a:solidFill>
                      <a:prstDash val="solid"/>
                    </a:lnL>
                    <a:lnR w="9525">
                      <a:solidFill>
                        <a:srgbClr val="E55927"/>
                      </a:solidFill>
                      <a:prstDash val="solid"/>
                    </a:lnR>
                    <a:lnT w="6350">
                      <a:solidFill>
                        <a:srgbClr val="E55927"/>
                      </a:solidFill>
                      <a:prstDash val="solid"/>
                    </a:lnT>
                    <a:lnB w="9525">
                      <a:solidFill>
                        <a:srgbClr val="E55927"/>
                      </a:solidFill>
                      <a:prstDash val="solid"/>
                    </a:lnB>
                    <a:solidFill>
                      <a:srgbClr val="FCEADD"/>
                    </a:solidFill>
                  </a:tcPr>
                </a:tc>
                <a:tc>
                  <a:txBody>
                    <a:bodyPr/>
                    <a:lstStyle/>
                    <a:p>
                      <a:pPr rtl="0">
                        <a:lnSpc>
                          <a:spcPct val="100000"/>
                        </a:lnSpc>
                      </a:pPr>
                      <a:endParaRPr sz="100" dirty="0">
                        <a:latin typeface="Times New Roman" panose="02020603050405020304" pitchFamily="18" charset="0"/>
                        <a:cs typeface="Times New Roman"/>
                      </a:endParaRPr>
                    </a:p>
                  </a:txBody>
                  <a:tcPr marL="0" marR="0" marT="0" marB="0">
                    <a:lnL w="9525">
                      <a:solidFill>
                        <a:srgbClr val="E55927"/>
                      </a:solidFill>
                      <a:prstDash val="solid"/>
                    </a:lnL>
                    <a:lnR w="9525">
                      <a:solidFill>
                        <a:srgbClr val="E55927"/>
                      </a:solidFill>
                      <a:prstDash val="solid"/>
                    </a:lnR>
                    <a:lnT w="6350">
                      <a:solidFill>
                        <a:srgbClr val="E55927"/>
                      </a:solidFill>
                      <a:prstDash val="solid"/>
                    </a:lnT>
                    <a:lnB w="9525">
                      <a:solidFill>
                        <a:srgbClr val="E55927"/>
                      </a:solidFill>
                      <a:prstDash val="solid"/>
                    </a:lnB>
                  </a:tcPr>
                </a:tc>
                <a:extLst>
                  <a:ext uri="{0D108BD9-81ED-4DB2-BD59-A6C34878D82A}">
                    <a16:rowId xmlns:a16="http://schemas.microsoft.com/office/drawing/2014/main" val="10001"/>
                  </a:ext>
                </a:extLst>
              </a:tr>
            </a:tbl>
          </a:graphicData>
        </a:graphic>
      </p:graphicFrame>
      <p:sp>
        <p:nvSpPr>
          <p:cNvPr id="15" name="object 15"/>
          <p:cNvSpPr/>
          <p:nvPr/>
        </p:nvSpPr>
        <p:spPr>
          <a:xfrm>
            <a:off x="3738196" y="4965700"/>
            <a:ext cx="147523" cy="109969"/>
          </a:xfrm>
          <a:prstGeom prst="rect">
            <a:avLst/>
          </a:prstGeom>
          <a:blipFill>
            <a:blip r:embed="rId2" cstate="print"/>
            <a:stretch>
              <a:fillRect/>
            </a:stretch>
          </a:blipFill>
        </p:spPr>
        <p:txBody>
          <a:bodyPr wrap="square" lIns="0" tIns="0" rIns="0" bIns="0" rtlCol="0"/>
          <a:lstStyle/>
          <a:p>
            <a:pPr rtl="0"/>
            <a:endParaRPr kern="0">
              <a:latin typeface="Times New Roman" panose="02020603050405020304" pitchFamily="18" charset="0"/>
              <a:ea typeface="ＭＳ 明朝" panose="02020609040205080304" pitchFamily="17" charset="-128"/>
            </a:endParaRPr>
          </a:p>
        </p:txBody>
      </p:sp>
      <p:sp>
        <p:nvSpPr>
          <p:cNvPr id="16" name="object 16"/>
          <p:cNvSpPr/>
          <p:nvPr/>
        </p:nvSpPr>
        <p:spPr>
          <a:xfrm>
            <a:off x="3738196" y="5403850"/>
            <a:ext cx="147523" cy="109969"/>
          </a:xfrm>
          <a:prstGeom prst="rect">
            <a:avLst/>
          </a:prstGeom>
          <a:blipFill>
            <a:blip r:embed="rId2" cstate="print"/>
            <a:stretch>
              <a:fillRect/>
            </a:stretch>
          </a:blipFill>
        </p:spPr>
        <p:txBody>
          <a:bodyPr wrap="square" lIns="0" tIns="0" rIns="0" bIns="0" rtlCol="0"/>
          <a:lstStyle/>
          <a:p>
            <a:pPr rtl="0"/>
            <a:endParaRPr kern="0">
              <a:latin typeface="Times New Roman" panose="02020603050405020304" pitchFamily="18" charset="0"/>
              <a:ea typeface="ＭＳ 明朝" panose="02020609040205080304" pitchFamily="17" charset="-128"/>
            </a:endParaRPr>
          </a:p>
        </p:txBody>
      </p:sp>
      <p:grpSp>
        <p:nvGrpSpPr>
          <p:cNvPr id="17" name="object 17"/>
          <p:cNvGrpSpPr/>
          <p:nvPr/>
        </p:nvGrpSpPr>
        <p:grpSpPr>
          <a:xfrm>
            <a:off x="788400" y="622300"/>
            <a:ext cx="5983605" cy="280670"/>
            <a:chOff x="788400" y="904291"/>
            <a:chExt cx="5983605" cy="280670"/>
          </a:xfrm>
        </p:grpSpPr>
        <p:sp>
          <p:nvSpPr>
            <p:cNvPr id="18" name="object 18"/>
            <p:cNvSpPr/>
            <p:nvPr/>
          </p:nvSpPr>
          <p:spPr>
            <a:xfrm>
              <a:off x="792001" y="907891"/>
              <a:ext cx="5976620" cy="273685"/>
            </a:xfrm>
            <a:custGeom>
              <a:avLst/>
              <a:gdLst/>
              <a:ahLst/>
              <a:cxnLst/>
              <a:rect l="l" t="t" r="r" b="b"/>
              <a:pathLst>
                <a:path w="5976620" h="273684">
                  <a:moveTo>
                    <a:pt x="5904014" y="0"/>
                  </a:moveTo>
                  <a:lnTo>
                    <a:pt x="71996" y="0"/>
                  </a:lnTo>
                  <a:lnTo>
                    <a:pt x="44041" y="5680"/>
                  </a:lnTo>
                  <a:lnTo>
                    <a:pt x="21148" y="21148"/>
                  </a:lnTo>
                  <a:lnTo>
                    <a:pt x="5680" y="44041"/>
                  </a:lnTo>
                  <a:lnTo>
                    <a:pt x="0" y="71996"/>
                  </a:lnTo>
                  <a:lnTo>
                    <a:pt x="0" y="201079"/>
                  </a:lnTo>
                  <a:lnTo>
                    <a:pt x="5680" y="229028"/>
                  </a:lnTo>
                  <a:lnTo>
                    <a:pt x="21148" y="251921"/>
                  </a:lnTo>
                  <a:lnTo>
                    <a:pt x="44041" y="267392"/>
                  </a:lnTo>
                  <a:lnTo>
                    <a:pt x="71996" y="273075"/>
                  </a:lnTo>
                  <a:lnTo>
                    <a:pt x="5904014" y="273075"/>
                  </a:lnTo>
                  <a:lnTo>
                    <a:pt x="5931963" y="267392"/>
                  </a:lnTo>
                  <a:lnTo>
                    <a:pt x="5954856" y="251921"/>
                  </a:lnTo>
                  <a:lnTo>
                    <a:pt x="5970327" y="229028"/>
                  </a:lnTo>
                  <a:lnTo>
                    <a:pt x="5976010" y="201079"/>
                  </a:lnTo>
                  <a:lnTo>
                    <a:pt x="5976010" y="71996"/>
                  </a:lnTo>
                  <a:lnTo>
                    <a:pt x="5970327" y="44041"/>
                  </a:lnTo>
                  <a:lnTo>
                    <a:pt x="5954856" y="21148"/>
                  </a:lnTo>
                  <a:lnTo>
                    <a:pt x="5931963" y="5680"/>
                  </a:lnTo>
                  <a:lnTo>
                    <a:pt x="5904014" y="0"/>
                  </a:lnTo>
                  <a:close/>
                </a:path>
              </a:pathLst>
            </a:custGeom>
            <a:solidFill>
              <a:srgbClr val="FFFCD1"/>
            </a:solidFill>
          </p:spPr>
          <p:txBody>
            <a:bodyPr wrap="square" lIns="0" tIns="0" rIns="0" bIns="0" rtlCol="0"/>
            <a:lstStyle/>
            <a:p>
              <a:pPr rtl="0"/>
              <a:endParaRPr kern="0">
                <a:latin typeface="Times New Roman" panose="02020603050405020304" pitchFamily="18" charset="0"/>
                <a:ea typeface="ＭＳ 明朝" panose="02020609040205080304" pitchFamily="17" charset="-128"/>
              </a:endParaRPr>
            </a:p>
          </p:txBody>
        </p:sp>
        <p:sp>
          <p:nvSpPr>
            <p:cNvPr id="19" name="object 19"/>
            <p:cNvSpPr/>
            <p:nvPr/>
          </p:nvSpPr>
          <p:spPr>
            <a:xfrm>
              <a:off x="792001" y="907891"/>
              <a:ext cx="5976620" cy="273685"/>
            </a:xfrm>
            <a:custGeom>
              <a:avLst/>
              <a:gdLst/>
              <a:ahLst/>
              <a:cxnLst/>
              <a:rect l="l" t="t" r="r" b="b"/>
              <a:pathLst>
                <a:path w="5976620" h="273684">
                  <a:moveTo>
                    <a:pt x="0" y="71996"/>
                  </a:moveTo>
                  <a:lnTo>
                    <a:pt x="5680" y="44041"/>
                  </a:lnTo>
                  <a:lnTo>
                    <a:pt x="21148" y="21148"/>
                  </a:lnTo>
                  <a:lnTo>
                    <a:pt x="44041" y="5680"/>
                  </a:lnTo>
                  <a:lnTo>
                    <a:pt x="71996" y="0"/>
                  </a:lnTo>
                  <a:lnTo>
                    <a:pt x="5904014" y="0"/>
                  </a:lnTo>
                  <a:lnTo>
                    <a:pt x="5931963" y="5680"/>
                  </a:lnTo>
                  <a:lnTo>
                    <a:pt x="5954856" y="21148"/>
                  </a:lnTo>
                  <a:lnTo>
                    <a:pt x="5970327" y="44041"/>
                  </a:lnTo>
                  <a:lnTo>
                    <a:pt x="5976010" y="71996"/>
                  </a:lnTo>
                  <a:lnTo>
                    <a:pt x="5976010" y="201079"/>
                  </a:lnTo>
                  <a:lnTo>
                    <a:pt x="5970327" y="229028"/>
                  </a:lnTo>
                  <a:lnTo>
                    <a:pt x="5954856" y="251921"/>
                  </a:lnTo>
                  <a:lnTo>
                    <a:pt x="5931963" y="267392"/>
                  </a:lnTo>
                  <a:lnTo>
                    <a:pt x="5904014" y="273075"/>
                  </a:lnTo>
                  <a:lnTo>
                    <a:pt x="71996" y="273075"/>
                  </a:lnTo>
                  <a:lnTo>
                    <a:pt x="44041" y="267392"/>
                  </a:lnTo>
                  <a:lnTo>
                    <a:pt x="21148" y="251921"/>
                  </a:lnTo>
                  <a:lnTo>
                    <a:pt x="5680" y="229028"/>
                  </a:lnTo>
                  <a:lnTo>
                    <a:pt x="0" y="201079"/>
                  </a:lnTo>
                  <a:lnTo>
                    <a:pt x="0" y="71996"/>
                  </a:lnTo>
                  <a:close/>
                </a:path>
              </a:pathLst>
            </a:custGeom>
            <a:ln w="7200">
              <a:solidFill>
                <a:srgbClr val="E55927"/>
              </a:solidFill>
            </a:ln>
          </p:spPr>
          <p:txBody>
            <a:bodyPr wrap="square" lIns="0" tIns="0" rIns="0" bIns="0" rtlCol="0"/>
            <a:lstStyle/>
            <a:p>
              <a:pPr rtl="0"/>
              <a:endParaRPr kern="0">
                <a:latin typeface="Times New Roman" panose="02020603050405020304" pitchFamily="18" charset="0"/>
                <a:ea typeface="ＭＳ 明朝" panose="02020609040205080304" pitchFamily="17" charset="-128"/>
              </a:endParaRPr>
            </a:p>
          </p:txBody>
        </p:sp>
      </p:grpSp>
      <p:grpSp>
        <p:nvGrpSpPr>
          <p:cNvPr id="20" name="object 20"/>
          <p:cNvGrpSpPr/>
          <p:nvPr/>
        </p:nvGrpSpPr>
        <p:grpSpPr>
          <a:xfrm>
            <a:off x="792010" y="7741836"/>
            <a:ext cx="5976620" cy="1648081"/>
            <a:chOff x="792010" y="7542530"/>
            <a:chExt cx="5976620" cy="1522730"/>
          </a:xfrm>
        </p:grpSpPr>
        <p:sp>
          <p:nvSpPr>
            <p:cNvPr id="21" name="object 21"/>
            <p:cNvSpPr/>
            <p:nvPr/>
          </p:nvSpPr>
          <p:spPr>
            <a:xfrm>
              <a:off x="792010" y="7542530"/>
              <a:ext cx="5976620" cy="1522730"/>
            </a:xfrm>
            <a:custGeom>
              <a:avLst/>
              <a:gdLst/>
              <a:ahLst/>
              <a:cxnLst/>
              <a:rect l="l" t="t" r="r" b="b"/>
              <a:pathLst>
                <a:path w="5976620" h="1522729">
                  <a:moveTo>
                    <a:pt x="5975997" y="0"/>
                  </a:moveTo>
                  <a:lnTo>
                    <a:pt x="0" y="0"/>
                  </a:lnTo>
                  <a:lnTo>
                    <a:pt x="0" y="1522679"/>
                  </a:lnTo>
                  <a:lnTo>
                    <a:pt x="5975997" y="1522679"/>
                  </a:lnTo>
                  <a:lnTo>
                    <a:pt x="5975997" y="0"/>
                  </a:lnTo>
                  <a:close/>
                </a:path>
              </a:pathLst>
            </a:custGeom>
            <a:solidFill>
              <a:srgbClr val="E7F0E4"/>
            </a:solidFill>
          </p:spPr>
          <p:txBody>
            <a:bodyPr wrap="square" lIns="0" tIns="0" rIns="0" bIns="0" rtlCol="0"/>
            <a:lstStyle/>
            <a:p>
              <a:pPr rtl="0"/>
              <a:endParaRPr kern="0">
                <a:latin typeface="Times New Roman" panose="02020603050405020304" pitchFamily="18" charset="0"/>
                <a:ea typeface="ＭＳ 明朝" panose="02020609040205080304" pitchFamily="17" charset="-128"/>
              </a:endParaRPr>
            </a:p>
          </p:txBody>
        </p:sp>
        <p:sp>
          <p:nvSpPr>
            <p:cNvPr id="22" name="object 22"/>
            <p:cNvSpPr/>
            <p:nvPr/>
          </p:nvSpPr>
          <p:spPr>
            <a:xfrm>
              <a:off x="3844025" y="8140145"/>
              <a:ext cx="0" cy="796290"/>
            </a:xfrm>
            <a:custGeom>
              <a:avLst/>
              <a:gdLst/>
              <a:ahLst/>
              <a:cxnLst/>
              <a:rect l="l" t="t" r="r" b="b"/>
              <a:pathLst>
                <a:path h="796290">
                  <a:moveTo>
                    <a:pt x="0" y="0"/>
                  </a:moveTo>
                  <a:lnTo>
                    <a:pt x="0" y="796074"/>
                  </a:lnTo>
                </a:path>
              </a:pathLst>
            </a:custGeom>
            <a:ln w="7200">
              <a:solidFill>
                <a:srgbClr val="9FA0A0"/>
              </a:solidFill>
              <a:prstDash val="sysDot"/>
            </a:ln>
          </p:spPr>
          <p:txBody>
            <a:bodyPr wrap="square" lIns="0" tIns="0" rIns="0" bIns="0" rtlCol="0"/>
            <a:lstStyle/>
            <a:p>
              <a:pPr rtl="0"/>
              <a:endParaRPr kern="0">
                <a:latin typeface="Times New Roman" panose="02020603050405020304" pitchFamily="18" charset="0"/>
                <a:ea typeface="ＭＳ 明朝" panose="02020609040205080304" pitchFamily="17" charset="-128"/>
              </a:endParaRPr>
            </a:p>
          </p:txBody>
        </p:sp>
      </p:grpSp>
      <p:sp>
        <p:nvSpPr>
          <p:cNvPr id="23" name="object 2">
            <a:extLst>
              <a:ext uri="{FF2B5EF4-FFF2-40B4-BE49-F238E27FC236}">
                <a16:creationId xmlns:a16="http://schemas.microsoft.com/office/drawing/2014/main" id="{77965316-8F53-6349-B932-2DDA671FA1BA}"/>
              </a:ext>
            </a:extLst>
          </p:cNvPr>
          <p:cNvSpPr txBox="1"/>
          <p:nvPr/>
        </p:nvSpPr>
        <p:spPr>
          <a:xfrm>
            <a:off x="5464918" y="241300"/>
            <a:ext cx="1801323" cy="201337"/>
          </a:xfrm>
          <a:prstGeom prst="rect">
            <a:avLst/>
          </a:prstGeom>
        </p:spPr>
        <p:txBody>
          <a:bodyPr vert="horz" wrap="square" lIns="0" tIns="16510" rIns="0" bIns="0" rtlCol="0">
            <a:spAutoFit/>
          </a:bodyPr>
          <a:lstStyle/>
          <a:p>
            <a:pPr marL="12700" rtl="0">
              <a:lnSpc>
                <a:spcPct val="100000"/>
              </a:lnSpc>
              <a:spcBef>
                <a:spcPts val="130"/>
              </a:spcBef>
            </a:pPr>
            <a:r>
              <a:rPr lang="en" sz="1200" kern="0" dirty="0">
                <a:solidFill>
                  <a:schemeClr val="bg1"/>
                </a:solidFill>
                <a:latin typeface="Times New Roman" panose="02020603050405020304" pitchFamily="18" charset="0"/>
                <a:ea typeface="ＭＳ 明朝" panose="02020609040205080304" pitchFamily="17" charset="-128"/>
                <a:cs typeface="HGPGothicE"/>
              </a:rPr>
              <a:t>Dear Parents and Guardians,</a:t>
            </a:r>
          </a:p>
        </p:txBody>
      </p:sp>
      <p:sp>
        <p:nvSpPr>
          <p:cNvPr id="24" name="object 3">
            <a:extLst>
              <a:ext uri="{FF2B5EF4-FFF2-40B4-BE49-F238E27FC236}">
                <a16:creationId xmlns:a16="http://schemas.microsoft.com/office/drawing/2014/main" id="{6493E363-66FB-D74A-86A0-C0A209774F13}"/>
              </a:ext>
            </a:extLst>
          </p:cNvPr>
          <p:cNvSpPr txBox="1"/>
          <p:nvPr/>
        </p:nvSpPr>
        <p:spPr>
          <a:xfrm>
            <a:off x="2465886" y="660400"/>
            <a:ext cx="3100492" cy="200055"/>
          </a:xfrm>
          <a:prstGeom prst="rect">
            <a:avLst/>
          </a:prstGeom>
        </p:spPr>
        <p:txBody>
          <a:bodyPr vert="horz" wrap="square" lIns="0" tIns="0" rIns="0" bIns="0" rtlCol="0">
            <a:spAutoFit/>
          </a:bodyPr>
          <a:lstStyle/>
          <a:p>
            <a:pPr marR="242570" algn="ctr" rtl="0">
              <a:lnSpc>
                <a:spcPct val="100000"/>
              </a:lnSpc>
              <a:spcBef>
                <a:spcPts val="100"/>
              </a:spcBef>
            </a:pPr>
            <a:r>
              <a:rPr lang="en" sz="1300" kern="0" dirty="0">
                <a:solidFill>
                  <a:srgbClr val="221815"/>
                </a:solidFill>
                <a:latin typeface="Times New Roman" panose="02020603050405020304" pitchFamily="18" charset="0"/>
                <a:ea typeface="ＭＳ 明朝" panose="02020609040205080304" pitchFamily="17" charset="-128"/>
                <a:cs typeface="HGPGothicE"/>
              </a:rPr>
              <a:t>How Do I Get My Child Vaccinated?</a:t>
            </a:r>
            <a:endParaRPr sz="1300" kern="0" dirty="0">
              <a:latin typeface="Times New Roman" panose="02020603050405020304" pitchFamily="18" charset="0"/>
              <a:ea typeface="ＭＳ 明朝" panose="02020609040205080304" pitchFamily="17" charset="-128"/>
              <a:cs typeface="HGPGothicE"/>
            </a:endParaRPr>
          </a:p>
        </p:txBody>
      </p:sp>
      <p:sp>
        <p:nvSpPr>
          <p:cNvPr id="25" name="object 4">
            <a:extLst>
              <a:ext uri="{FF2B5EF4-FFF2-40B4-BE49-F238E27FC236}">
                <a16:creationId xmlns:a16="http://schemas.microsoft.com/office/drawing/2014/main" id="{C70E842F-A3FF-2546-BEA2-2F7B9DC1936A}"/>
              </a:ext>
            </a:extLst>
          </p:cNvPr>
          <p:cNvSpPr txBox="1"/>
          <p:nvPr/>
        </p:nvSpPr>
        <p:spPr>
          <a:xfrm>
            <a:off x="996132" y="4924499"/>
            <a:ext cx="2640661" cy="320601"/>
          </a:xfrm>
          <a:prstGeom prst="rect">
            <a:avLst/>
          </a:prstGeom>
        </p:spPr>
        <p:txBody>
          <a:bodyPr vert="horz" wrap="square" lIns="0" tIns="12700" rIns="0" bIns="0" rtlCol="0">
            <a:spAutoFit/>
          </a:bodyPr>
          <a:lstStyle/>
          <a:p>
            <a:pPr marL="12700" rtl="0">
              <a:lnSpc>
                <a:spcPct val="100000"/>
              </a:lnSpc>
              <a:spcBef>
                <a:spcPts val="100"/>
              </a:spcBef>
            </a:pPr>
            <a:r>
              <a:rPr lang="en" sz="1000" kern="0" dirty="0">
                <a:solidFill>
                  <a:srgbClr val="221815"/>
                </a:solidFill>
                <a:latin typeface="Times New Roman" panose="02020603050405020304" pitchFamily="18" charset="0"/>
                <a:ea typeface="ＭＳ 明朝" panose="02020609040205080304" pitchFamily="17" charset="-128"/>
                <a:cs typeface="HGPGothicE"/>
              </a:rPr>
              <a:t>If your child experiences any physical or physiological abnormalities after being vaccinated</a:t>
            </a:r>
            <a:endParaRPr sz="1000" kern="0" dirty="0">
              <a:latin typeface="Times New Roman" panose="02020603050405020304" pitchFamily="18" charset="0"/>
              <a:ea typeface="ＭＳ 明朝" panose="02020609040205080304" pitchFamily="17" charset="-128"/>
              <a:cs typeface="HGPGothicE"/>
            </a:endParaRPr>
          </a:p>
        </p:txBody>
      </p:sp>
      <p:sp>
        <p:nvSpPr>
          <p:cNvPr id="26" name="object 5">
            <a:extLst>
              <a:ext uri="{FF2B5EF4-FFF2-40B4-BE49-F238E27FC236}">
                <a16:creationId xmlns:a16="http://schemas.microsoft.com/office/drawing/2014/main" id="{741CD53B-3C82-7846-BEF4-FB0FC58DAD80}"/>
              </a:ext>
            </a:extLst>
          </p:cNvPr>
          <p:cNvSpPr txBox="1"/>
          <p:nvPr/>
        </p:nvSpPr>
        <p:spPr>
          <a:xfrm>
            <a:off x="3949503" y="4838700"/>
            <a:ext cx="2782491" cy="489365"/>
          </a:xfrm>
          <a:prstGeom prst="rect">
            <a:avLst/>
          </a:prstGeom>
        </p:spPr>
        <p:txBody>
          <a:bodyPr vert="horz" wrap="square" lIns="0" tIns="12700" rIns="0" bIns="0" rtlCol="0">
            <a:spAutoFit/>
          </a:bodyPr>
          <a:lstStyle/>
          <a:p>
            <a:pPr marL="18415" marR="5080" indent="-6350" rtl="0">
              <a:lnSpc>
                <a:spcPct val="118100"/>
              </a:lnSpc>
              <a:spcBef>
                <a:spcPts val="100"/>
              </a:spcBef>
            </a:pPr>
            <a:r>
              <a:rPr lang="en" sz="900" b="1" kern="0" dirty="0">
                <a:solidFill>
                  <a:srgbClr val="221815"/>
                </a:solidFill>
                <a:latin typeface="Times New Roman" panose="02020603050405020304" pitchFamily="18" charset="0"/>
                <a:ea typeface="ＭＳ 明朝" panose="02020609040205080304" pitchFamily="17" charset="-128"/>
                <a:cs typeface="YuGothic"/>
              </a:rPr>
              <a:t>Contact the medical institution where the vaccine was administered, your family doctor/pediatrician, or municipal or prefectural COVID-19 information centers</a:t>
            </a:r>
            <a:endParaRPr sz="900" b="1" kern="0" dirty="0">
              <a:latin typeface="Times New Roman" panose="02020603050405020304" pitchFamily="18" charset="0"/>
              <a:ea typeface="ＭＳ 明朝" panose="02020609040205080304" pitchFamily="17" charset="-128"/>
              <a:cs typeface="YuGothic"/>
            </a:endParaRPr>
          </a:p>
        </p:txBody>
      </p:sp>
      <p:sp>
        <p:nvSpPr>
          <p:cNvPr id="27" name="object 6">
            <a:extLst>
              <a:ext uri="{FF2B5EF4-FFF2-40B4-BE49-F238E27FC236}">
                <a16:creationId xmlns:a16="http://schemas.microsoft.com/office/drawing/2014/main" id="{67B83858-26A6-B54A-810A-92A9BD163E94}"/>
              </a:ext>
            </a:extLst>
          </p:cNvPr>
          <p:cNvSpPr txBox="1"/>
          <p:nvPr/>
        </p:nvSpPr>
        <p:spPr>
          <a:xfrm>
            <a:off x="996132" y="5384800"/>
            <a:ext cx="2902768" cy="166712"/>
          </a:xfrm>
          <a:prstGeom prst="rect">
            <a:avLst/>
          </a:prstGeom>
        </p:spPr>
        <p:txBody>
          <a:bodyPr vert="horz" wrap="square" lIns="0" tIns="12700" rIns="0" bIns="0" rtlCol="0">
            <a:spAutoFit/>
          </a:bodyPr>
          <a:lstStyle/>
          <a:p>
            <a:pPr marL="12700" rtl="0">
              <a:lnSpc>
                <a:spcPct val="100000"/>
              </a:lnSpc>
              <a:spcBef>
                <a:spcPts val="100"/>
              </a:spcBef>
            </a:pPr>
            <a:r>
              <a:rPr lang="en" sz="1000" kern="0" dirty="0">
                <a:solidFill>
                  <a:srgbClr val="221815"/>
                </a:solidFill>
                <a:latin typeface="Times New Roman" panose="02020603050405020304" pitchFamily="18" charset="0"/>
                <a:ea typeface="ＭＳ 明朝" panose="02020609040205080304" pitchFamily="17" charset="-128"/>
                <a:cs typeface="HGPGothicE"/>
              </a:rPr>
              <a:t>For general questions about COVID-19 vaccinations</a:t>
            </a:r>
            <a:endParaRPr sz="1000" kern="0" dirty="0">
              <a:latin typeface="Times New Roman" panose="02020603050405020304" pitchFamily="18" charset="0"/>
              <a:ea typeface="ＭＳ 明朝" panose="02020609040205080304" pitchFamily="17" charset="-128"/>
              <a:cs typeface="HGPGothicE"/>
            </a:endParaRPr>
          </a:p>
        </p:txBody>
      </p:sp>
      <p:sp>
        <p:nvSpPr>
          <p:cNvPr id="28" name="object 7">
            <a:extLst>
              <a:ext uri="{FF2B5EF4-FFF2-40B4-BE49-F238E27FC236}">
                <a16:creationId xmlns:a16="http://schemas.microsoft.com/office/drawing/2014/main" id="{42592571-ECFF-D84C-8FC6-B877E3DA23D9}"/>
              </a:ext>
            </a:extLst>
          </p:cNvPr>
          <p:cNvSpPr txBox="1"/>
          <p:nvPr/>
        </p:nvSpPr>
        <p:spPr>
          <a:xfrm>
            <a:off x="3981206" y="5397500"/>
            <a:ext cx="2862443" cy="151323"/>
          </a:xfrm>
          <a:prstGeom prst="rect">
            <a:avLst/>
          </a:prstGeom>
        </p:spPr>
        <p:txBody>
          <a:bodyPr vert="horz" wrap="square" lIns="0" tIns="12700" rIns="0" bIns="0" rtlCol="0">
            <a:spAutoFit/>
          </a:bodyPr>
          <a:lstStyle/>
          <a:p>
            <a:pPr marL="12700" rtl="0">
              <a:lnSpc>
                <a:spcPct val="100000"/>
              </a:lnSpc>
              <a:spcBef>
                <a:spcPts val="100"/>
              </a:spcBef>
            </a:pPr>
            <a:r>
              <a:rPr lang="en" sz="900" b="1" kern="0" dirty="0">
                <a:solidFill>
                  <a:srgbClr val="221815"/>
                </a:solidFill>
                <a:latin typeface="Times New Roman" panose="02020603050405020304" pitchFamily="18" charset="0"/>
                <a:ea typeface="ＭＳ 明朝" panose="02020609040205080304" pitchFamily="17" charset="-128"/>
                <a:cs typeface="YuGothic"/>
              </a:rPr>
              <a:t>Contact your municipal COVID-19 information center</a:t>
            </a:r>
            <a:endParaRPr sz="900" b="1" kern="0" dirty="0">
              <a:latin typeface="Times New Roman" panose="02020603050405020304" pitchFamily="18" charset="0"/>
              <a:ea typeface="ＭＳ 明朝" panose="02020609040205080304" pitchFamily="17" charset="-128"/>
              <a:cs typeface="YuGothic"/>
            </a:endParaRPr>
          </a:p>
        </p:txBody>
      </p:sp>
      <p:sp>
        <p:nvSpPr>
          <p:cNvPr id="29" name="object 8">
            <a:extLst>
              <a:ext uri="{FF2B5EF4-FFF2-40B4-BE49-F238E27FC236}">
                <a16:creationId xmlns:a16="http://schemas.microsoft.com/office/drawing/2014/main" id="{2D0A2914-C46D-254D-AE90-6FE1A415849E}"/>
              </a:ext>
            </a:extLst>
          </p:cNvPr>
          <p:cNvSpPr txBox="1"/>
          <p:nvPr/>
        </p:nvSpPr>
        <p:spPr>
          <a:xfrm>
            <a:off x="761298" y="5727700"/>
            <a:ext cx="6003925" cy="182101"/>
          </a:xfrm>
          <a:prstGeom prst="rect">
            <a:avLst/>
          </a:prstGeom>
        </p:spPr>
        <p:txBody>
          <a:bodyPr vert="horz" wrap="square" lIns="0" tIns="12700" rIns="0" bIns="0" rtlCol="0">
            <a:spAutoFit/>
          </a:bodyPr>
          <a:lstStyle/>
          <a:p>
            <a:pPr marL="12700" rtl="0">
              <a:lnSpc>
                <a:spcPct val="100000"/>
              </a:lnSpc>
              <a:spcBef>
                <a:spcPts val="100"/>
              </a:spcBef>
            </a:pPr>
            <a:r>
              <a:rPr lang="en" sz="1100" b="1" kern="0" dirty="0">
                <a:solidFill>
                  <a:srgbClr val="221815"/>
                </a:solidFill>
                <a:latin typeface="Times New Roman" panose="02020603050405020304" pitchFamily="18" charset="0"/>
                <a:ea typeface="ＭＳ 明朝" panose="02020609040205080304" pitchFamily="17" charset="-128"/>
                <a:cs typeface="HGPGothicE"/>
              </a:rPr>
              <a:t>◎ About Relief Systems for Injuries Sustained from Vaccinations</a:t>
            </a:r>
            <a:endParaRPr sz="1100" b="1" kern="0" dirty="0">
              <a:latin typeface="Times New Roman" panose="02020603050405020304" pitchFamily="18" charset="0"/>
              <a:ea typeface="ＭＳ 明朝" panose="02020609040205080304" pitchFamily="17" charset="-128"/>
              <a:cs typeface="HGPGothicE"/>
            </a:endParaRPr>
          </a:p>
        </p:txBody>
      </p:sp>
      <p:sp>
        <p:nvSpPr>
          <p:cNvPr id="30" name="object 9">
            <a:extLst>
              <a:ext uri="{FF2B5EF4-FFF2-40B4-BE49-F238E27FC236}">
                <a16:creationId xmlns:a16="http://schemas.microsoft.com/office/drawing/2014/main" id="{7DE6344A-031D-A54E-8926-91D5366FF30F}"/>
              </a:ext>
            </a:extLst>
          </p:cNvPr>
          <p:cNvSpPr txBox="1"/>
          <p:nvPr/>
        </p:nvSpPr>
        <p:spPr>
          <a:xfrm>
            <a:off x="4187185" y="9112872"/>
            <a:ext cx="526415" cy="112210"/>
          </a:xfrm>
          <a:prstGeom prst="rect">
            <a:avLst/>
          </a:prstGeom>
        </p:spPr>
        <p:txBody>
          <a:bodyPr vert="horz" wrap="square" lIns="0" tIns="12065" rIns="0" bIns="0" rtlCol="0">
            <a:spAutoFit/>
          </a:bodyPr>
          <a:lstStyle/>
          <a:p>
            <a:pPr marL="12700" rtl="0">
              <a:lnSpc>
                <a:spcPct val="100000"/>
              </a:lnSpc>
              <a:spcBef>
                <a:spcPts val="95"/>
              </a:spcBef>
            </a:pPr>
            <a:r>
              <a:rPr lang="en" sz="650" b="1" kern="0" dirty="0">
                <a:solidFill>
                  <a:srgbClr val="221815"/>
                </a:solidFill>
                <a:latin typeface="Times New Roman" panose="02020603050405020304" pitchFamily="18" charset="0"/>
                <a:ea typeface="ＭＳ 明朝" panose="02020609040205080304" pitchFamily="17" charset="-128"/>
                <a:cs typeface="YuGothic"/>
              </a:rPr>
              <a:t>Wear a mask</a:t>
            </a:r>
            <a:endParaRPr sz="650" b="1" kern="0" dirty="0">
              <a:latin typeface="Times New Roman" panose="02020603050405020304" pitchFamily="18" charset="0"/>
              <a:ea typeface="ＭＳ 明朝" panose="02020609040205080304" pitchFamily="17" charset="-128"/>
              <a:cs typeface="YuGothic"/>
            </a:endParaRPr>
          </a:p>
        </p:txBody>
      </p:sp>
      <p:sp>
        <p:nvSpPr>
          <p:cNvPr id="31" name="object 10">
            <a:extLst>
              <a:ext uri="{FF2B5EF4-FFF2-40B4-BE49-F238E27FC236}">
                <a16:creationId xmlns:a16="http://schemas.microsoft.com/office/drawing/2014/main" id="{A171814A-6719-2642-A8B6-B0F5990C342A}"/>
              </a:ext>
            </a:extLst>
          </p:cNvPr>
          <p:cNvSpPr txBox="1"/>
          <p:nvPr/>
        </p:nvSpPr>
        <p:spPr>
          <a:xfrm>
            <a:off x="4839617" y="9088120"/>
            <a:ext cx="813891" cy="212238"/>
          </a:xfrm>
          <a:prstGeom prst="rect">
            <a:avLst/>
          </a:prstGeom>
        </p:spPr>
        <p:txBody>
          <a:bodyPr vert="horz" wrap="square" lIns="0" tIns="12065" rIns="0" bIns="0" rtlCol="0">
            <a:spAutoFit/>
          </a:bodyPr>
          <a:lstStyle/>
          <a:p>
            <a:pPr marL="12700" rtl="0">
              <a:lnSpc>
                <a:spcPct val="100000"/>
              </a:lnSpc>
              <a:spcBef>
                <a:spcPts val="95"/>
              </a:spcBef>
            </a:pPr>
            <a:r>
              <a:rPr lang="en" sz="650" b="1" kern="0" dirty="0">
                <a:solidFill>
                  <a:srgbClr val="221815"/>
                </a:solidFill>
                <a:latin typeface="Times New Roman" panose="02020603050405020304" pitchFamily="18" charset="0"/>
                <a:ea typeface="ＭＳ 明朝" panose="02020609040205080304" pitchFamily="17" charset="-128"/>
                <a:cs typeface="YuGothic"/>
              </a:rPr>
              <a:t>Wash your hands with soap and water</a:t>
            </a:r>
            <a:endParaRPr sz="650" b="1" kern="0" dirty="0">
              <a:latin typeface="Times New Roman" panose="02020603050405020304" pitchFamily="18" charset="0"/>
              <a:ea typeface="ＭＳ 明朝" panose="02020609040205080304" pitchFamily="17" charset="-128"/>
              <a:cs typeface="YuGothic"/>
            </a:endParaRPr>
          </a:p>
        </p:txBody>
      </p:sp>
      <p:sp>
        <p:nvSpPr>
          <p:cNvPr id="32" name="object 11">
            <a:extLst>
              <a:ext uri="{FF2B5EF4-FFF2-40B4-BE49-F238E27FC236}">
                <a16:creationId xmlns:a16="http://schemas.microsoft.com/office/drawing/2014/main" id="{ED23D7E8-C96E-7B45-959E-C82CF4A0471C}"/>
              </a:ext>
            </a:extLst>
          </p:cNvPr>
          <p:cNvSpPr txBox="1"/>
          <p:nvPr/>
        </p:nvSpPr>
        <p:spPr>
          <a:xfrm>
            <a:off x="5924187" y="9112872"/>
            <a:ext cx="457834" cy="212238"/>
          </a:xfrm>
          <a:prstGeom prst="rect">
            <a:avLst/>
          </a:prstGeom>
        </p:spPr>
        <p:txBody>
          <a:bodyPr vert="horz" wrap="square" lIns="0" tIns="12065" rIns="0" bIns="0" rtlCol="0">
            <a:spAutoFit/>
          </a:bodyPr>
          <a:lstStyle/>
          <a:p>
            <a:pPr marL="12700" rtl="0">
              <a:lnSpc>
                <a:spcPct val="100000"/>
              </a:lnSpc>
              <a:spcBef>
                <a:spcPts val="95"/>
              </a:spcBef>
            </a:pPr>
            <a:r>
              <a:rPr lang="en" sz="650" b="1" kern="0" dirty="0">
                <a:solidFill>
                  <a:srgbClr val="221815"/>
                </a:solidFill>
                <a:latin typeface="Times New Roman" panose="02020603050405020304" pitchFamily="18" charset="0"/>
                <a:ea typeface="ＭＳ 明朝" panose="02020609040205080304" pitchFamily="17" charset="-128"/>
                <a:cs typeface="YuGothic"/>
              </a:rPr>
              <a:t>Disinfect your hands</a:t>
            </a:r>
            <a:endParaRPr sz="650" b="1" kern="0" dirty="0">
              <a:latin typeface="Times New Roman" panose="02020603050405020304" pitchFamily="18" charset="0"/>
              <a:ea typeface="ＭＳ 明朝" panose="02020609040205080304" pitchFamily="17" charset="-128"/>
              <a:cs typeface="YuGothic"/>
            </a:endParaRPr>
          </a:p>
        </p:txBody>
      </p:sp>
      <p:sp>
        <p:nvSpPr>
          <p:cNvPr id="33" name="object 12">
            <a:extLst>
              <a:ext uri="{FF2B5EF4-FFF2-40B4-BE49-F238E27FC236}">
                <a16:creationId xmlns:a16="http://schemas.microsoft.com/office/drawing/2014/main" id="{83CCD49C-629C-434D-BB4C-FA8E1DC53E99}"/>
              </a:ext>
            </a:extLst>
          </p:cNvPr>
          <p:cNvSpPr txBox="1"/>
          <p:nvPr/>
        </p:nvSpPr>
        <p:spPr>
          <a:xfrm>
            <a:off x="2863850" y="9112872"/>
            <a:ext cx="956487" cy="212238"/>
          </a:xfrm>
          <a:prstGeom prst="rect">
            <a:avLst/>
          </a:prstGeom>
        </p:spPr>
        <p:txBody>
          <a:bodyPr vert="horz" wrap="square" lIns="0" tIns="12065" rIns="0" bIns="0" rtlCol="0">
            <a:spAutoFit/>
          </a:bodyPr>
          <a:lstStyle/>
          <a:p>
            <a:pPr marL="12700" rtl="0">
              <a:lnSpc>
                <a:spcPct val="100000"/>
              </a:lnSpc>
              <a:spcBef>
                <a:spcPts val="95"/>
              </a:spcBef>
            </a:pPr>
            <a:r>
              <a:rPr lang="en" sz="650" b="1" kern="0" dirty="0">
                <a:solidFill>
                  <a:srgbClr val="221815"/>
                </a:solidFill>
                <a:latin typeface="Times New Roman" panose="02020603050405020304" pitchFamily="18" charset="0"/>
                <a:ea typeface="ＭＳ 明朝" panose="02020609040205080304" pitchFamily="17" charset="-128"/>
                <a:cs typeface="YuGothic"/>
              </a:rPr>
              <a:t>Avoid CLOSED SPACES with poor ventilation</a:t>
            </a:r>
            <a:endParaRPr sz="650" b="1" kern="0" dirty="0">
              <a:latin typeface="Times New Roman" panose="02020603050405020304" pitchFamily="18" charset="0"/>
              <a:ea typeface="ＭＳ 明朝" panose="02020609040205080304" pitchFamily="17" charset="-128"/>
              <a:cs typeface="YuGothic"/>
            </a:endParaRPr>
          </a:p>
        </p:txBody>
      </p:sp>
      <p:sp>
        <p:nvSpPr>
          <p:cNvPr id="34" name="object 13">
            <a:extLst>
              <a:ext uri="{FF2B5EF4-FFF2-40B4-BE49-F238E27FC236}">
                <a16:creationId xmlns:a16="http://schemas.microsoft.com/office/drawing/2014/main" id="{B78EF2AF-EF60-034C-9ABF-04F3E657A6B5}"/>
              </a:ext>
            </a:extLst>
          </p:cNvPr>
          <p:cNvSpPr txBox="1"/>
          <p:nvPr/>
        </p:nvSpPr>
        <p:spPr>
          <a:xfrm>
            <a:off x="911275" y="9099812"/>
            <a:ext cx="1079401" cy="112210"/>
          </a:xfrm>
          <a:prstGeom prst="rect">
            <a:avLst/>
          </a:prstGeom>
        </p:spPr>
        <p:txBody>
          <a:bodyPr vert="horz" wrap="square" lIns="0" tIns="12065" rIns="0" bIns="0" rtlCol="0">
            <a:spAutoFit/>
          </a:bodyPr>
          <a:lstStyle/>
          <a:p>
            <a:pPr marL="12700" rtl="0">
              <a:lnSpc>
                <a:spcPct val="100000"/>
              </a:lnSpc>
              <a:spcBef>
                <a:spcPts val="95"/>
              </a:spcBef>
            </a:pPr>
            <a:r>
              <a:rPr lang="en" sz="650" b="1" kern="0" dirty="0">
                <a:solidFill>
                  <a:srgbClr val="221815"/>
                </a:solidFill>
                <a:latin typeface="Times New Roman" panose="02020603050405020304" pitchFamily="18" charset="0"/>
                <a:ea typeface="ＭＳ 明朝" panose="02020609040205080304" pitchFamily="17" charset="-128"/>
                <a:cs typeface="YuGothic"/>
              </a:rPr>
              <a:t>Avoid CROWDED PLACES</a:t>
            </a:r>
            <a:endParaRPr sz="650" b="1" kern="0" dirty="0">
              <a:latin typeface="Times New Roman" panose="02020603050405020304" pitchFamily="18" charset="0"/>
              <a:ea typeface="ＭＳ 明朝" panose="02020609040205080304" pitchFamily="17" charset="-128"/>
              <a:cs typeface="YuGothic"/>
            </a:endParaRPr>
          </a:p>
        </p:txBody>
      </p:sp>
      <p:sp>
        <p:nvSpPr>
          <p:cNvPr id="35" name="object 14">
            <a:extLst>
              <a:ext uri="{FF2B5EF4-FFF2-40B4-BE49-F238E27FC236}">
                <a16:creationId xmlns:a16="http://schemas.microsoft.com/office/drawing/2014/main" id="{F9CB5CA4-AC3B-F64C-983C-ECA4AAD2ED17}"/>
              </a:ext>
            </a:extLst>
          </p:cNvPr>
          <p:cNvSpPr txBox="1"/>
          <p:nvPr/>
        </p:nvSpPr>
        <p:spPr>
          <a:xfrm>
            <a:off x="1998999" y="9112872"/>
            <a:ext cx="788651" cy="212238"/>
          </a:xfrm>
          <a:prstGeom prst="rect">
            <a:avLst/>
          </a:prstGeom>
        </p:spPr>
        <p:txBody>
          <a:bodyPr vert="horz" wrap="square" lIns="0" tIns="12065" rIns="0" bIns="0" rtlCol="0">
            <a:spAutoFit/>
          </a:bodyPr>
          <a:lstStyle/>
          <a:p>
            <a:pPr marL="12700" rtl="0">
              <a:lnSpc>
                <a:spcPct val="100000"/>
              </a:lnSpc>
              <a:spcBef>
                <a:spcPts val="95"/>
              </a:spcBef>
            </a:pPr>
            <a:r>
              <a:rPr lang="en" sz="650" b="1" kern="0" dirty="0">
                <a:solidFill>
                  <a:srgbClr val="221815"/>
                </a:solidFill>
                <a:latin typeface="Times New Roman" panose="02020603050405020304" pitchFamily="18" charset="0"/>
                <a:ea typeface="ＭＳ 明朝" panose="02020609040205080304" pitchFamily="17" charset="-128"/>
                <a:cs typeface="YuGothic"/>
              </a:rPr>
              <a:t>Avoid CLOSE-CONTACT settings</a:t>
            </a:r>
            <a:endParaRPr sz="650" b="1" kern="0" dirty="0">
              <a:latin typeface="Times New Roman" panose="02020603050405020304" pitchFamily="18" charset="0"/>
              <a:ea typeface="ＭＳ 明朝" panose="02020609040205080304" pitchFamily="17" charset="-128"/>
              <a:cs typeface="YuGothic"/>
            </a:endParaRPr>
          </a:p>
        </p:txBody>
      </p:sp>
      <p:sp>
        <p:nvSpPr>
          <p:cNvPr id="36" name="object 15">
            <a:extLst>
              <a:ext uri="{FF2B5EF4-FFF2-40B4-BE49-F238E27FC236}">
                <a16:creationId xmlns:a16="http://schemas.microsoft.com/office/drawing/2014/main" id="{3C2F52DC-678A-BB43-AD20-F6E237B81A07}"/>
              </a:ext>
            </a:extLst>
          </p:cNvPr>
          <p:cNvSpPr txBox="1"/>
          <p:nvPr/>
        </p:nvSpPr>
        <p:spPr>
          <a:xfrm>
            <a:off x="3379470" y="9651165"/>
            <a:ext cx="2501900" cy="151965"/>
          </a:xfrm>
          <a:prstGeom prst="rect">
            <a:avLst/>
          </a:prstGeom>
        </p:spPr>
        <p:txBody>
          <a:bodyPr vert="horz" wrap="square" lIns="0" tIns="13335" rIns="0" bIns="0" rtlCol="0">
            <a:spAutoFit/>
          </a:bodyPr>
          <a:lstStyle/>
          <a:p>
            <a:pPr marL="103505" rtl="0">
              <a:lnSpc>
                <a:spcPct val="100000"/>
              </a:lnSpc>
              <a:spcBef>
                <a:spcPts val="105"/>
              </a:spcBef>
              <a:tabLst>
                <a:tab pos="2065020" algn="l"/>
              </a:tabLst>
            </a:pPr>
            <a:r>
              <a:rPr lang="en" sz="900" b="1" kern="0" dirty="0">
                <a:solidFill>
                  <a:srgbClr val="221815"/>
                </a:solidFill>
                <a:latin typeface="Times New Roman" panose="02020603050405020304" pitchFamily="18" charset="0"/>
                <a:ea typeface="ＭＳ 明朝" panose="02020609040205080304" pitchFamily="17" charset="-128"/>
                <a:cs typeface="HGPGothicE"/>
              </a:rPr>
              <a:t>MHLW COVID-19 Vaccine Children </a:t>
            </a:r>
            <a:r>
              <a:rPr lang="ja-JP" altLang="en-US" sz="900" b="1" kern="0" dirty="0">
                <a:solidFill>
                  <a:srgbClr val="221815"/>
                </a:solidFill>
                <a:latin typeface="Times New Roman" panose="02020603050405020304" pitchFamily="18" charset="0"/>
                <a:ea typeface="ＭＳ 明朝" panose="02020609040205080304" pitchFamily="17" charset="-128"/>
                <a:cs typeface="HGPGothicE"/>
              </a:rPr>
              <a:t> </a:t>
            </a:r>
            <a:r>
              <a:rPr lang="en" sz="900" b="1" kern="0" dirty="0">
                <a:solidFill>
                  <a:srgbClr val="221815"/>
                </a:solidFill>
                <a:latin typeface="Times New Roman" panose="02020603050405020304" pitchFamily="18" charset="0"/>
                <a:ea typeface="ＭＳ 明朝" panose="02020609040205080304" pitchFamily="17" charset="-128"/>
                <a:cs typeface="HGPGothicE"/>
              </a:rPr>
              <a:t> </a:t>
            </a:r>
            <a:r>
              <a:rPr lang="en" sz="900" b="1" kern="0" dirty="0">
                <a:solidFill>
                  <a:schemeClr val="bg1"/>
                </a:solidFill>
                <a:latin typeface="Times New Roman" panose="02020603050405020304" pitchFamily="18" charset="0"/>
                <a:ea typeface="ＭＳ 明朝" panose="02020609040205080304" pitchFamily="17" charset="-128"/>
                <a:cs typeface="HGPGothicE"/>
              </a:rPr>
              <a:t>Search</a:t>
            </a:r>
            <a:endParaRPr sz="900" b="1" kern="0" dirty="0">
              <a:solidFill>
                <a:schemeClr val="bg1"/>
              </a:solidFill>
              <a:latin typeface="Times New Roman" panose="02020603050405020304" pitchFamily="18" charset="0"/>
              <a:ea typeface="ＭＳ 明朝" panose="02020609040205080304" pitchFamily="17" charset="-128"/>
              <a:cs typeface="HGPGothicE"/>
            </a:endParaRPr>
          </a:p>
        </p:txBody>
      </p:sp>
      <p:sp>
        <p:nvSpPr>
          <p:cNvPr id="37" name="object 16">
            <a:extLst>
              <a:ext uri="{FF2B5EF4-FFF2-40B4-BE49-F238E27FC236}">
                <a16:creationId xmlns:a16="http://schemas.microsoft.com/office/drawing/2014/main" id="{A2A5A8BD-6C0F-0D42-A980-A5836FBDAC02}"/>
              </a:ext>
            </a:extLst>
          </p:cNvPr>
          <p:cNvSpPr txBox="1"/>
          <p:nvPr/>
        </p:nvSpPr>
        <p:spPr>
          <a:xfrm>
            <a:off x="911275" y="9502341"/>
            <a:ext cx="2409775" cy="699679"/>
          </a:xfrm>
          <a:prstGeom prst="rect">
            <a:avLst/>
          </a:prstGeom>
        </p:spPr>
        <p:txBody>
          <a:bodyPr vert="horz" wrap="square" lIns="0" tIns="12700" rIns="0" bIns="0" rtlCol="0">
            <a:spAutoFit/>
          </a:bodyPr>
          <a:lstStyle/>
          <a:p>
            <a:pPr marL="12700" marR="5080" algn="just" rtl="0">
              <a:lnSpc>
                <a:spcPct val="124300"/>
              </a:lnSpc>
            </a:pPr>
            <a:r>
              <a:rPr lang="en" sz="900" b="1" kern="0" dirty="0">
                <a:solidFill>
                  <a:srgbClr val="221815"/>
                </a:solidFill>
                <a:latin typeface="Times New Roman" panose="02020603050405020304" pitchFamily="18" charset="0"/>
                <a:ea typeface="ＭＳ 明朝" panose="02020609040205080304" pitchFamily="17" charset="-128"/>
                <a:cs typeface="HGPGothicE"/>
              </a:rPr>
              <a:t>For more details on the safety and effectiveness of COVID-19 vaccines for children, please go to the Ministry of Health, Labour and Welfare’s official website.</a:t>
            </a:r>
            <a:endParaRPr sz="900" b="1" kern="0" dirty="0">
              <a:latin typeface="Times New Roman" panose="02020603050405020304" pitchFamily="18" charset="0"/>
              <a:ea typeface="ＭＳ 明朝" panose="02020609040205080304" pitchFamily="17" charset="-128"/>
              <a:cs typeface="HGPGothicE"/>
            </a:endParaRPr>
          </a:p>
        </p:txBody>
      </p:sp>
      <p:sp>
        <p:nvSpPr>
          <p:cNvPr id="38" name="object 3">
            <a:extLst>
              <a:ext uri="{FF2B5EF4-FFF2-40B4-BE49-F238E27FC236}">
                <a16:creationId xmlns:a16="http://schemas.microsoft.com/office/drawing/2014/main" id="{833E6E0D-5B5C-6949-A29A-22BE034EC1EF}"/>
              </a:ext>
            </a:extLst>
          </p:cNvPr>
          <p:cNvSpPr txBox="1"/>
          <p:nvPr/>
        </p:nvSpPr>
        <p:spPr>
          <a:xfrm>
            <a:off x="761297" y="2036812"/>
            <a:ext cx="6464171" cy="169277"/>
          </a:xfrm>
          <a:prstGeom prst="rect">
            <a:avLst/>
          </a:prstGeom>
        </p:spPr>
        <p:txBody>
          <a:bodyPr vert="horz" wrap="square" lIns="0" tIns="0" rIns="0" bIns="0" rtlCol="0">
            <a:spAutoFit/>
          </a:bodyPr>
          <a:lstStyle/>
          <a:p>
            <a:pPr marL="12700" rtl="0">
              <a:lnSpc>
                <a:spcPct val="100000"/>
              </a:lnSpc>
              <a:spcBef>
                <a:spcPts val="1045"/>
              </a:spcBef>
            </a:pPr>
            <a:r>
              <a:rPr lang="en" sz="1100" b="1" kern="0" dirty="0">
                <a:solidFill>
                  <a:srgbClr val="3E3A39"/>
                </a:solidFill>
                <a:latin typeface="Times New Roman" panose="02020603050405020304" pitchFamily="18" charset="0"/>
                <a:ea typeface="ＭＳ 明朝" panose="02020609040205080304" pitchFamily="17" charset="-128"/>
                <a:cs typeface="HGPGothicE"/>
              </a:rPr>
              <a:t>◎ Please try to bring your Maternal and Child Health Handbook on the day of your child’s vaccination.</a:t>
            </a:r>
            <a:endParaRPr sz="1100" b="1" kern="0" dirty="0">
              <a:latin typeface="Times New Roman" panose="02020603050405020304" pitchFamily="18" charset="0"/>
              <a:ea typeface="ＭＳ 明朝" panose="02020609040205080304" pitchFamily="17" charset="-128"/>
              <a:cs typeface="HGPGothicE"/>
            </a:endParaRPr>
          </a:p>
        </p:txBody>
      </p:sp>
      <p:sp>
        <p:nvSpPr>
          <p:cNvPr id="39" name="object 3">
            <a:extLst>
              <a:ext uri="{FF2B5EF4-FFF2-40B4-BE49-F238E27FC236}">
                <a16:creationId xmlns:a16="http://schemas.microsoft.com/office/drawing/2014/main" id="{40482D6F-7FDC-914B-A8CA-ED744F3DA5BF}"/>
              </a:ext>
            </a:extLst>
          </p:cNvPr>
          <p:cNvSpPr txBox="1"/>
          <p:nvPr/>
        </p:nvSpPr>
        <p:spPr>
          <a:xfrm>
            <a:off x="824384" y="927100"/>
            <a:ext cx="6122670" cy="338554"/>
          </a:xfrm>
          <a:prstGeom prst="rect">
            <a:avLst/>
          </a:prstGeom>
        </p:spPr>
        <p:txBody>
          <a:bodyPr vert="horz" wrap="square" lIns="0" tIns="0" rIns="0" bIns="0" rtlCol="0">
            <a:spAutoFit/>
          </a:bodyPr>
          <a:lstStyle/>
          <a:p>
            <a:pPr marL="12700" rtl="0">
              <a:lnSpc>
                <a:spcPct val="100000"/>
              </a:lnSpc>
            </a:pPr>
            <a:r>
              <a:rPr lang="en" sz="1100" b="1" kern="0" dirty="0">
                <a:solidFill>
                  <a:srgbClr val="3E3A39"/>
                </a:solidFill>
                <a:latin typeface="Times New Roman" panose="02020603050405020304" pitchFamily="18" charset="0"/>
                <a:ea typeface="ＭＳ 明朝" panose="02020609040205080304" pitchFamily="17" charset="-128"/>
                <a:cs typeface="HGPGothicE"/>
              </a:rPr>
              <a:t>◎ For a child to receive a COVID-19 vaccination, they will require the consent of a parent or</a:t>
            </a:r>
            <a:br>
              <a:rPr lang="en" sz="1100" b="1" kern="0" dirty="0">
                <a:solidFill>
                  <a:srgbClr val="3E3A39"/>
                </a:solidFill>
                <a:latin typeface="Times New Roman" panose="02020603050405020304" pitchFamily="18" charset="0"/>
                <a:ea typeface="ＭＳ 明朝" panose="02020609040205080304" pitchFamily="17" charset="-128"/>
                <a:cs typeface="HGPGothicE"/>
              </a:rPr>
            </a:br>
            <a:r>
              <a:rPr lang="ja-JP" altLang="en-US" sz="1100" b="1" kern="0" dirty="0">
                <a:solidFill>
                  <a:srgbClr val="3E3A39"/>
                </a:solidFill>
                <a:latin typeface="Times New Roman" panose="02020603050405020304" pitchFamily="18" charset="0"/>
                <a:ea typeface="ＭＳ 明朝" panose="02020609040205080304" pitchFamily="17" charset="-128"/>
                <a:cs typeface="HGPGothicE"/>
              </a:rPr>
              <a:t>　</a:t>
            </a:r>
            <a:r>
              <a:rPr lang="en" sz="1100" b="1" kern="0" dirty="0">
                <a:solidFill>
                  <a:srgbClr val="3E3A39"/>
                </a:solidFill>
                <a:latin typeface="Times New Roman" panose="02020603050405020304" pitchFamily="18" charset="0"/>
                <a:ea typeface="ＭＳ 明朝" panose="02020609040205080304" pitchFamily="17" charset="-128"/>
                <a:cs typeface="HGPGothicE"/>
              </a:rPr>
              <a:t> guardian, and a parent or guardian must be present during the vaccination process.</a:t>
            </a:r>
            <a:endParaRPr sz="1100" b="1" kern="0" dirty="0">
              <a:latin typeface="Times New Roman" panose="02020603050405020304" pitchFamily="18" charset="0"/>
              <a:ea typeface="ＭＳ 明朝" panose="02020609040205080304" pitchFamily="17" charset="-128"/>
              <a:cs typeface="HGPGothicE"/>
            </a:endParaRPr>
          </a:p>
        </p:txBody>
      </p:sp>
      <p:sp>
        <p:nvSpPr>
          <p:cNvPr id="40" name="object 3">
            <a:extLst>
              <a:ext uri="{FF2B5EF4-FFF2-40B4-BE49-F238E27FC236}">
                <a16:creationId xmlns:a16="http://schemas.microsoft.com/office/drawing/2014/main" id="{24E84317-DEA3-EE49-AEC2-AE65102A4E83}"/>
              </a:ext>
            </a:extLst>
          </p:cNvPr>
          <p:cNvSpPr txBox="1"/>
          <p:nvPr/>
        </p:nvSpPr>
        <p:spPr>
          <a:xfrm>
            <a:off x="1017028" y="1288091"/>
            <a:ext cx="5778361" cy="667299"/>
          </a:xfrm>
          <a:prstGeom prst="rect">
            <a:avLst/>
          </a:prstGeom>
        </p:spPr>
        <p:txBody>
          <a:bodyPr vert="horz" wrap="square" lIns="0" tIns="0" rIns="0" bIns="0" rtlCol="0">
            <a:spAutoFit/>
          </a:bodyPr>
          <a:lstStyle/>
          <a:p>
            <a:pPr marL="9525" marR="5080" rtl="0">
              <a:lnSpc>
                <a:spcPct val="118100"/>
              </a:lnSpc>
              <a:spcBef>
                <a:spcPts val="345"/>
              </a:spcBef>
            </a:pPr>
            <a:r>
              <a:rPr lang="en" sz="900" kern="0" dirty="0">
                <a:solidFill>
                  <a:srgbClr val="221815"/>
                </a:solidFill>
                <a:latin typeface="Times New Roman" panose="02020603050405020304" pitchFamily="18" charset="0"/>
                <a:ea typeface="ＭＳ 明朝" panose="02020609040205080304" pitchFamily="17" charset="-128"/>
                <a:cs typeface="YuGothic"/>
              </a:rPr>
              <a:t>Please be sure to have a proper understanding of both aspects of infectious prevention and side-effects before you, the parent or guardian, makes a decision when applying to have your child vaccinated. Please be aware that children cannot receive vaccinations without the consent of a parent or guardian.</a:t>
            </a:r>
            <a:endParaRPr sz="900" kern="0" dirty="0">
              <a:latin typeface="Times New Roman" panose="02020603050405020304" pitchFamily="18" charset="0"/>
              <a:ea typeface="ＭＳ 明朝" panose="02020609040205080304" pitchFamily="17" charset="-128"/>
              <a:cs typeface="YuGothic"/>
            </a:endParaRPr>
          </a:p>
          <a:p>
            <a:pPr marL="9525" rtl="0">
              <a:lnSpc>
                <a:spcPct val="100000"/>
              </a:lnSpc>
              <a:spcBef>
                <a:spcPts val="195"/>
              </a:spcBef>
            </a:pPr>
            <a:r>
              <a:rPr lang="en" sz="900" kern="0" dirty="0">
                <a:solidFill>
                  <a:srgbClr val="221815"/>
                </a:solidFill>
                <a:latin typeface="Times New Roman" panose="02020603050405020304" pitchFamily="18" charset="0"/>
                <a:ea typeface="ＭＳ 明朝" panose="02020609040205080304" pitchFamily="17" charset="-128"/>
                <a:cs typeface="YuGothic"/>
              </a:rPr>
              <a:t>Do not engage in trying to force those around you to get vaccinated or discriminating against those who are unvaccinated.</a:t>
            </a:r>
            <a:endParaRPr sz="900" kern="0" dirty="0">
              <a:latin typeface="Times New Roman" panose="02020603050405020304" pitchFamily="18" charset="0"/>
              <a:ea typeface="ＭＳ 明朝" panose="02020609040205080304" pitchFamily="17" charset="-128"/>
              <a:cs typeface="YuGothic"/>
            </a:endParaRPr>
          </a:p>
        </p:txBody>
      </p:sp>
      <p:sp>
        <p:nvSpPr>
          <p:cNvPr id="41" name="object 3">
            <a:extLst>
              <a:ext uri="{FF2B5EF4-FFF2-40B4-BE49-F238E27FC236}">
                <a16:creationId xmlns:a16="http://schemas.microsoft.com/office/drawing/2014/main" id="{51365B2F-F839-5A4B-AA0B-95AED2A65A69}"/>
              </a:ext>
            </a:extLst>
          </p:cNvPr>
          <p:cNvSpPr txBox="1"/>
          <p:nvPr/>
        </p:nvSpPr>
        <p:spPr>
          <a:xfrm>
            <a:off x="718026" y="3012715"/>
            <a:ext cx="6694264" cy="338554"/>
          </a:xfrm>
          <a:prstGeom prst="rect">
            <a:avLst/>
          </a:prstGeom>
        </p:spPr>
        <p:txBody>
          <a:bodyPr vert="horz" wrap="square" lIns="0" tIns="0" rIns="0" bIns="0" rtlCol="0">
            <a:spAutoFit/>
          </a:bodyPr>
          <a:lstStyle/>
          <a:p>
            <a:pPr marL="12700" rtl="0">
              <a:lnSpc>
                <a:spcPct val="100000"/>
              </a:lnSpc>
              <a:spcBef>
                <a:spcPts val="1060"/>
              </a:spcBef>
            </a:pPr>
            <a:r>
              <a:rPr lang="en" sz="1100" b="1" kern="0" dirty="0">
                <a:solidFill>
                  <a:srgbClr val="3E3A39"/>
                </a:solidFill>
                <a:latin typeface="Times New Roman" panose="02020603050405020304" pitchFamily="18" charset="0"/>
                <a:ea typeface="ＭＳ 明朝" panose="02020609040205080304" pitchFamily="17" charset="-128"/>
                <a:cs typeface="HGPGothicE"/>
              </a:rPr>
              <a:t>◎ If you have any questions or reservations about vaccination, please consult your family doctor or </a:t>
            </a:r>
            <a:br>
              <a:rPr lang="en" sz="1100" b="1" kern="0" dirty="0">
                <a:solidFill>
                  <a:srgbClr val="3E3A39"/>
                </a:solidFill>
                <a:latin typeface="Times New Roman" panose="02020603050405020304" pitchFamily="18" charset="0"/>
                <a:ea typeface="ＭＳ 明朝" panose="02020609040205080304" pitchFamily="17" charset="-128"/>
                <a:cs typeface="HGPGothicE"/>
              </a:rPr>
            </a:br>
            <a:r>
              <a:rPr lang="ja-JP" altLang="en-US" sz="1100" b="1" kern="0" dirty="0">
                <a:solidFill>
                  <a:srgbClr val="3E3A39"/>
                </a:solidFill>
                <a:latin typeface="Times New Roman" panose="02020603050405020304" pitchFamily="18" charset="0"/>
                <a:ea typeface="ＭＳ 明朝" panose="02020609040205080304" pitchFamily="17" charset="-128"/>
                <a:cs typeface="HGPGothicE"/>
              </a:rPr>
              <a:t>　 </a:t>
            </a:r>
            <a:r>
              <a:rPr lang="en" sz="1100" b="1" kern="0" dirty="0">
                <a:solidFill>
                  <a:srgbClr val="3E3A39"/>
                </a:solidFill>
                <a:latin typeface="Times New Roman" panose="02020603050405020304" pitchFamily="18" charset="0"/>
                <a:ea typeface="ＭＳ 明朝" panose="02020609040205080304" pitchFamily="17" charset="-128"/>
                <a:cs typeface="HGPGothicE"/>
              </a:rPr>
              <a:t>pediatrician.</a:t>
            </a:r>
            <a:endParaRPr sz="1100" b="1" kern="0" dirty="0">
              <a:latin typeface="Times New Roman" panose="02020603050405020304" pitchFamily="18" charset="0"/>
              <a:ea typeface="ＭＳ 明朝" panose="02020609040205080304" pitchFamily="17" charset="-128"/>
              <a:cs typeface="HGPGothicE"/>
            </a:endParaRPr>
          </a:p>
        </p:txBody>
      </p:sp>
      <p:sp>
        <p:nvSpPr>
          <p:cNvPr id="42" name="object 3">
            <a:extLst>
              <a:ext uri="{FF2B5EF4-FFF2-40B4-BE49-F238E27FC236}">
                <a16:creationId xmlns:a16="http://schemas.microsoft.com/office/drawing/2014/main" id="{8228F986-0C7D-F84A-B446-31FB87AC26F2}"/>
              </a:ext>
            </a:extLst>
          </p:cNvPr>
          <p:cNvSpPr txBox="1"/>
          <p:nvPr/>
        </p:nvSpPr>
        <p:spPr>
          <a:xfrm>
            <a:off x="1013915" y="2227312"/>
            <a:ext cx="5964735" cy="726353"/>
          </a:xfrm>
          <a:prstGeom prst="rect">
            <a:avLst/>
          </a:prstGeom>
        </p:spPr>
        <p:txBody>
          <a:bodyPr vert="horz" wrap="square" lIns="0" tIns="0" rIns="0" bIns="0" rtlCol="0">
            <a:spAutoFit/>
          </a:bodyPr>
          <a:lstStyle/>
          <a:p>
            <a:pPr marL="9525" marR="766445" rtl="0">
              <a:lnSpc>
                <a:spcPct val="118100"/>
              </a:lnSpc>
              <a:spcBef>
                <a:spcPts val="350"/>
              </a:spcBef>
            </a:pPr>
            <a:r>
              <a:rPr lang="en" sz="1000" kern="0" dirty="0">
                <a:solidFill>
                  <a:srgbClr val="221815"/>
                </a:solidFill>
                <a:latin typeface="Times New Roman" panose="02020603050405020304" pitchFamily="18" charset="0"/>
                <a:ea typeface="ＭＳ 明朝" panose="02020609040205080304" pitchFamily="17" charset="-128"/>
                <a:cs typeface="YuGothic"/>
              </a:rPr>
              <a:t>Child vaccinations are recorded in Maternal and Child Health Handbooks, so if possible, please bring said handbook with you on the day of your child’s vaccination.</a:t>
            </a:r>
            <a:endParaRPr sz="1000" kern="0" dirty="0">
              <a:latin typeface="Times New Roman" panose="02020603050405020304" pitchFamily="18" charset="0"/>
              <a:ea typeface="ＭＳ 明朝" panose="02020609040205080304" pitchFamily="17" charset="-128"/>
              <a:cs typeface="YuGothic"/>
            </a:endParaRPr>
          </a:p>
          <a:p>
            <a:pPr marL="9525" marR="772795" rtl="0">
              <a:lnSpc>
                <a:spcPct val="118100"/>
              </a:lnSpc>
            </a:pPr>
            <a:r>
              <a:rPr lang="en" sz="1000" kern="0" dirty="0">
                <a:solidFill>
                  <a:srgbClr val="221815"/>
                </a:solidFill>
                <a:latin typeface="Times New Roman" panose="02020603050405020304" pitchFamily="18" charset="0"/>
                <a:ea typeface="ＭＳ 明朝" panose="02020609040205080304" pitchFamily="17" charset="-128"/>
                <a:cs typeface="YuGothic"/>
              </a:rPr>
              <a:t>Otherwise, please also be sure to bring all the accompanying documents included with this notice as well as a form of ID (e.g., My Number card, health insurance card, etc.).</a:t>
            </a:r>
            <a:endParaRPr sz="1000" kern="0" dirty="0">
              <a:latin typeface="Times New Roman" panose="02020603050405020304" pitchFamily="18" charset="0"/>
              <a:ea typeface="ＭＳ 明朝" panose="02020609040205080304" pitchFamily="17" charset="-128"/>
              <a:cs typeface="YuGothic"/>
            </a:endParaRPr>
          </a:p>
        </p:txBody>
      </p:sp>
      <p:sp>
        <p:nvSpPr>
          <p:cNvPr id="43" name="object 3">
            <a:extLst>
              <a:ext uri="{FF2B5EF4-FFF2-40B4-BE49-F238E27FC236}">
                <a16:creationId xmlns:a16="http://schemas.microsoft.com/office/drawing/2014/main" id="{81CBD05B-4A39-0D45-BBB4-3BF3E2491441}"/>
              </a:ext>
            </a:extLst>
          </p:cNvPr>
          <p:cNvSpPr txBox="1"/>
          <p:nvPr/>
        </p:nvSpPr>
        <p:spPr>
          <a:xfrm>
            <a:off x="1011104" y="3368504"/>
            <a:ext cx="5725758" cy="907941"/>
          </a:xfrm>
          <a:prstGeom prst="rect">
            <a:avLst/>
          </a:prstGeom>
        </p:spPr>
        <p:txBody>
          <a:bodyPr vert="horz" wrap="square" lIns="0" tIns="0" rIns="0" bIns="0" rtlCol="0">
            <a:spAutoFit/>
          </a:bodyPr>
          <a:lstStyle/>
          <a:p>
            <a:pPr marL="9525" marR="124460" algn="just" rtl="0">
              <a:lnSpc>
                <a:spcPct val="118100"/>
              </a:lnSpc>
              <a:spcBef>
                <a:spcPts val="345"/>
              </a:spcBef>
            </a:pPr>
            <a:r>
              <a:rPr lang="en" sz="1000" kern="0" dirty="0">
                <a:solidFill>
                  <a:srgbClr val="221815"/>
                </a:solidFill>
                <a:latin typeface="Times New Roman" panose="02020603050405020304" pitchFamily="18" charset="0"/>
                <a:ea typeface="ＭＳ 明朝" panose="02020609040205080304" pitchFamily="17" charset="-128"/>
                <a:cs typeface="YuGothic"/>
              </a:rPr>
              <a:t>If you have any questions about COVID-19 vaccinations or intervals you should maintain between other vaccinations, please consult your family doctor or pediatrician. As a general rule, COVID-19 vaccinations should not be taken at the same time or within 2 weeks of any other vaccinations. Also, if you have any questions or reservations about vaccinating a child with any underlying medical conditions, please speak with your family doctor or pediatrician.</a:t>
            </a:r>
            <a:endParaRPr sz="1000" kern="0" dirty="0">
              <a:latin typeface="Times New Roman" panose="02020603050405020304" pitchFamily="18" charset="0"/>
              <a:ea typeface="ＭＳ 明朝" panose="02020609040205080304" pitchFamily="17" charset="-128"/>
              <a:cs typeface="YuGothic"/>
            </a:endParaRPr>
          </a:p>
        </p:txBody>
      </p:sp>
      <p:sp>
        <p:nvSpPr>
          <p:cNvPr id="44" name="object 3">
            <a:extLst>
              <a:ext uri="{FF2B5EF4-FFF2-40B4-BE49-F238E27FC236}">
                <a16:creationId xmlns:a16="http://schemas.microsoft.com/office/drawing/2014/main" id="{630F4132-14A4-F24B-AE47-B04AE15A1FE9}"/>
              </a:ext>
            </a:extLst>
          </p:cNvPr>
          <p:cNvSpPr txBox="1"/>
          <p:nvPr/>
        </p:nvSpPr>
        <p:spPr>
          <a:xfrm>
            <a:off x="3163838" y="4319447"/>
            <a:ext cx="1704588" cy="200055"/>
          </a:xfrm>
          <a:prstGeom prst="rect">
            <a:avLst/>
          </a:prstGeom>
        </p:spPr>
        <p:txBody>
          <a:bodyPr vert="horz" wrap="square" lIns="0" tIns="0" rIns="0" bIns="0" rtlCol="0">
            <a:spAutoFit/>
          </a:bodyPr>
          <a:lstStyle/>
          <a:p>
            <a:pPr marR="241935" algn="ctr" rtl="0">
              <a:lnSpc>
                <a:spcPct val="100000"/>
              </a:lnSpc>
            </a:pPr>
            <a:r>
              <a:rPr lang="en" sz="1300" kern="0" dirty="0">
                <a:solidFill>
                  <a:srgbClr val="221815"/>
                </a:solidFill>
                <a:latin typeface="Times New Roman" panose="02020603050405020304" pitchFamily="18" charset="0"/>
                <a:ea typeface="ＭＳ 明朝" panose="02020609040205080304" pitchFamily="17" charset="-128"/>
                <a:cs typeface="HGPGothicE"/>
              </a:rPr>
              <a:t>For Consultations</a:t>
            </a:r>
            <a:endParaRPr sz="1300" kern="0" dirty="0">
              <a:latin typeface="Times New Roman" panose="02020603050405020304" pitchFamily="18" charset="0"/>
              <a:ea typeface="ＭＳ 明朝" panose="02020609040205080304" pitchFamily="17" charset="-128"/>
              <a:cs typeface="HGPGothicE"/>
            </a:endParaRPr>
          </a:p>
        </p:txBody>
      </p:sp>
      <p:sp>
        <p:nvSpPr>
          <p:cNvPr id="45" name="object 3">
            <a:extLst>
              <a:ext uri="{FF2B5EF4-FFF2-40B4-BE49-F238E27FC236}">
                <a16:creationId xmlns:a16="http://schemas.microsoft.com/office/drawing/2014/main" id="{B9D721C7-779B-5E40-9C3A-090C3950A50A}"/>
              </a:ext>
            </a:extLst>
          </p:cNvPr>
          <p:cNvSpPr txBox="1"/>
          <p:nvPr/>
        </p:nvSpPr>
        <p:spPr>
          <a:xfrm>
            <a:off x="808032" y="4618623"/>
            <a:ext cx="6122670" cy="169277"/>
          </a:xfrm>
          <a:prstGeom prst="rect">
            <a:avLst/>
          </a:prstGeom>
        </p:spPr>
        <p:txBody>
          <a:bodyPr vert="horz" wrap="square" lIns="0" tIns="0" rIns="0" bIns="0" rtlCol="0">
            <a:spAutoFit/>
          </a:bodyPr>
          <a:lstStyle/>
          <a:p>
            <a:pPr marL="12700" rtl="0">
              <a:lnSpc>
                <a:spcPct val="100000"/>
              </a:lnSpc>
            </a:pPr>
            <a:r>
              <a:rPr lang="en" sz="1100" b="1" kern="0" dirty="0">
                <a:solidFill>
                  <a:srgbClr val="221815"/>
                </a:solidFill>
                <a:latin typeface="Times New Roman" panose="02020603050405020304" pitchFamily="18" charset="0"/>
                <a:ea typeface="ＭＳ 明朝" panose="02020609040205080304" pitchFamily="17" charset="-128"/>
                <a:cs typeface="HGPGothicE"/>
              </a:rPr>
              <a:t>◎ Consultations Regarding COVID-19 Vaccinations</a:t>
            </a:r>
            <a:endParaRPr sz="1100" b="1" kern="0" dirty="0">
              <a:latin typeface="Times New Roman" panose="02020603050405020304" pitchFamily="18" charset="0"/>
              <a:ea typeface="ＭＳ 明朝" panose="02020609040205080304" pitchFamily="17" charset="-128"/>
              <a:cs typeface="HGPGothicE"/>
            </a:endParaRPr>
          </a:p>
        </p:txBody>
      </p:sp>
      <p:sp>
        <p:nvSpPr>
          <p:cNvPr id="46" name="object 8">
            <a:extLst>
              <a:ext uri="{FF2B5EF4-FFF2-40B4-BE49-F238E27FC236}">
                <a16:creationId xmlns:a16="http://schemas.microsoft.com/office/drawing/2014/main" id="{5459DCF0-DC6F-6D49-A6A9-458E32594D4C}"/>
              </a:ext>
            </a:extLst>
          </p:cNvPr>
          <p:cNvSpPr txBox="1"/>
          <p:nvPr/>
        </p:nvSpPr>
        <p:spPr>
          <a:xfrm>
            <a:off x="966595" y="7785100"/>
            <a:ext cx="5828794" cy="516873"/>
          </a:xfrm>
          <a:prstGeom prst="rect">
            <a:avLst/>
          </a:prstGeom>
        </p:spPr>
        <p:txBody>
          <a:bodyPr vert="horz" wrap="square" lIns="0" tIns="12700" rIns="0" bIns="0" rtlCol="0">
            <a:spAutoFit/>
          </a:bodyPr>
          <a:lstStyle/>
          <a:p>
            <a:pPr marL="9525" marR="253365" rtl="0">
              <a:lnSpc>
                <a:spcPct val="111800"/>
              </a:lnSpc>
            </a:pPr>
            <a:r>
              <a:rPr lang="en" sz="1000" b="1" kern="0" dirty="0">
                <a:solidFill>
                  <a:srgbClr val="221815"/>
                </a:solidFill>
                <a:latin typeface="Times New Roman" panose="02020603050405020304" pitchFamily="18" charset="0"/>
                <a:ea typeface="ＭＳ 明朝" panose="02020609040205080304" pitchFamily="17" charset="-128"/>
                <a:cs typeface="HGPGothicE"/>
              </a:rPr>
              <a:t>Some people choose to get vaccinated, and some people choose not to. Even after you have been vaccinated, be sure to continue take precautions against infection as you have, up to now, by regularly washing and disinfecting your hands and wearing a mask.</a:t>
            </a:r>
            <a:endParaRPr sz="1000" b="1" kern="0" dirty="0">
              <a:latin typeface="Times New Roman" panose="02020603050405020304" pitchFamily="18" charset="0"/>
              <a:ea typeface="ＭＳ 明朝" panose="02020609040205080304" pitchFamily="17" charset="-128"/>
              <a:cs typeface="HGPGothicE"/>
            </a:endParaRPr>
          </a:p>
        </p:txBody>
      </p:sp>
      <p:sp>
        <p:nvSpPr>
          <p:cNvPr id="47" name="object 8">
            <a:extLst>
              <a:ext uri="{FF2B5EF4-FFF2-40B4-BE49-F238E27FC236}">
                <a16:creationId xmlns:a16="http://schemas.microsoft.com/office/drawing/2014/main" id="{C34F8D64-A509-A341-8E7D-CC5CAF0670CF}"/>
              </a:ext>
            </a:extLst>
          </p:cNvPr>
          <p:cNvSpPr txBox="1"/>
          <p:nvPr/>
        </p:nvSpPr>
        <p:spPr>
          <a:xfrm>
            <a:off x="961299" y="5880100"/>
            <a:ext cx="5770695" cy="1283941"/>
          </a:xfrm>
          <a:prstGeom prst="rect">
            <a:avLst/>
          </a:prstGeom>
        </p:spPr>
        <p:txBody>
          <a:bodyPr vert="horz" wrap="square" lIns="0" tIns="12700" rIns="0" bIns="0" rtlCol="0">
            <a:spAutoFit/>
          </a:bodyPr>
          <a:lstStyle/>
          <a:p>
            <a:pPr marL="9525" marR="5080" rtl="0">
              <a:lnSpc>
                <a:spcPct val="118100"/>
              </a:lnSpc>
              <a:spcBef>
                <a:spcPts val="459"/>
              </a:spcBef>
            </a:pPr>
            <a:r>
              <a:rPr lang="en" sz="1000" kern="0" dirty="0">
                <a:solidFill>
                  <a:srgbClr val="221815"/>
                </a:solidFill>
                <a:latin typeface="Times New Roman" panose="02020603050405020304" pitchFamily="18" charset="0"/>
                <a:ea typeface="ＭＳ 明朝" panose="02020609040205080304" pitchFamily="17" charset="-128"/>
                <a:cs typeface="YuGothic"/>
              </a:rPr>
              <a:t>It is possible for persons to experience damage to health arising from vaccinations (e.g., becoming sick, lasting disorders arising, etc.). While instances of these issues are extremely rare, they can occur, and thus relief systems have been established to address them.</a:t>
            </a:r>
            <a:endParaRPr sz="1000" kern="0" dirty="0">
              <a:latin typeface="Times New Roman" panose="02020603050405020304" pitchFamily="18" charset="0"/>
              <a:ea typeface="ＭＳ 明朝" panose="02020609040205080304" pitchFamily="17" charset="-128"/>
              <a:cs typeface="YuGothic"/>
            </a:endParaRPr>
          </a:p>
          <a:p>
            <a:pPr marL="9525" marR="5715" rtl="0">
              <a:lnSpc>
                <a:spcPct val="118100"/>
              </a:lnSpc>
            </a:pPr>
            <a:r>
              <a:rPr lang="en" sz="1000" kern="0" dirty="0">
                <a:solidFill>
                  <a:srgbClr val="221815"/>
                </a:solidFill>
                <a:latin typeface="Times New Roman" panose="02020603050405020304" pitchFamily="18" charset="0"/>
                <a:ea typeface="ＭＳ 明朝" panose="02020609040205080304" pitchFamily="17" charset="-128"/>
                <a:cs typeface="YuGothic"/>
              </a:rPr>
              <a:t>In the event that damages to a person’s health arise from receiving a COVID-19 vaccine, that person can receive relief (e.g., benefits covering medial expenses, disability pensions, etc.) in accordance with the Preventive Vaccination Law*. For information on how to apply for said relief, please contact your local municipal office/city hall that issues your resident card.</a:t>
            </a:r>
            <a:endParaRPr sz="1000" kern="0" dirty="0">
              <a:latin typeface="Times New Roman" panose="02020603050405020304" pitchFamily="18" charset="0"/>
              <a:ea typeface="ＭＳ 明朝" panose="02020609040205080304" pitchFamily="17" charset="-128"/>
              <a:cs typeface="YuGothic"/>
            </a:endParaRPr>
          </a:p>
        </p:txBody>
      </p:sp>
      <p:sp>
        <p:nvSpPr>
          <p:cNvPr id="48" name="object 8">
            <a:extLst>
              <a:ext uri="{FF2B5EF4-FFF2-40B4-BE49-F238E27FC236}">
                <a16:creationId xmlns:a16="http://schemas.microsoft.com/office/drawing/2014/main" id="{33768476-3C1B-FA4E-8789-BDE3322D0BB5}"/>
              </a:ext>
            </a:extLst>
          </p:cNvPr>
          <p:cNvSpPr txBox="1"/>
          <p:nvPr/>
        </p:nvSpPr>
        <p:spPr>
          <a:xfrm>
            <a:off x="961299" y="7175500"/>
            <a:ext cx="5853521" cy="448713"/>
          </a:xfrm>
          <a:prstGeom prst="rect">
            <a:avLst/>
          </a:prstGeom>
        </p:spPr>
        <p:txBody>
          <a:bodyPr vert="horz" wrap="square" lIns="0" tIns="12700" rIns="0" bIns="0" rtlCol="0">
            <a:spAutoFit/>
          </a:bodyPr>
          <a:lstStyle/>
          <a:p>
            <a:pPr marL="269875" marR="5080" indent="-260350" rtl="0">
              <a:lnSpc>
                <a:spcPct val="118100"/>
              </a:lnSpc>
              <a:spcBef>
                <a:spcPts val="405"/>
              </a:spcBef>
            </a:pPr>
            <a:r>
              <a:rPr lang="en" sz="800" kern="0" dirty="0">
                <a:solidFill>
                  <a:srgbClr val="221815"/>
                </a:solidFill>
                <a:latin typeface="Times New Roman" panose="02020603050405020304" pitchFamily="18" charset="0"/>
                <a:ea typeface="ＭＳ 明朝" panose="02020609040205080304" pitchFamily="17" charset="-128"/>
                <a:cs typeface="YuGothic"/>
              </a:rPr>
              <a:t>*In the event that the Minister of Health, Labour and Welfare recognizes said health damages as a result of vaccination, benefits will be issued on the part of your local municipality. Said recognition will be made via a review of causality by a national review board for illnesses and disabilities made up of experts in the fields of vaccination, infectious diseases, medicine, and law.</a:t>
            </a:r>
            <a:endParaRPr sz="1000" kern="0" dirty="0">
              <a:latin typeface="Times New Roman" panose="02020603050405020304" pitchFamily="18" charset="0"/>
              <a:ea typeface="ＭＳ 明朝" panose="02020609040205080304" pitchFamily="17" charset="-128"/>
              <a:cs typeface="HGPGothicE"/>
            </a:endParaRPr>
          </a:p>
        </p:txBody>
      </p:sp>
      <p:sp>
        <p:nvSpPr>
          <p:cNvPr id="49" name="object 15">
            <a:extLst>
              <a:ext uri="{FF2B5EF4-FFF2-40B4-BE49-F238E27FC236}">
                <a16:creationId xmlns:a16="http://schemas.microsoft.com/office/drawing/2014/main" id="{862854E8-D7B3-5A40-8398-03D4DE85EB17}"/>
              </a:ext>
            </a:extLst>
          </p:cNvPr>
          <p:cNvSpPr txBox="1"/>
          <p:nvPr/>
        </p:nvSpPr>
        <p:spPr>
          <a:xfrm>
            <a:off x="3369629" y="9899796"/>
            <a:ext cx="2589253" cy="247504"/>
          </a:xfrm>
          <a:prstGeom prst="rect">
            <a:avLst/>
          </a:prstGeom>
        </p:spPr>
        <p:txBody>
          <a:bodyPr vert="horz" wrap="square" lIns="0" tIns="13335" rIns="0" bIns="0" rtlCol="0">
            <a:spAutoFit/>
          </a:bodyPr>
          <a:lstStyle/>
          <a:p>
            <a:pPr marL="14604" marR="5080" indent="-2540" rtl="0">
              <a:lnSpc>
                <a:spcPct val="112700"/>
              </a:lnSpc>
              <a:spcBef>
                <a:spcPts val="605"/>
              </a:spcBef>
            </a:pPr>
            <a:r>
              <a:rPr lang="en" sz="700" b="1" kern="0" dirty="0">
                <a:solidFill>
                  <a:srgbClr val="221815"/>
                </a:solidFill>
                <a:latin typeface="Times New Roman" panose="02020603050405020304" pitchFamily="18" charset="0"/>
                <a:ea typeface="ＭＳ 明朝" panose="02020609040205080304" pitchFamily="17" charset="-128"/>
                <a:cs typeface="YuGothic"/>
              </a:rPr>
              <a:t>If you cannot access the Ministry of Health, Labour and Welfare’s official website, please contact your local municipality or city hall.</a:t>
            </a:r>
            <a:endParaRPr lang="ja-JP" altLang="en-US" sz="700" kern="0" dirty="0">
              <a:latin typeface="Times New Roman" panose="02020603050405020304" pitchFamily="18" charset="0"/>
              <a:ea typeface="ＭＳ 明朝" panose="02020609040205080304" pitchFamily="17" charset="-128"/>
              <a:cs typeface="YuGothic"/>
            </a:endParaRPr>
          </a:p>
        </p:txBody>
      </p:sp>
      <p:pic>
        <p:nvPicPr>
          <p:cNvPr id="57" name="図 56">
            <a:extLst>
              <a:ext uri="{FF2B5EF4-FFF2-40B4-BE49-F238E27FC236}">
                <a16:creationId xmlns:a16="http://schemas.microsoft.com/office/drawing/2014/main" id="{C1630A37-81B5-E847-82E0-31A90183A8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1390" y="9506105"/>
            <a:ext cx="700024" cy="700024"/>
          </a:xfrm>
          <a:prstGeom prst="rect">
            <a:avLst/>
          </a:prstGeom>
        </p:spPr>
      </p:pic>
      <p:pic>
        <p:nvPicPr>
          <p:cNvPr id="51" name="図 50">
            <a:extLst>
              <a:ext uri="{FF2B5EF4-FFF2-40B4-BE49-F238E27FC236}">
                <a16:creationId xmlns:a16="http://schemas.microsoft.com/office/drawing/2014/main" id="{921CD941-DAF8-C347-BF67-ABA2A98589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2850" y="2298700"/>
            <a:ext cx="482600" cy="622300"/>
          </a:xfrm>
          <a:prstGeom prst="rect">
            <a:avLst/>
          </a:prstGeom>
        </p:spPr>
      </p:pic>
      <p:pic>
        <p:nvPicPr>
          <p:cNvPr id="53" name="図 52">
            <a:extLst>
              <a:ext uri="{FF2B5EF4-FFF2-40B4-BE49-F238E27FC236}">
                <a16:creationId xmlns:a16="http://schemas.microsoft.com/office/drawing/2014/main" id="{919055E8-5102-E64E-95E6-1E35A69B4F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4838" y="8318500"/>
            <a:ext cx="2527300" cy="762000"/>
          </a:xfrm>
          <a:prstGeom prst="rect">
            <a:avLst/>
          </a:prstGeom>
        </p:spPr>
      </p:pic>
      <p:pic>
        <p:nvPicPr>
          <p:cNvPr id="55" name="図 54">
            <a:extLst>
              <a:ext uri="{FF2B5EF4-FFF2-40B4-BE49-F238E27FC236}">
                <a16:creationId xmlns:a16="http://schemas.microsoft.com/office/drawing/2014/main" id="{D88D88C4-62BE-F348-915F-9EC26379AB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82561" y="8349703"/>
            <a:ext cx="2413000" cy="7239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2C548CBD-DE2D-F840-AEA9-5C0BECAB14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1" y="5080"/>
            <a:ext cx="7556500" cy="10680700"/>
          </a:xfrm>
          <a:prstGeom prst="rect">
            <a:avLst/>
          </a:prstGeom>
        </p:spPr>
      </p:pic>
      <p:sp>
        <p:nvSpPr>
          <p:cNvPr id="2" name="object 2"/>
          <p:cNvSpPr txBox="1"/>
          <p:nvPr/>
        </p:nvSpPr>
        <p:spPr>
          <a:xfrm>
            <a:off x="2449604" y="482257"/>
            <a:ext cx="2657292" cy="215444"/>
          </a:xfrm>
          <a:prstGeom prst="rect">
            <a:avLst/>
          </a:prstGeom>
        </p:spPr>
        <p:txBody>
          <a:bodyPr vert="horz" wrap="square" lIns="0" tIns="0" rIns="0" bIns="0" rtlCol="0">
            <a:spAutoFit/>
          </a:bodyPr>
          <a:lstStyle/>
          <a:p>
            <a:pPr marR="30480" algn="ctr" rtl="0">
              <a:lnSpc>
                <a:spcPct val="100000"/>
              </a:lnSpc>
              <a:spcBef>
                <a:spcPts val="100"/>
              </a:spcBef>
            </a:pPr>
            <a:r>
              <a:rPr lang="en" sz="1400" b="1" kern="0" dirty="0">
                <a:solidFill>
                  <a:schemeClr val="bg1"/>
                </a:solidFill>
                <a:latin typeface="Arial" panose="020B0604020202020204" pitchFamily="34" charset="0"/>
                <a:ea typeface="游明朝" panose="02020400000000000000" pitchFamily="18" charset="-128"/>
                <a:cs typeface="Arial" panose="020B0604020202020204" pitchFamily="34" charset="0"/>
              </a:rPr>
              <a:t>For </a:t>
            </a:r>
            <a:r>
              <a:rPr lang="en-US" altLang="ja-JP" sz="1400" b="1" kern="0" dirty="0" smtClean="0">
                <a:solidFill>
                  <a:schemeClr val="bg1"/>
                </a:solidFill>
                <a:latin typeface="Arial" panose="020B0604020202020204" pitchFamily="34" charset="0"/>
                <a:ea typeface="游明朝" panose="02020400000000000000" pitchFamily="18" charset="-128"/>
                <a:cs typeface="Arial" panose="020B0604020202020204" pitchFamily="34" charset="0"/>
              </a:rPr>
              <a:t>Children</a:t>
            </a:r>
            <a:r>
              <a:rPr lang="en" sz="1400" b="1" kern="0" dirty="0" smtClean="0">
                <a:solidFill>
                  <a:schemeClr val="bg1"/>
                </a:solidFill>
                <a:latin typeface="Arial" panose="020B0604020202020204" pitchFamily="34" charset="0"/>
                <a:ea typeface="游明朝" panose="02020400000000000000" pitchFamily="18" charset="-128"/>
                <a:cs typeface="Arial" panose="020B0604020202020204" pitchFamily="34" charset="0"/>
              </a:rPr>
              <a:t> </a:t>
            </a:r>
            <a:r>
              <a:rPr lang="en" sz="1400" b="1" kern="0" dirty="0">
                <a:solidFill>
                  <a:schemeClr val="bg1"/>
                </a:solidFill>
                <a:latin typeface="Arial" panose="020B0604020202020204" pitchFamily="34" charset="0"/>
                <a:ea typeface="游明朝" panose="02020400000000000000" pitchFamily="18" charset="-128"/>
                <a:cs typeface="Arial" panose="020B0604020202020204" pitchFamily="34" charset="0"/>
              </a:rPr>
              <a:t>Aged 5 to 11</a:t>
            </a:r>
          </a:p>
        </p:txBody>
      </p:sp>
      <p:sp>
        <p:nvSpPr>
          <p:cNvPr id="4" name="object 4"/>
          <p:cNvSpPr txBox="1"/>
          <p:nvPr/>
        </p:nvSpPr>
        <p:spPr>
          <a:xfrm>
            <a:off x="725187" y="1612900"/>
            <a:ext cx="3128507" cy="200055"/>
          </a:xfrm>
          <a:prstGeom prst="rect">
            <a:avLst/>
          </a:prstGeom>
        </p:spPr>
        <p:txBody>
          <a:bodyPr vert="horz" wrap="square" lIns="0" tIns="0" rIns="0" bIns="0" rtlCol="0">
            <a:spAutoFit/>
          </a:bodyPr>
          <a:lstStyle/>
          <a:p>
            <a:pPr marL="7938" rtl="0">
              <a:lnSpc>
                <a:spcPct val="100000"/>
              </a:lnSpc>
              <a:spcBef>
                <a:spcPts val="100"/>
              </a:spcBef>
            </a:pPr>
            <a:r>
              <a:rPr lang="en" sz="1300" b="1" kern="0" dirty="0">
                <a:solidFill>
                  <a:schemeClr val="bg1"/>
                </a:solidFill>
                <a:latin typeface="Segoe UI Semibold" panose="020B0702040204020203" pitchFamily="34" charset="0"/>
                <a:ea typeface="游明朝" panose="02020400000000000000" pitchFamily="18" charset="-128"/>
                <a:cs typeface="Segoe UI Semibold" panose="020B0702040204020203" pitchFamily="34" charset="0"/>
              </a:rPr>
              <a:t>Why do people get COVID-19 shots?</a:t>
            </a:r>
          </a:p>
        </p:txBody>
      </p:sp>
      <p:sp>
        <p:nvSpPr>
          <p:cNvPr id="5" name="object 5"/>
          <p:cNvSpPr txBox="1"/>
          <p:nvPr/>
        </p:nvSpPr>
        <p:spPr>
          <a:xfrm>
            <a:off x="1713525" y="4201279"/>
            <a:ext cx="3083560" cy="512961"/>
          </a:xfrm>
          <a:prstGeom prst="rect">
            <a:avLst/>
          </a:prstGeom>
        </p:spPr>
        <p:txBody>
          <a:bodyPr vert="horz" wrap="square" lIns="0" tIns="0" rIns="0" bIns="0" rtlCol="0">
            <a:spAutoFit/>
          </a:bodyPr>
          <a:lstStyle/>
          <a:p>
            <a:pPr marL="12700" rtl="0">
              <a:lnSpc>
                <a:spcPct val="100000"/>
              </a:lnSpc>
              <a:spcBef>
                <a:spcPts val="459"/>
              </a:spcBef>
            </a:pPr>
            <a:r>
              <a:rPr lang="en" sz="1000" kern="0" dirty="0">
                <a:solidFill>
                  <a:srgbClr val="221815"/>
                </a:solidFill>
                <a:latin typeface="Arial" panose="020B0604020202020204" pitchFamily="34" charset="0"/>
                <a:ea typeface="メイリオ" panose="020B0604030504040204" pitchFamily="50" charset="-128"/>
                <a:cs typeface="Arial" panose="020B0604020202020204" pitchFamily="34" charset="0"/>
              </a:rPr>
              <a:t>You’ll get your shot in your arm near your shoulder.</a:t>
            </a:r>
            <a:endParaRPr sz="1000" kern="0" dirty="0">
              <a:latin typeface="Arial" panose="020B0604020202020204" pitchFamily="34" charset="0"/>
              <a:ea typeface="メイリオ" panose="020B0604030504040204" pitchFamily="50" charset="-128"/>
              <a:cs typeface="Arial" panose="020B0604020202020204" pitchFamily="34" charset="0"/>
            </a:endParaRPr>
          </a:p>
          <a:p>
            <a:pPr marL="15875" rtl="0">
              <a:lnSpc>
                <a:spcPct val="100000"/>
              </a:lnSpc>
              <a:spcBef>
                <a:spcPts val="355"/>
              </a:spcBef>
            </a:pPr>
            <a:r>
              <a:rPr lang="en" sz="1000" kern="0" dirty="0">
                <a:solidFill>
                  <a:srgbClr val="221815"/>
                </a:solidFill>
                <a:latin typeface="Arial" panose="020B0604020202020204" pitchFamily="34" charset="0"/>
                <a:ea typeface="メイリオ" panose="020B0604030504040204" pitchFamily="50" charset="-128"/>
                <a:cs typeface="Arial" panose="020B0604020202020204" pitchFamily="34" charset="0"/>
              </a:rPr>
              <a:t>Make sure to wear a shirt with sleeves that are easy to roll up.</a:t>
            </a:r>
            <a:endParaRPr sz="1000" kern="0" dirty="0">
              <a:latin typeface="Arial" panose="020B0604020202020204" pitchFamily="34" charset="0"/>
              <a:ea typeface="メイリオ" panose="020B0604030504040204" pitchFamily="50" charset="-128"/>
              <a:cs typeface="Arial" panose="020B0604020202020204" pitchFamily="34" charset="0"/>
            </a:endParaRPr>
          </a:p>
        </p:txBody>
      </p:sp>
      <p:sp>
        <p:nvSpPr>
          <p:cNvPr id="6" name="object 6"/>
          <p:cNvSpPr txBox="1"/>
          <p:nvPr/>
        </p:nvSpPr>
        <p:spPr>
          <a:xfrm>
            <a:off x="1617199" y="4742986"/>
            <a:ext cx="2161051" cy="1779974"/>
          </a:xfrm>
          <a:prstGeom prst="rect">
            <a:avLst/>
          </a:prstGeom>
        </p:spPr>
        <p:txBody>
          <a:bodyPr vert="horz" wrap="square" lIns="0" tIns="0" rIns="0" bIns="0" rtlCol="0">
            <a:spAutoFit/>
          </a:bodyPr>
          <a:lstStyle/>
          <a:p>
            <a:pPr marR="5080" indent="-123825" rtl="0">
              <a:spcBef>
                <a:spcPts val="100"/>
              </a:spcBef>
            </a:pPr>
            <a:r>
              <a:rPr lang="en" sz="1000" kern="0" dirty="0">
                <a:solidFill>
                  <a:srgbClr val="221815"/>
                </a:solidFill>
                <a:latin typeface="Arial" panose="020B0604020202020204" pitchFamily="34" charset="0"/>
                <a:ea typeface="メイリオ" panose="020B0604030504040204" pitchFamily="50" charset="-128"/>
                <a:cs typeface="Arial" panose="020B0604020202020204" pitchFamily="34" charset="0"/>
              </a:rPr>
              <a:t>◎ After you get your vaccine, </a:t>
            </a:r>
            <a:r>
              <a:rPr lang="en" sz="1000" kern="0" dirty="0" smtClean="0">
                <a:solidFill>
                  <a:srgbClr val="221815"/>
                </a:solidFill>
                <a:latin typeface="Arial" panose="020B0604020202020204" pitchFamily="34" charset="0"/>
                <a:ea typeface="メイリオ" panose="020B0604030504040204" pitchFamily="50" charset="-128"/>
                <a:cs typeface="Arial" panose="020B0604020202020204" pitchFamily="34" charset="0"/>
              </a:rPr>
              <a:t/>
            </a:r>
            <a:br>
              <a:rPr lang="en" sz="1000" kern="0" dirty="0" smtClean="0">
                <a:solidFill>
                  <a:srgbClr val="221815"/>
                </a:solidFill>
                <a:latin typeface="Arial" panose="020B0604020202020204" pitchFamily="34" charset="0"/>
                <a:ea typeface="メイリオ" panose="020B0604030504040204" pitchFamily="50" charset="-128"/>
                <a:cs typeface="Arial" panose="020B0604020202020204" pitchFamily="34" charset="0"/>
              </a:rPr>
            </a:br>
            <a:r>
              <a:rPr lang="ja-JP" altLang="en-US" sz="1000" kern="0" dirty="0" smtClean="0">
                <a:solidFill>
                  <a:srgbClr val="221815"/>
                </a:solidFill>
                <a:latin typeface="Arial" panose="020B0604020202020204" pitchFamily="34" charset="0"/>
                <a:ea typeface="メイリオ" panose="020B0604030504040204" pitchFamily="50" charset="-128"/>
                <a:cs typeface="Arial" panose="020B0604020202020204" pitchFamily="34" charset="0"/>
              </a:rPr>
              <a:t>　 </a:t>
            </a:r>
            <a:r>
              <a:rPr lang="en" sz="1000" kern="0" dirty="0" smtClean="0">
                <a:solidFill>
                  <a:srgbClr val="221815"/>
                </a:solidFill>
                <a:latin typeface="Arial" panose="020B0604020202020204" pitchFamily="34" charset="0"/>
                <a:ea typeface="メイリオ" panose="020B0604030504040204" pitchFamily="50" charset="-128"/>
                <a:cs typeface="Arial" panose="020B0604020202020204" pitchFamily="34" charset="0"/>
              </a:rPr>
              <a:t>please </a:t>
            </a:r>
            <a:r>
              <a:rPr lang="en" sz="1000" kern="0" dirty="0">
                <a:solidFill>
                  <a:srgbClr val="221815"/>
                </a:solidFill>
                <a:latin typeface="Arial" panose="020B0604020202020204" pitchFamily="34" charset="0"/>
                <a:ea typeface="メイリオ" panose="020B0604030504040204" pitchFamily="50" charset="-128"/>
                <a:cs typeface="Arial" panose="020B0604020202020204" pitchFamily="34" charset="0"/>
              </a:rPr>
              <a:t>sit down and wait for </a:t>
            </a:r>
            <a:endParaRPr lang="en" sz="1000" kern="0" dirty="0" smtClean="0">
              <a:solidFill>
                <a:srgbClr val="221815"/>
              </a:solidFill>
              <a:latin typeface="Arial" panose="020B0604020202020204" pitchFamily="34" charset="0"/>
              <a:ea typeface="メイリオ" panose="020B0604030504040204" pitchFamily="50" charset="-128"/>
              <a:cs typeface="Arial" panose="020B0604020202020204" pitchFamily="34" charset="0"/>
            </a:endParaRPr>
          </a:p>
          <a:p>
            <a:pPr marR="5080" indent="-576000" rtl="0">
              <a:spcBef>
                <a:spcPts val="100"/>
              </a:spcBef>
            </a:pPr>
            <a:r>
              <a:rPr lang="ja-JP" altLang="en-US" sz="1000" kern="0" dirty="0">
                <a:solidFill>
                  <a:srgbClr val="221815"/>
                </a:solidFill>
                <a:latin typeface="Arial" panose="020B0604020202020204" pitchFamily="34" charset="0"/>
                <a:ea typeface="メイリオ" panose="020B0604030504040204" pitchFamily="50" charset="-128"/>
                <a:cs typeface="Arial" panose="020B0604020202020204" pitchFamily="34" charset="0"/>
              </a:rPr>
              <a:t>　</a:t>
            </a:r>
            <a:r>
              <a:rPr lang="en" sz="1000" kern="0" dirty="0" smtClean="0">
                <a:solidFill>
                  <a:srgbClr val="221815"/>
                </a:solidFill>
                <a:latin typeface="Arial" panose="020B0604020202020204" pitchFamily="34" charset="0"/>
                <a:ea typeface="メイリオ" panose="020B0604030504040204" pitchFamily="50" charset="-128"/>
                <a:cs typeface="Arial" panose="020B0604020202020204" pitchFamily="34" charset="0"/>
              </a:rPr>
              <a:t>15 </a:t>
            </a:r>
            <a:r>
              <a:rPr lang="en" sz="1000" kern="0" dirty="0">
                <a:solidFill>
                  <a:srgbClr val="221815"/>
                </a:solidFill>
                <a:latin typeface="Arial" panose="020B0604020202020204" pitchFamily="34" charset="0"/>
                <a:ea typeface="メイリオ" panose="020B0604030504040204" pitchFamily="50" charset="-128"/>
                <a:cs typeface="Arial" panose="020B0604020202020204" pitchFamily="34" charset="0"/>
              </a:rPr>
              <a:t>minutes</a:t>
            </a:r>
            <a:r>
              <a:rPr lang="en" sz="1000" kern="0" dirty="0" smtClean="0">
                <a:solidFill>
                  <a:srgbClr val="221815"/>
                </a:solidFill>
                <a:latin typeface="Arial" panose="020B0604020202020204" pitchFamily="34" charset="0"/>
                <a:ea typeface="メイリオ" panose="020B0604030504040204" pitchFamily="50" charset="-128"/>
                <a:cs typeface="Arial" panose="020B0604020202020204" pitchFamily="34" charset="0"/>
              </a:rPr>
              <a:t>.</a:t>
            </a:r>
            <a:br>
              <a:rPr lang="en" sz="1000" kern="0" dirty="0" smtClean="0">
                <a:solidFill>
                  <a:srgbClr val="221815"/>
                </a:solidFill>
                <a:latin typeface="Arial" panose="020B0604020202020204" pitchFamily="34" charset="0"/>
                <a:ea typeface="メイリオ" panose="020B0604030504040204" pitchFamily="50" charset="-128"/>
                <a:cs typeface="Arial" panose="020B0604020202020204" pitchFamily="34" charset="0"/>
              </a:rPr>
            </a:br>
            <a:r>
              <a:rPr lang="ja-JP" altLang="en-US" sz="1000" kern="0" dirty="0" smtClean="0">
                <a:solidFill>
                  <a:srgbClr val="221815"/>
                </a:solidFill>
                <a:latin typeface="Arial" panose="020B0604020202020204" pitchFamily="34" charset="0"/>
                <a:ea typeface="メイリオ" panose="020B0604030504040204" pitchFamily="50" charset="-128"/>
                <a:cs typeface="Arial" panose="020B0604020202020204" pitchFamily="34" charset="0"/>
              </a:rPr>
              <a:t>　</a:t>
            </a:r>
            <a:r>
              <a:rPr lang="ja-JP" altLang="en-US" sz="900" kern="0" dirty="0" smtClean="0">
                <a:solidFill>
                  <a:srgbClr val="221815"/>
                </a:solidFill>
                <a:latin typeface="Arial" panose="020B0604020202020204" pitchFamily="34" charset="0"/>
                <a:ea typeface="メイリオ" panose="020B0604030504040204" pitchFamily="50" charset="-128"/>
                <a:cs typeface="Arial" panose="020B0604020202020204" pitchFamily="34" charset="0"/>
              </a:rPr>
              <a:t> </a:t>
            </a:r>
            <a:r>
              <a:rPr lang="en" sz="900" kern="0" dirty="0" smtClean="0">
                <a:solidFill>
                  <a:srgbClr val="221815"/>
                </a:solidFill>
                <a:latin typeface="Arial" panose="020B0604020202020204" pitchFamily="34" charset="0"/>
                <a:ea typeface="メイリオ" panose="020B0604030504040204" pitchFamily="50" charset="-128"/>
                <a:cs typeface="Arial" panose="020B0604020202020204" pitchFamily="34" charset="0"/>
              </a:rPr>
              <a:t>(</a:t>
            </a:r>
            <a:r>
              <a:rPr lang="en" sz="900" kern="0" dirty="0">
                <a:solidFill>
                  <a:srgbClr val="221815"/>
                </a:solidFill>
                <a:latin typeface="Arial" panose="020B0604020202020204" pitchFamily="34" charset="0"/>
                <a:ea typeface="メイリオ" panose="020B0604030504040204" pitchFamily="50" charset="-128"/>
                <a:cs typeface="Arial" panose="020B0604020202020204" pitchFamily="34" charset="0"/>
              </a:rPr>
              <a:t>Some people will be asked to </a:t>
            </a:r>
            <a:r>
              <a:rPr lang="en" sz="900" kern="0" dirty="0" smtClean="0">
                <a:solidFill>
                  <a:srgbClr val="221815"/>
                </a:solidFill>
                <a:latin typeface="Arial" panose="020B0604020202020204" pitchFamily="34" charset="0"/>
                <a:ea typeface="メイリオ" panose="020B0604030504040204" pitchFamily="50" charset="-128"/>
                <a:cs typeface="Arial" panose="020B0604020202020204" pitchFamily="34" charset="0"/>
              </a:rPr>
              <a:t>wait</a:t>
            </a:r>
            <a:br>
              <a:rPr lang="en" sz="900" kern="0" dirty="0" smtClean="0">
                <a:solidFill>
                  <a:srgbClr val="221815"/>
                </a:solidFill>
                <a:latin typeface="Arial" panose="020B0604020202020204" pitchFamily="34" charset="0"/>
                <a:ea typeface="メイリオ" panose="020B0604030504040204" pitchFamily="50" charset="-128"/>
                <a:cs typeface="Arial" panose="020B0604020202020204" pitchFamily="34" charset="0"/>
              </a:rPr>
            </a:br>
            <a:r>
              <a:rPr lang="ja-JP" altLang="en-US" sz="900" kern="0" dirty="0" smtClean="0">
                <a:solidFill>
                  <a:srgbClr val="221815"/>
                </a:solidFill>
                <a:latin typeface="Arial" panose="020B0604020202020204" pitchFamily="34" charset="0"/>
                <a:ea typeface="メイリオ" panose="020B0604030504040204" pitchFamily="50" charset="-128"/>
                <a:cs typeface="Arial" panose="020B0604020202020204" pitchFamily="34" charset="0"/>
              </a:rPr>
              <a:t>　  </a:t>
            </a:r>
            <a:r>
              <a:rPr lang="en-US" altLang="ja-JP" sz="900" kern="0" dirty="0" smtClean="0">
                <a:solidFill>
                  <a:srgbClr val="221815"/>
                </a:solidFill>
                <a:latin typeface="Arial" panose="020B0604020202020204" pitchFamily="34" charset="0"/>
                <a:ea typeface="メイリオ" panose="020B0604030504040204" pitchFamily="50" charset="-128"/>
                <a:cs typeface="Arial" panose="020B0604020202020204" pitchFamily="34" charset="0"/>
              </a:rPr>
              <a:t>f</a:t>
            </a:r>
            <a:r>
              <a:rPr lang="en" sz="900" kern="0" dirty="0" smtClean="0">
                <a:solidFill>
                  <a:srgbClr val="221815"/>
                </a:solidFill>
                <a:latin typeface="Arial" panose="020B0604020202020204" pitchFamily="34" charset="0"/>
                <a:ea typeface="メイリオ" panose="020B0604030504040204" pitchFamily="50" charset="-128"/>
                <a:cs typeface="Arial" panose="020B0604020202020204" pitchFamily="34" charset="0"/>
              </a:rPr>
              <a:t>or</a:t>
            </a:r>
            <a:r>
              <a:rPr lang="ja-JP" altLang="en-US" sz="900" kern="0" dirty="0" smtClean="0">
                <a:solidFill>
                  <a:srgbClr val="221815"/>
                </a:solidFill>
                <a:latin typeface="Arial" panose="020B0604020202020204" pitchFamily="34" charset="0"/>
                <a:ea typeface="メイリオ" panose="020B0604030504040204" pitchFamily="50" charset="-128"/>
                <a:cs typeface="Arial" panose="020B0604020202020204" pitchFamily="34" charset="0"/>
              </a:rPr>
              <a:t> </a:t>
            </a:r>
            <a:r>
              <a:rPr lang="en" sz="900" kern="0" dirty="0" smtClean="0">
                <a:solidFill>
                  <a:srgbClr val="221815"/>
                </a:solidFill>
                <a:latin typeface="Arial" panose="020B0604020202020204" pitchFamily="34" charset="0"/>
                <a:ea typeface="メイリオ" panose="020B0604030504040204" pitchFamily="50" charset="-128"/>
                <a:cs typeface="Arial" panose="020B0604020202020204" pitchFamily="34" charset="0"/>
              </a:rPr>
              <a:t>30 </a:t>
            </a:r>
            <a:r>
              <a:rPr lang="en" sz="900" kern="0" dirty="0">
                <a:solidFill>
                  <a:srgbClr val="221815"/>
                </a:solidFill>
                <a:latin typeface="Arial" panose="020B0604020202020204" pitchFamily="34" charset="0"/>
                <a:ea typeface="メイリオ" panose="020B0604030504040204" pitchFamily="50" charset="-128"/>
                <a:cs typeface="Arial" panose="020B0604020202020204" pitchFamily="34" charset="0"/>
              </a:rPr>
              <a:t>minutes)</a:t>
            </a:r>
            <a:endParaRPr sz="900" kern="0" dirty="0">
              <a:latin typeface="Arial" panose="020B0604020202020204" pitchFamily="34" charset="0"/>
              <a:ea typeface="メイリオ" panose="020B0604030504040204" pitchFamily="50" charset="-128"/>
              <a:cs typeface="Arial" panose="020B0604020202020204" pitchFamily="34" charset="0"/>
            </a:endParaRPr>
          </a:p>
          <a:p>
            <a:pPr marL="127635" marR="48260" indent="-115570" algn="just" rtl="0">
              <a:spcBef>
                <a:spcPts val="695"/>
              </a:spcBef>
            </a:pPr>
            <a:r>
              <a:rPr lang="en" sz="1000" kern="0" dirty="0" smtClean="0">
                <a:solidFill>
                  <a:srgbClr val="221815"/>
                </a:solidFill>
                <a:latin typeface="Arial" panose="020B0604020202020204" pitchFamily="34" charset="0"/>
                <a:ea typeface="メイリオ" panose="020B0604030504040204" pitchFamily="50" charset="-128"/>
                <a:cs typeface="Arial" panose="020B0604020202020204" pitchFamily="34" charset="0"/>
              </a:rPr>
              <a:t>◎After </a:t>
            </a:r>
            <a:r>
              <a:rPr lang="en" sz="1000" kern="0" dirty="0">
                <a:solidFill>
                  <a:srgbClr val="221815"/>
                </a:solidFill>
                <a:latin typeface="Arial" panose="020B0604020202020204" pitchFamily="34" charset="0"/>
                <a:ea typeface="メイリオ" panose="020B0604030504040204" pitchFamily="50" charset="-128"/>
                <a:cs typeface="Arial" panose="020B0604020202020204" pitchFamily="34" charset="0"/>
              </a:rPr>
              <a:t>your shot, you can do what you normally do and take a bath or shower like always, but just be sure not to play outside or exercise hard after you get your shot that day.</a:t>
            </a:r>
            <a:endParaRPr sz="1000" kern="0" dirty="0">
              <a:latin typeface="Arial" panose="020B0604020202020204" pitchFamily="34" charset="0"/>
              <a:ea typeface="メイリオ" panose="020B0604030504040204" pitchFamily="50" charset="-128"/>
              <a:cs typeface="Arial" panose="020B0604020202020204" pitchFamily="34" charset="0"/>
            </a:endParaRPr>
          </a:p>
        </p:txBody>
      </p:sp>
      <p:sp>
        <p:nvSpPr>
          <p:cNvPr id="7" name="object 7"/>
          <p:cNvSpPr txBox="1"/>
          <p:nvPr/>
        </p:nvSpPr>
        <p:spPr>
          <a:xfrm>
            <a:off x="4342130" y="4828540"/>
            <a:ext cx="2512959" cy="769441"/>
          </a:xfrm>
          <a:prstGeom prst="rect">
            <a:avLst/>
          </a:prstGeom>
        </p:spPr>
        <p:txBody>
          <a:bodyPr vert="horz" wrap="square" lIns="0" tIns="0" rIns="0" bIns="0" rtlCol="0">
            <a:spAutoFit/>
          </a:bodyPr>
          <a:lstStyle/>
          <a:p>
            <a:pPr marL="132715" marR="5080" indent="-120650" algn="just" rtl="0">
              <a:spcBef>
                <a:spcPts val="100"/>
              </a:spcBef>
            </a:pPr>
            <a:r>
              <a:rPr lang="en" sz="1000" kern="0" dirty="0" smtClean="0">
                <a:solidFill>
                  <a:srgbClr val="221815"/>
                </a:solidFill>
                <a:latin typeface="Arial" panose="020B0604020202020204" pitchFamily="34" charset="0"/>
                <a:ea typeface="メイリオ" panose="020B0604030504040204" pitchFamily="50" charset="-128"/>
                <a:cs typeface="Arial" panose="020B0604020202020204" pitchFamily="34" charset="0"/>
              </a:rPr>
              <a:t>◎Sometimes</a:t>
            </a:r>
            <a:r>
              <a:rPr lang="en" sz="1000" kern="0" dirty="0">
                <a:solidFill>
                  <a:srgbClr val="221815"/>
                </a:solidFill>
                <a:latin typeface="Arial" panose="020B0604020202020204" pitchFamily="34" charset="0"/>
                <a:ea typeface="メイリオ" panose="020B0604030504040204" pitchFamily="50" charset="-128"/>
                <a:cs typeface="Arial" panose="020B0604020202020204" pitchFamily="34" charset="0"/>
              </a:rPr>
              <a:t>, when people get their COVID-19 shots, they might have the things listed below happen, but don’t worry, they usually go away in 2 or 3 days on their own.</a:t>
            </a:r>
            <a:endParaRPr sz="1000" kern="0" dirty="0">
              <a:latin typeface="Arial" panose="020B0604020202020204" pitchFamily="34" charset="0"/>
              <a:ea typeface="メイリオ" panose="020B0604030504040204" pitchFamily="50" charset="-128"/>
              <a:cs typeface="Arial" panose="020B0604020202020204" pitchFamily="34" charset="0"/>
            </a:endParaRPr>
          </a:p>
        </p:txBody>
      </p:sp>
      <p:sp>
        <p:nvSpPr>
          <p:cNvPr id="8" name="object 8"/>
          <p:cNvSpPr txBox="1"/>
          <p:nvPr/>
        </p:nvSpPr>
        <p:spPr>
          <a:xfrm>
            <a:off x="1700564" y="3616960"/>
            <a:ext cx="3972571" cy="461665"/>
          </a:xfrm>
          <a:prstGeom prst="rect">
            <a:avLst/>
          </a:prstGeom>
        </p:spPr>
        <p:txBody>
          <a:bodyPr vert="horz" wrap="square" lIns="0" tIns="0" rIns="0" bIns="0" rtlCol="0">
            <a:spAutoFit/>
          </a:bodyPr>
          <a:lstStyle/>
          <a:p>
            <a:pPr marL="15875" rtl="0">
              <a:lnSpc>
                <a:spcPct val="100000"/>
              </a:lnSpc>
              <a:spcBef>
                <a:spcPts val="459"/>
              </a:spcBef>
            </a:pPr>
            <a:r>
              <a:rPr lang="en" sz="1000" kern="0" dirty="0">
                <a:solidFill>
                  <a:srgbClr val="221815"/>
                </a:solidFill>
                <a:latin typeface="Arial" panose="020B0604020202020204" pitchFamily="34" charset="0"/>
                <a:ea typeface="メイリオ" panose="020B0604030504040204" pitchFamily="50" charset="-128"/>
                <a:cs typeface="Arial" panose="020B0604020202020204" pitchFamily="34" charset="0"/>
              </a:rPr>
              <a:t>If you have a fever of </a:t>
            </a:r>
            <a:r>
              <a:rPr lang="en" sz="1000" kern="0" dirty="0" smtClean="0">
                <a:solidFill>
                  <a:srgbClr val="221815"/>
                </a:solidFill>
                <a:latin typeface="メイリオ" panose="020B0604030504040204" pitchFamily="50" charset="-128"/>
                <a:ea typeface="メイリオ" panose="020B0604030504040204" pitchFamily="50" charset="-128"/>
                <a:cs typeface="Arial" panose="020B0604020202020204" pitchFamily="34" charset="0"/>
              </a:rPr>
              <a:t>37.5℃ </a:t>
            </a:r>
            <a:r>
              <a:rPr lang="en" sz="1000" kern="0" dirty="0">
                <a:solidFill>
                  <a:srgbClr val="221815"/>
                </a:solidFill>
                <a:latin typeface="メイリオ" panose="020B0604030504040204" pitchFamily="50" charset="-128"/>
                <a:ea typeface="メイリオ" panose="020B0604030504040204" pitchFamily="50" charset="-128"/>
                <a:cs typeface="Arial" panose="020B0604020202020204" pitchFamily="34" charset="0"/>
              </a:rPr>
              <a:t>(99.5℉) </a:t>
            </a:r>
            <a:r>
              <a:rPr lang="en" sz="1000" kern="0" dirty="0">
                <a:solidFill>
                  <a:srgbClr val="221815"/>
                </a:solidFill>
                <a:latin typeface="Arial" panose="020B0604020202020204" pitchFamily="34" charset="0"/>
                <a:ea typeface="メイリオ" panose="020B0604030504040204" pitchFamily="50" charset="-128"/>
                <a:cs typeface="Arial" panose="020B0604020202020204" pitchFamily="34" charset="0"/>
              </a:rPr>
              <a:t>or over and you don’t feel well, </a:t>
            </a:r>
            <a:r>
              <a:rPr lang="en" sz="1000" kern="0" dirty="0" smtClean="0">
                <a:solidFill>
                  <a:srgbClr val="221815"/>
                </a:solidFill>
                <a:latin typeface="Arial" panose="020B0604020202020204" pitchFamily="34" charset="0"/>
                <a:ea typeface="メイリオ" panose="020B0604030504040204" pitchFamily="50" charset="-128"/>
                <a:cs typeface="Arial" panose="020B0604020202020204" pitchFamily="34" charset="0"/>
              </a:rPr>
              <a:t>you </a:t>
            </a:r>
            <a:r>
              <a:rPr lang="en" sz="1000" kern="0" dirty="0">
                <a:solidFill>
                  <a:srgbClr val="221815"/>
                </a:solidFill>
                <a:latin typeface="Arial" panose="020B0604020202020204" pitchFamily="34" charset="0"/>
                <a:ea typeface="メイリオ" panose="020B0604030504040204" pitchFamily="50" charset="-128"/>
                <a:cs typeface="Arial" panose="020B0604020202020204" pitchFamily="34" charset="0"/>
              </a:rPr>
              <a:t>can’t get a vaccine, so if you don’t feel good, make sure you let the people in your house know.</a:t>
            </a:r>
            <a:endParaRPr sz="1000" kern="0" dirty="0">
              <a:latin typeface="Arial" panose="020B0604020202020204" pitchFamily="34" charset="0"/>
              <a:ea typeface="メイリオ" panose="020B0604030504040204" pitchFamily="50" charset="-128"/>
              <a:cs typeface="Arial" panose="020B0604020202020204" pitchFamily="34" charset="0"/>
            </a:endParaRPr>
          </a:p>
        </p:txBody>
      </p:sp>
      <p:sp>
        <p:nvSpPr>
          <p:cNvPr id="9" name="object 9"/>
          <p:cNvSpPr txBox="1"/>
          <p:nvPr/>
        </p:nvSpPr>
        <p:spPr>
          <a:xfrm>
            <a:off x="784977" y="3577129"/>
            <a:ext cx="787256" cy="579646"/>
          </a:xfrm>
          <a:prstGeom prst="rect">
            <a:avLst/>
          </a:prstGeom>
        </p:spPr>
        <p:txBody>
          <a:bodyPr vert="horz" wrap="square" lIns="0" tIns="12700" rIns="0" bIns="0" rtlCol="0">
            <a:spAutoFit/>
          </a:bodyPr>
          <a:lstStyle/>
          <a:p>
            <a:pPr marL="12700" rtl="0">
              <a:lnSpc>
                <a:spcPct val="100000"/>
              </a:lnSpc>
            </a:pPr>
            <a:r>
              <a:rPr lang="en" sz="1200" kern="0" dirty="0">
                <a:solidFill>
                  <a:srgbClr val="DE6B37"/>
                </a:solidFill>
                <a:latin typeface="Arial" panose="020B0604020202020204" pitchFamily="34" charset="0"/>
                <a:ea typeface="メイリオ" panose="020B0604030504040204" pitchFamily="50" charset="-128"/>
                <a:cs typeface="Arial" panose="020B0604020202020204" pitchFamily="34" charset="0"/>
              </a:rPr>
              <a:t>Before </a:t>
            </a:r>
            <a:endParaRPr lang="en" sz="1200" kern="0" dirty="0" smtClean="0">
              <a:solidFill>
                <a:srgbClr val="DE6B37"/>
              </a:solidFill>
              <a:latin typeface="Arial" panose="020B0604020202020204" pitchFamily="34" charset="0"/>
              <a:ea typeface="メイリオ" panose="020B0604030504040204" pitchFamily="50" charset="-128"/>
              <a:cs typeface="Arial" panose="020B0604020202020204" pitchFamily="34" charset="0"/>
            </a:endParaRPr>
          </a:p>
          <a:p>
            <a:pPr marL="12700" rtl="0">
              <a:lnSpc>
                <a:spcPct val="100000"/>
              </a:lnSpc>
            </a:pPr>
            <a:r>
              <a:rPr lang="en" sz="1200" kern="0" dirty="0" smtClean="0">
                <a:solidFill>
                  <a:srgbClr val="DE6B37"/>
                </a:solidFill>
                <a:latin typeface="Arial" panose="020B0604020202020204" pitchFamily="34" charset="0"/>
                <a:ea typeface="メイリオ" panose="020B0604030504040204" pitchFamily="50" charset="-128"/>
                <a:cs typeface="Arial" panose="020B0604020202020204" pitchFamily="34" charset="0"/>
              </a:rPr>
              <a:t>you </a:t>
            </a:r>
            <a:r>
              <a:rPr lang="en" sz="1200" kern="0" dirty="0">
                <a:solidFill>
                  <a:srgbClr val="DE6B37"/>
                </a:solidFill>
                <a:latin typeface="Arial" panose="020B0604020202020204" pitchFamily="34" charset="0"/>
                <a:ea typeface="メイリオ" panose="020B0604030504040204" pitchFamily="50" charset="-128"/>
                <a:cs typeface="Arial" panose="020B0604020202020204" pitchFamily="34" charset="0"/>
              </a:rPr>
              <a:t>get your shot</a:t>
            </a:r>
            <a:endParaRPr sz="1200" kern="0" dirty="0">
              <a:latin typeface="Arial" panose="020B0604020202020204" pitchFamily="34" charset="0"/>
              <a:ea typeface="メイリオ" panose="020B0604030504040204" pitchFamily="50" charset="-128"/>
              <a:cs typeface="Arial" panose="020B0604020202020204" pitchFamily="34" charset="0"/>
            </a:endParaRPr>
          </a:p>
        </p:txBody>
      </p:sp>
      <p:sp>
        <p:nvSpPr>
          <p:cNvPr id="10" name="object 10"/>
          <p:cNvSpPr txBox="1"/>
          <p:nvPr/>
        </p:nvSpPr>
        <p:spPr>
          <a:xfrm>
            <a:off x="784977" y="4188209"/>
            <a:ext cx="829193" cy="579646"/>
          </a:xfrm>
          <a:prstGeom prst="rect">
            <a:avLst/>
          </a:prstGeom>
        </p:spPr>
        <p:txBody>
          <a:bodyPr vert="horz" wrap="square" lIns="0" tIns="12700" rIns="0" bIns="0" rtlCol="0">
            <a:spAutoFit/>
          </a:bodyPr>
          <a:lstStyle/>
          <a:p>
            <a:pPr marL="12700" rtl="0">
              <a:lnSpc>
                <a:spcPct val="100000"/>
              </a:lnSpc>
            </a:pPr>
            <a:r>
              <a:rPr lang="en" sz="1200" kern="0" dirty="0">
                <a:solidFill>
                  <a:srgbClr val="DE6B37"/>
                </a:solidFill>
                <a:latin typeface="Arial" panose="020B0604020202020204" pitchFamily="34" charset="0"/>
                <a:ea typeface="メイリオ" panose="020B0604030504040204" pitchFamily="50" charset="-128"/>
                <a:cs typeface="Arial" panose="020B0604020202020204" pitchFamily="34" charset="0"/>
              </a:rPr>
              <a:t>When </a:t>
            </a:r>
            <a:endParaRPr lang="en" sz="1200" kern="0" dirty="0" smtClean="0">
              <a:solidFill>
                <a:srgbClr val="DE6B37"/>
              </a:solidFill>
              <a:latin typeface="Arial" panose="020B0604020202020204" pitchFamily="34" charset="0"/>
              <a:ea typeface="メイリオ" panose="020B0604030504040204" pitchFamily="50" charset="-128"/>
              <a:cs typeface="Arial" panose="020B0604020202020204" pitchFamily="34" charset="0"/>
            </a:endParaRPr>
          </a:p>
          <a:p>
            <a:pPr marL="12700" rtl="0">
              <a:lnSpc>
                <a:spcPct val="100000"/>
              </a:lnSpc>
            </a:pPr>
            <a:r>
              <a:rPr lang="en" sz="1200" kern="0" dirty="0" smtClean="0">
                <a:solidFill>
                  <a:srgbClr val="DE6B37"/>
                </a:solidFill>
                <a:latin typeface="Arial" panose="020B0604020202020204" pitchFamily="34" charset="0"/>
                <a:ea typeface="メイリオ" panose="020B0604030504040204" pitchFamily="50" charset="-128"/>
                <a:cs typeface="Arial" panose="020B0604020202020204" pitchFamily="34" charset="0"/>
              </a:rPr>
              <a:t>you </a:t>
            </a:r>
            <a:r>
              <a:rPr lang="en" sz="1200" kern="0" dirty="0">
                <a:solidFill>
                  <a:srgbClr val="DE6B37"/>
                </a:solidFill>
                <a:latin typeface="Arial" panose="020B0604020202020204" pitchFamily="34" charset="0"/>
                <a:ea typeface="メイリオ" panose="020B0604030504040204" pitchFamily="50" charset="-128"/>
                <a:cs typeface="Arial" panose="020B0604020202020204" pitchFamily="34" charset="0"/>
              </a:rPr>
              <a:t>get your shot</a:t>
            </a:r>
            <a:endParaRPr sz="1200" kern="0" dirty="0">
              <a:latin typeface="Arial" panose="020B0604020202020204" pitchFamily="34" charset="0"/>
              <a:ea typeface="メイリオ" panose="020B0604030504040204" pitchFamily="50" charset="-128"/>
              <a:cs typeface="Arial" panose="020B0604020202020204" pitchFamily="34" charset="0"/>
            </a:endParaRPr>
          </a:p>
        </p:txBody>
      </p:sp>
      <p:sp>
        <p:nvSpPr>
          <p:cNvPr id="11" name="object 11"/>
          <p:cNvSpPr txBox="1"/>
          <p:nvPr/>
        </p:nvSpPr>
        <p:spPr>
          <a:xfrm>
            <a:off x="784977" y="5286545"/>
            <a:ext cx="754201" cy="566822"/>
          </a:xfrm>
          <a:prstGeom prst="rect">
            <a:avLst/>
          </a:prstGeom>
        </p:spPr>
        <p:txBody>
          <a:bodyPr vert="horz" wrap="square" lIns="0" tIns="12700" rIns="0" bIns="0" rtlCol="0">
            <a:spAutoFit/>
          </a:bodyPr>
          <a:lstStyle/>
          <a:p>
            <a:pPr marL="12700" rtl="0">
              <a:lnSpc>
                <a:spcPct val="100000"/>
              </a:lnSpc>
              <a:spcBef>
                <a:spcPts val="100"/>
              </a:spcBef>
            </a:pPr>
            <a:r>
              <a:rPr lang="en" sz="1200" kern="0" dirty="0">
                <a:solidFill>
                  <a:srgbClr val="DE6B37"/>
                </a:solidFill>
                <a:latin typeface="Arial" panose="020B0604020202020204" pitchFamily="34" charset="0"/>
                <a:ea typeface="メイリオ" panose="020B0604030504040204" pitchFamily="50" charset="-128"/>
                <a:cs typeface="Arial" panose="020B0604020202020204" pitchFamily="34" charset="0"/>
              </a:rPr>
              <a:t>After getting your shot</a:t>
            </a:r>
            <a:endParaRPr sz="1200" kern="0" dirty="0">
              <a:latin typeface="Arial" panose="020B0604020202020204" pitchFamily="34" charset="0"/>
              <a:ea typeface="メイリオ" panose="020B0604030504040204" pitchFamily="50" charset="-128"/>
              <a:cs typeface="Arial" panose="020B0604020202020204" pitchFamily="34" charset="0"/>
            </a:endParaRPr>
          </a:p>
        </p:txBody>
      </p:sp>
      <p:sp>
        <p:nvSpPr>
          <p:cNvPr id="13" name="object 13"/>
          <p:cNvSpPr txBox="1"/>
          <p:nvPr/>
        </p:nvSpPr>
        <p:spPr>
          <a:xfrm>
            <a:off x="431788" y="7155570"/>
            <a:ext cx="1601847" cy="369332"/>
          </a:xfrm>
          <a:prstGeom prst="rect">
            <a:avLst/>
          </a:prstGeom>
        </p:spPr>
        <p:txBody>
          <a:bodyPr vert="horz" wrap="square" lIns="0" tIns="0" rIns="0" bIns="0" rtlCol="0">
            <a:spAutoFit/>
          </a:bodyPr>
          <a:lstStyle/>
          <a:p>
            <a:pPr marL="12700" rtl="0">
              <a:lnSpc>
                <a:spcPct val="100000"/>
              </a:lnSpc>
              <a:spcBef>
                <a:spcPts val="785"/>
              </a:spcBef>
            </a:pPr>
            <a:r>
              <a:rPr lang="en" sz="1200" b="1" kern="0" dirty="0">
                <a:solidFill>
                  <a:srgbClr val="DE6B37"/>
                </a:solidFill>
                <a:latin typeface="Arial" panose="020B0604020202020204" pitchFamily="34" charset="0"/>
                <a:ea typeface="游明朝" panose="02020400000000000000" pitchFamily="18" charset="-128"/>
                <a:cs typeface="Arial" panose="020B0604020202020204" pitchFamily="34" charset="0"/>
              </a:rPr>
              <a:t>● Right after </a:t>
            </a:r>
            <a:r>
              <a:rPr lang="en" sz="1200" b="1" kern="0" dirty="0" smtClean="0">
                <a:solidFill>
                  <a:srgbClr val="DE6B37"/>
                </a:solidFill>
                <a:latin typeface="Arial" panose="020B0604020202020204" pitchFamily="34" charset="0"/>
                <a:ea typeface="游明朝" panose="02020400000000000000" pitchFamily="18" charset="-128"/>
                <a:cs typeface="Arial" panose="020B0604020202020204" pitchFamily="34" charset="0"/>
              </a:rPr>
              <a:t/>
            </a:r>
            <a:br>
              <a:rPr lang="en" sz="1200" b="1" kern="0" dirty="0" smtClean="0">
                <a:solidFill>
                  <a:srgbClr val="DE6B37"/>
                </a:solidFill>
                <a:latin typeface="Arial" panose="020B0604020202020204" pitchFamily="34" charset="0"/>
                <a:ea typeface="游明朝" panose="02020400000000000000" pitchFamily="18" charset="-128"/>
                <a:cs typeface="Arial" panose="020B0604020202020204" pitchFamily="34" charset="0"/>
              </a:rPr>
            </a:br>
            <a:r>
              <a:rPr lang="en" sz="1200" b="1" kern="0" dirty="0" smtClean="0">
                <a:solidFill>
                  <a:srgbClr val="DE6B37"/>
                </a:solidFill>
                <a:latin typeface="Arial" panose="020B0604020202020204" pitchFamily="34" charset="0"/>
                <a:ea typeface="游明朝" panose="02020400000000000000" pitchFamily="18" charset="-128"/>
                <a:cs typeface="Arial" panose="020B0604020202020204" pitchFamily="34" charset="0"/>
              </a:rPr>
              <a:t> </a:t>
            </a:r>
            <a:r>
              <a:rPr lang="ja-JP" altLang="en-US" sz="1200" b="1" kern="0" dirty="0" smtClean="0">
                <a:solidFill>
                  <a:srgbClr val="DE6B37"/>
                </a:solidFill>
                <a:latin typeface="Arial" panose="020B0604020202020204" pitchFamily="34" charset="0"/>
                <a:ea typeface="游明朝" panose="02020400000000000000" pitchFamily="18" charset="-128"/>
                <a:cs typeface="Arial" panose="020B0604020202020204" pitchFamily="34" charset="0"/>
              </a:rPr>
              <a:t>　</a:t>
            </a:r>
            <a:r>
              <a:rPr lang="en" sz="1200" b="1" kern="0" dirty="0" smtClean="0">
                <a:solidFill>
                  <a:srgbClr val="DE6B37"/>
                </a:solidFill>
                <a:latin typeface="Arial" panose="020B0604020202020204" pitchFamily="34" charset="0"/>
                <a:ea typeface="游明朝" panose="02020400000000000000" pitchFamily="18" charset="-128"/>
                <a:cs typeface="Arial" panose="020B0604020202020204" pitchFamily="34" charset="0"/>
              </a:rPr>
              <a:t>getting </a:t>
            </a:r>
            <a:r>
              <a:rPr lang="en" sz="1200" b="1" kern="0" dirty="0">
                <a:solidFill>
                  <a:srgbClr val="DE6B37"/>
                </a:solidFill>
                <a:latin typeface="Arial" panose="020B0604020202020204" pitchFamily="34" charset="0"/>
                <a:ea typeface="游明朝" panose="02020400000000000000" pitchFamily="18" charset="-128"/>
                <a:cs typeface="Arial" panose="020B0604020202020204" pitchFamily="34" charset="0"/>
              </a:rPr>
              <a:t>your shot</a:t>
            </a:r>
            <a:endParaRPr sz="1200" b="1" kern="0" dirty="0">
              <a:latin typeface="Arial" panose="020B0604020202020204" pitchFamily="34" charset="0"/>
              <a:ea typeface="游明朝" panose="02020400000000000000" pitchFamily="18" charset="-128"/>
              <a:cs typeface="Arial" panose="020B0604020202020204" pitchFamily="34" charset="0"/>
            </a:endParaRPr>
          </a:p>
        </p:txBody>
      </p:sp>
      <p:sp>
        <p:nvSpPr>
          <p:cNvPr id="14" name="object 14"/>
          <p:cNvSpPr txBox="1"/>
          <p:nvPr/>
        </p:nvSpPr>
        <p:spPr>
          <a:xfrm>
            <a:off x="2889235" y="7441944"/>
            <a:ext cx="3216275" cy="371897"/>
          </a:xfrm>
          <a:prstGeom prst="rect">
            <a:avLst/>
          </a:prstGeom>
        </p:spPr>
        <p:txBody>
          <a:bodyPr vert="horz" wrap="square" lIns="0" tIns="0" rIns="0" bIns="0" rtlCol="0">
            <a:spAutoFit/>
          </a:bodyPr>
          <a:lstStyle/>
          <a:p>
            <a:pPr marL="12700" rtl="0">
              <a:lnSpc>
                <a:spcPct val="100000"/>
              </a:lnSpc>
              <a:spcBef>
                <a:spcPts val="600"/>
              </a:spcBef>
              <a:tabLst>
                <a:tab pos="635635" algn="l"/>
                <a:tab pos="1555115" algn="l"/>
                <a:tab pos="2483485" algn="l"/>
              </a:tabLst>
            </a:pPr>
            <a:r>
              <a:rPr lang="en" sz="1000" kern="0" dirty="0">
                <a:solidFill>
                  <a:srgbClr val="221815"/>
                </a:solidFill>
                <a:latin typeface="Arial" panose="020B0604020202020204" pitchFamily="34" charset="0"/>
                <a:ea typeface="游明朝" panose="02020400000000000000" pitchFamily="18" charset="-128"/>
                <a:cs typeface="Arial" panose="020B0604020202020204" pitchFamily="34" charset="0"/>
              </a:rPr>
              <a:t>-Fever </a:t>
            </a:r>
            <a:r>
              <a:rPr lang="en" sz="1000" kern="0" dirty="0" smtClean="0">
                <a:solidFill>
                  <a:srgbClr val="221815"/>
                </a:solidFill>
                <a:latin typeface="Arial" panose="020B0604020202020204" pitchFamily="34" charset="0"/>
                <a:ea typeface="游明朝" panose="02020400000000000000" pitchFamily="18" charset="-128"/>
                <a:cs typeface="Arial" panose="020B0604020202020204" pitchFamily="34" charset="0"/>
              </a:rPr>
              <a:t>  </a:t>
            </a:r>
            <a:r>
              <a:rPr lang="en" sz="1000" kern="0" dirty="0">
                <a:solidFill>
                  <a:srgbClr val="221815"/>
                </a:solidFill>
                <a:latin typeface="Arial" panose="020B0604020202020204" pitchFamily="34" charset="0"/>
                <a:ea typeface="游明朝" panose="02020400000000000000" pitchFamily="18" charset="-128"/>
                <a:cs typeface="Arial" panose="020B0604020202020204" pitchFamily="34" charset="0"/>
              </a:rPr>
              <a:t>-Headache </a:t>
            </a:r>
            <a:r>
              <a:rPr lang="en" sz="1000" kern="0" dirty="0" smtClean="0">
                <a:solidFill>
                  <a:srgbClr val="221815"/>
                </a:solidFill>
                <a:latin typeface="Arial" panose="020B0604020202020204" pitchFamily="34" charset="0"/>
                <a:ea typeface="游明朝" panose="02020400000000000000" pitchFamily="18" charset="-128"/>
                <a:cs typeface="Arial" panose="020B0604020202020204" pitchFamily="34" charset="0"/>
              </a:rPr>
              <a:t>  </a:t>
            </a:r>
            <a:r>
              <a:rPr lang="en" sz="1000" kern="0" dirty="0">
                <a:solidFill>
                  <a:srgbClr val="221815"/>
                </a:solidFill>
                <a:latin typeface="Arial" panose="020B0604020202020204" pitchFamily="34" charset="0"/>
                <a:ea typeface="游明朝" panose="02020400000000000000" pitchFamily="18" charset="-128"/>
                <a:cs typeface="Arial" panose="020B0604020202020204" pitchFamily="34" charset="0"/>
              </a:rPr>
              <a:t>-Chest pain  </a:t>
            </a:r>
            <a:r>
              <a:rPr lang="en" sz="1000" kern="0" dirty="0" smtClean="0">
                <a:solidFill>
                  <a:srgbClr val="221815"/>
                </a:solidFill>
                <a:latin typeface="Arial" panose="020B0604020202020204" pitchFamily="34" charset="0"/>
                <a:ea typeface="游明朝" panose="02020400000000000000" pitchFamily="18" charset="-128"/>
                <a:cs typeface="Arial" panose="020B0604020202020204" pitchFamily="34" charset="0"/>
              </a:rPr>
              <a:t> -</a:t>
            </a:r>
            <a:r>
              <a:rPr lang="en" sz="1000" kern="0" dirty="0">
                <a:solidFill>
                  <a:srgbClr val="221815"/>
                </a:solidFill>
                <a:latin typeface="Arial" panose="020B0604020202020204" pitchFamily="34" charset="0"/>
                <a:ea typeface="游明朝" panose="02020400000000000000" pitchFamily="18" charset="-128"/>
                <a:cs typeface="Arial" panose="020B0604020202020204" pitchFamily="34" charset="0"/>
              </a:rPr>
              <a:t>Trouble breathing</a:t>
            </a:r>
            <a:endParaRPr sz="1000" kern="0" dirty="0">
              <a:latin typeface="Arial" panose="020B0604020202020204" pitchFamily="34" charset="0"/>
              <a:ea typeface="游明朝" panose="02020400000000000000" pitchFamily="18" charset="-128"/>
              <a:cs typeface="Arial" panose="020B0604020202020204" pitchFamily="34" charset="0"/>
            </a:endParaRPr>
          </a:p>
          <a:p>
            <a:pPr marL="12700" rtl="0">
              <a:lnSpc>
                <a:spcPct val="100000"/>
              </a:lnSpc>
              <a:spcBef>
                <a:spcPts val="500"/>
              </a:spcBef>
              <a:tabLst>
                <a:tab pos="635635" algn="l"/>
                <a:tab pos="1555115" algn="l"/>
              </a:tabLst>
            </a:pPr>
            <a:r>
              <a:rPr lang="en" sz="1000" kern="0" dirty="0">
                <a:solidFill>
                  <a:srgbClr val="221815"/>
                </a:solidFill>
                <a:latin typeface="Arial" panose="020B0604020202020204" pitchFamily="34" charset="0"/>
                <a:ea typeface="游明朝" panose="02020400000000000000" pitchFamily="18" charset="-128"/>
                <a:cs typeface="Arial" panose="020B0604020202020204" pitchFamily="34" charset="0"/>
              </a:rPr>
              <a:t>-Feeling tired  </a:t>
            </a:r>
            <a:r>
              <a:rPr lang="en" sz="1000" kern="0" dirty="0" smtClean="0">
                <a:solidFill>
                  <a:srgbClr val="221815"/>
                </a:solidFill>
                <a:latin typeface="Arial" panose="020B0604020202020204" pitchFamily="34" charset="0"/>
                <a:ea typeface="游明朝" panose="02020400000000000000" pitchFamily="18" charset="-128"/>
                <a:cs typeface="Arial" panose="020B0604020202020204" pitchFamily="34" charset="0"/>
              </a:rPr>
              <a:t> -</a:t>
            </a:r>
            <a:r>
              <a:rPr lang="en" sz="1000" kern="0" dirty="0">
                <a:solidFill>
                  <a:srgbClr val="221815"/>
                </a:solidFill>
                <a:latin typeface="Arial" panose="020B0604020202020204" pitchFamily="34" charset="0"/>
                <a:ea typeface="游明朝" panose="02020400000000000000" pitchFamily="18" charset="-128"/>
                <a:cs typeface="Arial" panose="020B0604020202020204" pitchFamily="34" charset="0"/>
              </a:rPr>
              <a:t>Chills </a:t>
            </a:r>
            <a:r>
              <a:rPr lang="en" sz="1000" kern="0" dirty="0" smtClean="0">
                <a:solidFill>
                  <a:srgbClr val="221815"/>
                </a:solidFill>
                <a:latin typeface="Arial" panose="020B0604020202020204" pitchFamily="34" charset="0"/>
                <a:ea typeface="游明朝" panose="02020400000000000000" pitchFamily="18" charset="-128"/>
                <a:cs typeface="Arial" panose="020B0604020202020204" pitchFamily="34" charset="0"/>
              </a:rPr>
              <a:t>  </a:t>
            </a:r>
            <a:r>
              <a:rPr lang="en" sz="1000" kern="0" dirty="0">
                <a:solidFill>
                  <a:srgbClr val="221815"/>
                </a:solidFill>
                <a:latin typeface="Arial" panose="020B0604020202020204" pitchFamily="34" charset="0"/>
                <a:ea typeface="游明朝" panose="02020400000000000000" pitchFamily="18" charset="-128"/>
                <a:cs typeface="Arial" panose="020B0604020202020204" pitchFamily="34" charset="0"/>
              </a:rPr>
              <a:t>-Feeling your heart beating fast</a:t>
            </a:r>
            <a:endParaRPr sz="1000" kern="0" dirty="0">
              <a:latin typeface="Arial" panose="020B0604020202020204" pitchFamily="34" charset="0"/>
              <a:ea typeface="游明朝" panose="02020400000000000000" pitchFamily="18" charset="-128"/>
              <a:cs typeface="Arial" panose="020B0604020202020204" pitchFamily="34" charset="0"/>
            </a:endParaRPr>
          </a:p>
        </p:txBody>
      </p:sp>
      <p:sp>
        <p:nvSpPr>
          <p:cNvPr id="15" name="object 15"/>
          <p:cNvSpPr txBox="1"/>
          <p:nvPr/>
        </p:nvSpPr>
        <p:spPr>
          <a:xfrm>
            <a:off x="2697724" y="7148454"/>
            <a:ext cx="3599298" cy="184666"/>
          </a:xfrm>
          <a:prstGeom prst="rect">
            <a:avLst/>
          </a:prstGeom>
        </p:spPr>
        <p:txBody>
          <a:bodyPr vert="horz" wrap="square" lIns="0" tIns="0" rIns="0" bIns="0" rtlCol="0">
            <a:spAutoFit/>
          </a:bodyPr>
          <a:lstStyle/>
          <a:p>
            <a:pPr marL="12700" rtl="0">
              <a:lnSpc>
                <a:spcPct val="100000"/>
              </a:lnSpc>
              <a:spcBef>
                <a:spcPts val="100"/>
              </a:spcBef>
            </a:pPr>
            <a:r>
              <a:rPr lang="en" sz="1200" b="1" kern="0" dirty="0">
                <a:solidFill>
                  <a:srgbClr val="DE6B37"/>
                </a:solidFill>
                <a:latin typeface="Arial" panose="020B0604020202020204" pitchFamily="34" charset="0"/>
                <a:ea typeface="游明朝" panose="02020400000000000000" pitchFamily="18" charset="-128"/>
                <a:cs typeface="Arial" panose="020B0604020202020204" pitchFamily="34" charset="0"/>
              </a:rPr>
              <a:t>● From the day you get your shot to 4 days after</a:t>
            </a:r>
            <a:endParaRPr sz="1200" b="1" kern="0" dirty="0">
              <a:latin typeface="Arial" panose="020B0604020202020204" pitchFamily="34" charset="0"/>
              <a:ea typeface="游明朝" panose="02020400000000000000" pitchFamily="18" charset="-128"/>
              <a:cs typeface="Arial" panose="020B0604020202020204" pitchFamily="34" charset="0"/>
            </a:endParaRPr>
          </a:p>
        </p:txBody>
      </p:sp>
      <p:sp>
        <p:nvSpPr>
          <p:cNvPr id="19" name="object 19"/>
          <p:cNvSpPr txBox="1"/>
          <p:nvPr/>
        </p:nvSpPr>
        <p:spPr>
          <a:xfrm>
            <a:off x="2449604" y="8851900"/>
            <a:ext cx="2860145" cy="223138"/>
          </a:xfrm>
          <a:prstGeom prst="rect">
            <a:avLst/>
          </a:prstGeom>
        </p:spPr>
        <p:txBody>
          <a:bodyPr vert="horz" wrap="square" lIns="0" tIns="0" rIns="0" bIns="0" rtlCol="0">
            <a:spAutoFit/>
          </a:bodyPr>
          <a:lstStyle/>
          <a:p>
            <a:pPr marL="7938" algn="ctr" rtl="0">
              <a:lnSpc>
                <a:spcPct val="100000"/>
              </a:lnSpc>
              <a:spcBef>
                <a:spcPts val="115"/>
              </a:spcBef>
            </a:pPr>
            <a:r>
              <a:rPr lang="en" sz="1450" b="1" kern="0" dirty="0">
                <a:solidFill>
                  <a:schemeClr val="bg1"/>
                </a:solidFill>
                <a:latin typeface="Segoe UI Semibold" panose="020B0702040204020203" pitchFamily="34" charset="0"/>
                <a:ea typeface="游明朝" panose="02020400000000000000" pitchFamily="18" charset="-128"/>
                <a:cs typeface="Segoe UI Semibold" panose="020B0702040204020203" pitchFamily="34" charset="0"/>
              </a:rPr>
              <a:t>Important Things to Remember</a:t>
            </a:r>
          </a:p>
        </p:txBody>
      </p:sp>
      <p:sp>
        <p:nvSpPr>
          <p:cNvPr id="24" name="object 2">
            <a:extLst>
              <a:ext uri="{FF2B5EF4-FFF2-40B4-BE49-F238E27FC236}">
                <a16:creationId xmlns:a16="http://schemas.microsoft.com/office/drawing/2014/main" id="{9091C248-2FE6-F74A-9C16-1E9241EEFC1F}"/>
              </a:ext>
            </a:extLst>
          </p:cNvPr>
          <p:cNvSpPr txBox="1"/>
          <p:nvPr/>
        </p:nvSpPr>
        <p:spPr>
          <a:xfrm>
            <a:off x="5986027" y="261997"/>
            <a:ext cx="1228253" cy="189392"/>
          </a:xfrm>
          <a:prstGeom prst="rect">
            <a:avLst/>
          </a:prstGeom>
          <a:ln w="4445">
            <a:solidFill>
              <a:schemeClr val="bg1"/>
            </a:solidFill>
          </a:ln>
        </p:spPr>
        <p:txBody>
          <a:bodyPr vert="horz" wrap="square" lIns="0" tIns="28800" rIns="0" bIns="21600" rtlCol="0">
            <a:spAutoFit/>
          </a:bodyPr>
          <a:lstStyle/>
          <a:p>
            <a:pPr marL="110489" rtl="0">
              <a:lnSpc>
                <a:spcPct val="100000"/>
              </a:lnSpc>
              <a:spcBef>
                <a:spcPts val="220"/>
              </a:spcBef>
            </a:pPr>
            <a:r>
              <a:rPr lang="en" sz="900" kern="0" dirty="0">
                <a:solidFill>
                  <a:schemeClr val="bg1"/>
                </a:solidFill>
                <a:latin typeface="Arial" panose="020B0604020202020204" pitchFamily="34" charset="0"/>
                <a:ea typeface="游明朝" panose="02020400000000000000" pitchFamily="18" charset="-128"/>
                <a:cs typeface="Arial" panose="020B0604020202020204" pitchFamily="34" charset="0"/>
              </a:rPr>
              <a:t>February 10, 2022</a:t>
            </a:r>
          </a:p>
        </p:txBody>
      </p:sp>
      <p:sp>
        <p:nvSpPr>
          <p:cNvPr id="25" name="object 2">
            <a:extLst>
              <a:ext uri="{FF2B5EF4-FFF2-40B4-BE49-F238E27FC236}">
                <a16:creationId xmlns:a16="http://schemas.microsoft.com/office/drawing/2014/main" id="{49743595-0AAF-C041-BC17-C05303AD4B51}"/>
              </a:ext>
            </a:extLst>
          </p:cNvPr>
          <p:cNvSpPr txBox="1"/>
          <p:nvPr/>
        </p:nvSpPr>
        <p:spPr>
          <a:xfrm>
            <a:off x="1488780" y="965200"/>
            <a:ext cx="4578940" cy="274434"/>
          </a:xfrm>
          <a:prstGeom prst="rect">
            <a:avLst/>
          </a:prstGeom>
        </p:spPr>
        <p:txBody>
          <a:bodyPr vert="horz" wrap="square" lIns="0" tIns="12700" rIns="0" bIns="0" rtlCol="0">
            <a:spAutoFit/>
          </a:bodyPr>
          <a:lstStyle/>
          <a:p>
            <a:pPr algn="ctr" rtl="0">
              <a:lnSpc>
                <a:spcPct val="100000"/>
              </a:lnSpc>
            </a:pPr>
            <a:r>
              <a:rPr lang="ja" sz="1700" b="1" kern="0" dirty="0">
                <a:solidFill>
                  <a:srgbClr val="221815"/>
                </a:solidFill>
                <a:latin typeface="Arial" panose="020B0604020202020204" pitchFamily="34" charset="0"/>
                <a:ea typeface="メイリオ" panose="020B0604030504040204" pitchFamily="50" charset="-128"/>
                <a:cs typeface="Arial" panose="020B0604020202020204" pitchFamily="34" charset="0"/>
              </a:rPr>
              <a:t>About COVID-19 Shots</a:t>
            </a:r>
            <a:endParaRPr sz="1700" b="1" kern="0" dirty="0">
              <a:latin typeface="Arial" panose="020B0604020202020204" pitchFamily="34" charset="0"/>
              <a:ea typeface="メイリオ" panose="020B0604030504040204" pitchFamily="50" charset="-128"/>
              <a:cs typeface="Arial" panose="020B0604020202020204" pitchFamily="34" charset="0"/>
            </a:endParaRPr>
          </a:p>
        </p:txBody>
      </p:sp>
      <p:sp>
        <p:nvSpPr>
          <p:cNvPr id="26" name="object 4">
            <a:extLst>
              <a:ext uri="{FF2B5EF4-FFF2-40B4-BE49-F238E27FC236}">
                <a16:creationId xmlns:a16="http://schemas.microsoft.com/office/drawing/2014/main" id="{776CF302-F79C-4F4D-8536-D2784F7BBB62}"/>
              </a:ext>
            </a:extLst>
          </p:cNvPr>
          <p:cNvSpPr txBox="1"/>
          <p:nvPr/>
        </p:nvSpPr>
        <p:spPr>
          <a:xfrm>
            <a:off x="649743" y="1947517"/>
            <a:ext cx="4423907" cy="497572"/>
          </a:xfrm>
          <a:prstGeom prst="rect">
            <a:avLst/>
          </a:prstGeom>
        </p:spPr>
        <p:txBody>
          <a:bodyPr vert="horz" wrap="square" lIns="0" tIns="12700" rIns="0" bIns="0" rtlCol="0">
            <a:spAutoFit/>
          </a:bodyPr>
          <a:lstStyle/>
          <a:p>
            <a:pPr marL="15875" rtl="0">
              <a:lnSpc>
                <a:spcPct val="100000"/>
              </a:lnSpc>
              <a:spcBef>
                <a:spcPts val="1240"/>
              </a:spcBef>
            </a:pPr>
            <a:r>
              <a:rPr lang="en" sz="1050" kern="0" dirty="0">
                <a:solidFill>
                  <a:srgbClr val="221815"/>
                </a:solidFill>
                <a:latin typeface="Arial" panose="020B0604020202020204" pitchFamily="34" charset="0"/>
                <a:ea typeface="Verdana" panose="020B0604030504040204" pitchFamily="34" charset="0"/>
                <a:cs typeface="Arial" panose="020B0604020202020204" pitchFamily="34" charset="0"/>
              </a:rPr>
              <a:t>When people get sick with COVID-19, </a:t>
            </a:r>
            <a:r>
              <a:rPr lang="en" sz="1050" kern="0" dirty="0" smtClean="0">
                <a:solidFill>
                  <a:srgbClr val="221815"/>
                </a:solidFill>
                <a:latin typeface="Arial" panose="020B0604020202020204" pitchFamily="34" charset="0"/>
                <a:ea typeface="Verdana" panose="020B0604030504040204" pitchFamily="34" charset="0"/>
                <a:cs typeface="Arial" panose="020B0604020202020204" pitchFamily="34" charset="0"/>
              </a:rPr>
              <a:t>this can make them sick and give them a fever, make them tired, make them cough, make it hard to breathe, give them headaches, and even make it hard to taste and smell.</a:t>
            </a:r>
            <a:endParaRPr sz="1050" kern="0" dirty="0" smtClean="0">
              <a:latin typeface="Arial" panose="020B0604020202020204" pitchFamily="34" charset="0"/>
              <a:ea typeface="Verdana" panose="020B0604030504040204" pitchFamily="34" charset="0"/>
              <a:cs typeface="Arial" panose="020B0604020202020204" pitchFamily="34" charset="0"/>
            </a:endParaRPr>
          </a:p>
        </p:txBody>
      </p:sp>
      <p:sp>
        <p:nvSpPr>
          <p:cNvPr id="27" name="object 4">
            <a:extLst>
              <a:ext uri="{FF2B5EF4-FFF2-40B4-BE49-F238E27FC236}">
                <a16:creationId xmlns:a16="http://schemas.microsoft.com/office/drawing/2014/main" id="{461AAA58-6D19-B141-A3D3-1F52B310BEB1}"/>
              </a:ext>
            </a:extLst>
          </p:cNvPr>
          <p:cNvSpPr txBox="1"/>
          <p:nvPr/>
        </p:nvSpPr>
        <p:spPr>
          <a:xfrm>
            <a:off x="728096" y="3257685"/>
            <a:ext cx="6100307" cy="212879"/>
          </a:xfrm>
          <a:prstGeom prst="rect">
            <a:avLst/>
          </a:prstGeom>
        </p:spPr>
        <p:txBody>
          <a:bodyPr vert="horz" wrap="square" lIns="0" tIns="12700" rIns="0" bIns="0" rtlCol="0">
            <a:spAutoFit/>
          </a:bodyPr>
          <a:lstStyle/>
          <a:p>
            <a:pPr marL="7938" rtl="0">
              <a:lnSpc>
                <a:spcPct val="100000"/>
              </a:lnSpc>
            </a:pPr>
            <a:r>
              <a:rPr lang="en" sz="1300" b="1" kern="0" dirty="0">
                <a:solidFill>
                  <a:schemeClr val="bg1"/>
                </a:solidFill>
                <a:latin typeface="Segoe UI Semibold" panose="020B0702040204020203" pitchFamily="34" charset="0"/>
                <a:ea typeface="ＤＨＰ行書体" panose="03000500000000000000" pitchFamily="66" charset="-128"/>
                <a:cs typeface="Segoe UI Semibold" panose="020B0702040204020203" pitchFamily="34" charset="0"/>
              </a:rPr>
              <a:t>Do I need to be careful when I get my COVID-19 shots?</a:t>
            </a:r>
          </a:p>
        </p:txBody>
      </p:sp>
      <p:sp>
        <p:nvSpPr>
          <p:cNvPr id="28" name="object 7">
            <a:extLst>
              <a:ext uri="{FF2B5EF4-FFF2-40B4-BE49-F238E27FC236}">
                <a16:creationId xmlns:a16="http://schemas.microsoft.com/office/drawing/2014/main" id="{C0DC2FE9-0ACC-8D42-9859-688DD0B1387A}"/>
              </a:ext>
            </a:extLst>
          </p:cNvPr>
          <p:cNvSpPr txBox="1"/>
          <p:nvPr/>
        </p:nvSpPr>
        <p:spPr>
          <a:xfrm>
            <a:off x="4406400" y="5658927"/>
            <a:ext cx="2363562" cy="807913"/>
          </a:xfrm>
          <a:prstGeom prst="rect">
            <a:avLst/>
          </a:prstGeom>
        </p:spPr>
        <p:txBody>
          <a:bodyPr vert="horz" wrap="square" lIns="0" tIns="0" rIns="0" bIns="0" rtlCol="0">
            <a:spAutoFit/>
          </a:bodyPr>
          <a:lstStyle/>
          <a:p>
            <a:pPr marL="43180" rtl="0">
              <a:lnSpc>
                <a:spcPct val="100000"/>
              </a:lnSpc>
              <a:spcBef>
                <a:spcPts val="830"/>
              </a:spcBef>
              <a:tabLst>
                <a:tab pos="609600" algn="l"/>
              </a:tabLst>
            </a:pPr>
            <a:r>
              <a:rPr lang="en" sz="1000" kern="0" dirty="0">
                <a:solidFill>
                  <a:srgbClr val="221815"/>
                </a:solidFill>
                <a:latin typeface="Arial" panose="020B0604020202020204" pitchFamily="34" charset="0"/>
                <a:ea typeface="メイリオ" panose="020B0604030504040204" pitchFamily="50" charset="-128"/>
                <a:cs typeface="Arial" panose="020B0604020202020204" pitchFamily="34" charset="0"/>
              </a:rPr>
              <a:t>-Fever  </a:t>
            </a:r>
            <a:r>
              <a:rPr lang="ja-JP" altLang="en-US" sz="1000" kern="0" dirty="0" smtClean="0">
                <a:solidFill>
                  <a:srgbClr val="221815"/>
                </a:solidFill>
                <a:latin typeface="Arial" panose="020B0604020202020204" pitchFamily="34" charset="0"/>
                <a:ea typeface="メイリオ" panose="020B0604030504040204" pitchFamily="50" charset="-128"/>
                <a:cs typeface="Arial" panose="020B0604020202020204" pitchFamily="34" charset="0"/>
              </a:rPr>
              <a:t>　　　</a:t>
            </a:r>
            <a:r>
              <a:rPr lang="en" sz="1000" kern="0" dirty="0" smtClean="0">
                <a:solidFill>
                  <a:srgbClr val="221815"/>
                </a:solidFill>
                <a:latin typeface="Arial" panose="020B0604020202020204" pitchFamily="34" charset="0"/>
                <a:ea typeface="メイリオ" panose="020B0604030504040204" pitchFamily="50" charset="-128"/>
                <a:cs typeface="Arial" panose="020B0604020202020204" pitchFamily="34" charset="0"/>
              </a:rPr>
              <a:t> </a:t>
            </a:r>
            <a:r>
              <a:rPr lang="en" sz="1000" kern="0" dirty="0">
                <a:solidFill>
                  <a:srgbClr val="221815"/>
                </a:solidFill>
                <a:latin typeface="Arial" panose="020B0604020202020204" pitchFamily="34" charset="0"/>
                <a:ea typeface="メイリオ" panose="020B0604030504040204" pitchFamily="50" charset="-128"/>
                <a:cs typeface="Arial" panose="020B0604020202020204" pitchFamily="34" charset="0"/>
              </a:rPr>
              <a:t>-Feeling </a:t>
            </a:r>
            <a:r>
              <a:rPr lang="en" sz="1000" kern="0" dirty="0" smtClean="0">
                <a:solidFill>
                  <a:srgbClr val="221815"/>
                </a:solidFill>
                <a:latin typeface="Arial" panose="020B0604020202020204" pitchFamily="34" charset="0"/>
                <a:ea typeface="メイリオ" panose="020B0604030504040204" pitchFamily="50" charset="-128"/>
                <a:cs typeface="Arial" panose="020B0604020202020204" pitchFamily="34" charset="0"/>
              </a:rPr>
              <a:t>icky</a:t>
            </a:r>
            <a:endParaRPr sz="1000" kern="0" dirty="0">
              <a:latin typeface="Arial" panose="020B0604020202020204" pitchFamily="34" charset="0"/>
              <a:ea typeface="メイリオ" panose="020B0604030504040204" pitchFamily="50" charset="-128"/>
              <a:cs typeface="Arial" panose="020B0604020202020204" pitchFamily="34" charset="0"/>
            </a:endParaRPr>
          </a:p>
          <a:p>
            <a:pPr marL="43180" rtl="0">
              <a:lnSpc>
                <a:spcPct val="100000"/>
              </a:lnSpc>
              <a:spcBef>
                <a:spcPts val="500"/>
              </a:spcBef>
            </a:pPr>
            <a:r>
              <a:rPr lang="en" sz="1000" kern="0" dirty="0">
                <a:solidFill>
                  <a:srgbClr val="221815"/>
                </a:solidFill>
                <a:latin typeface="Arial" panose="020B0604020202020204" pitchFamily="34" charset="0"/>
                <a:ea typeface="メイリオ" panose="020B0604030504040204" pitchFamily="50" charset="-128"/>
                <a:cs typeface="Arial" panose="020B0604020202020204" pitchFamily="34" charset="0"/>
              </a:rPr>
              <a:t>-Feeling tired   -Bellyache</a:t>
            </a:r>
            <a:endParaRPr sz="1000" kern="0" dirty="0">
              <a:latin typeface="Arial" panose="020B0604020202020204" pitchFamily="34" charset="0"/>
              <a:ea typeface="メイリオ" panose="020B0604030504040204" pitchFamily="50" charset="-128"/>
              <a:cs typeface="Arial" panose="020B0604020202020204" pitchFamily="34" charset="0"/>
            </a:endParaRPr>
          </a:p>
          <a:p>
            <a:pPr marL="43180" rtl="0">
              <a:lnSpc>
                <a:spcPct val="100000"/>
              </a:lnSpc>
              <a:spcBef>
                <a:spcPts val="500"/>
              </a:spcBef>
            </a:pPr>
            <a:r>
              <a:rPr lang="en" sz="1000" kern="0" dirty="0">
                <a:solidFill>
                  <a:srgbClr val="221815"/>
                </a:solidFill>
                <a:latin typeface="Arial" panose="020B0604020202020204" pitchFamily="34" charset="0"/>
                <a:ea typeface="メイリオ" panose="020B0604030504040204" pitchFamily="50" charset="-128"/>
                <a:cs typeface="Arial" panose="020B0604020202020204" pitchFamily="34" charset="0"/>
              </a:rPr>
              <a:t>-Headache</a:t>
            </a:r>
            <a:endParaRPr sz="1000" kern="0" dirty="0">
              <a:latin typeface="Arial" panose="020B0604020202020204" pitchFamily="34" charset="0"/>
              <a:ea typeface="メイリオ" panose="020B0604030504040204" pitchFamily="50" charset="-128"/>
              <a:cs typeface="Arial" panose="020B0604020202020204" pitchFamily="34" charset="0"/>
            </a:endParaRPr>
          </a:p>
          <a:p>
            <a:pPr marL="43180" rtl="0">
              <a:lnSpc>
                <a:spcPct val="100000"/>
              </a:lnSpc>
              <a:spcBef>
                <a:spcPts val="500"/>
              </a:spcBef>
            </a:pPr>
            <a:r>
              <a:rPr lang="en" sz="1000" kern="0" dirty="0">
                <a:solidFill>
                  <a:srgbClr val="221815"/>
                </a:solidFill>
                <a:latin typeface="Arial" panose="020B0604020202020204" pitchFamily="34" charset="0"/>
                <a:ea typeface="メイリオ" panose="020B0604030504040204" pitchFamily="50" charset="-128"/>
                <a:cs typeface="Arial" panose="020B0604020202020204" pitchFamily="34" charset="0"/>
              </a:rPr>
              <a:t>-Chills</a:t>
            </a:r>
            <a:endParaRPr sz="1000" kern="0" dirty="0">
              <a:latin typeface="Arial" panose="020B0604020202020204" pitchFamily="34" charset="0"/>
              <a:ea typeface="メイリオ" panose="020B0604030504040204" pitchFamily="50" charset="-128"/>
              <a:cs typeface="Arial" panose="020B0604020202020204" pitchFamily="34" charset="0"/>
            </a:endParaRPr>
          </a:p>
        </p:txBody>
      </p:sp>
      <p:sp>
        <p:nvSpPr>
          <p:cNvPr id="29" name="object 13">
            <a:extLst>
              <a:ext uri="{FF2B5EF4-FFF2-40B4-BE49-F238E27FC236}">
                <a16:creationId xmlns:a16="http://schemas.microsoft.com/office/drawing/2014/main" id="{549AAE56-F5CC-A647-899B-7EDDC0C95A48}"/>
              </a:ext>
            </a:extLst>
          </p:cNvPr>
          <p:cNvSpPr txBox="1"/>
          <p:nvPr/>
        </p:nvSpPr>
        <p:spPr>
          <a:xfrm>
            <a:off x="676775" y="7556639"/>
            <a:ext cx="1084580" cy="359073"/>
          </a:xfrm>
          <a:prstGeom prst="rect">
            <a:avLst/>
          </a:prstGeom>
        </p:spPr>
        <p:txBody>
          <a:bodyPr vert="horz" wrap="square" lIns="0" tIns="0" rIns="0" bIns="0" rtlCol="0">
            <a:spAutoFit/>
          </a:bodyPr>
          <a:lstStyle/>
          <a:p>
            <a:pPr marL="22225" rtl="0">
              <a:lnSpc>
                <a:spcPct val="100000"/>
              </a:lnSpc>
              <a:spcBef>
                <a:spcPts val="570"/>
              </a:spcBef>
            </a:pPr>
            <a:r>
              <a:rPr lang="en" sz="1000" kern="0" dirty="0">
                <a:solidFill>
                  <a:srgbClr val="221815"/>
                </a:solidFill>
                <a:latin typeface="Arial" panose="020B0604020202020204" pitchFamily="34" charset="0"/>
                <a:ea typeface="游明朝" panose="02020400000000000000" pitchFamily="18" charset="-128"/>
                <a:cs typeface="Arial" panose="020B0604020202020204" pitchFamily="34" charset="0"/>
              </a:rPr>
              <a:t>-Feeling itchy</a:t>
            </a:r>
            <a:endParaRPr lang="ja-JP" altLang="en-US" sz="1000" kern="0" dirty="0">
              <a:latin typeface="Arial" panose="020B0604020202020204" pitchFamily="34" charset="0"/>
              <a:ea typeface="游明朝" panose="02020400000000000000" pitchFamily="18" charset="-128"/>
              <a:cs typeface="Arial" panose="020B0604020202020204" pitchFamily="34" charset="0"/>
            </a:endParaRPr>
          </a:p>
          <a:p>
            <a:pPr marL="22225" rtl="0">
              <a:lnSpc>
                <a:spcPct val="100000"/>
              </a:lnSpc>
              <a:spcBef>
                <a:spcPts val="355"/>
              </a:spcBef>
            </a:pPr>
            <a:r>
              <a:rPr lang="en" sz="1000" kern="0" dirty="0">
                <a:solidFill>
                  <a:srgbClr val="221815"/>
                </a:solidFill>
                <a:latin typeface="Arial" panose="020B0604020202020204" pitchFamily="34" charset="0"/>
                <a:ea typeface="游明朝" panose="02020400000000000000" pitchFamily="18" charset="-128"/>
                <a:cs typeface="Arial" panose="020B0604020202020204" pitchFamily="34" charset="0"/>
              </a:rPr>
              <a:t>-Coughing</a:t>
            </a:r>
            <a:endParaRPr sz="1000" kern="0" dirty="0">
              <a:latin typeface="Arial" panose="020B0604020202020204" pitchFamily="34" charset="0"/>
              <a:ea typeface="游明朝" panose="02020400000000000000" pitchFamily="18" charset="-128"/>
              <a:cs typeface="Arial" panose="020B0604020202020204" pitchFamily="34" charset="0"/>
            </a:endParaRPr>
          </a:p>
        </p:txBody>
      </p:sp>
      <p:sp>
        <p:nvSpPr>
          <p:cNvPr id="30" name="object 19">
            <a:extLst>
              <a:ext uri="{FF2B5EF4-FFF2-40B4-BE49-F238E27FC236}">
                <a16:creationId xmlns:a16="http://schemas.microsoft.com/office/drawing/2014/main" id="{587EB643-9A00-D34E-98D9-08552434D657}"/>
              </a:ext>
            </a:extLst>
          </p:cNvPr>
          <p:cNvSpPr txBox="1"/>
          <p:nvPr/>
        </p:nvSpPr>
        <p:spPr>
          <a:xfrm>
            <a:off x="578485" y="9235715"/>
            <a:ext cx="4342766" cy="744819"/>
          </a:xfrm>
          <a:prstGeom prst="rect">
            <a:avLst/>
          </a:prstGeom>
        </p:spPr>
        <p:txBody>
          <a:bodyPr vert="horz" wrap="square" lIns="0" tIns="0" rIns="0" bIns="0" rtlCol="0">
            <a:spAutoFit/>
          </a:bodyPr>
          <a:lstStyle/>
          <a:p>
            <a:pPr marL="12700" marR="244475" algn="just" rtl="0">
              <a:lnSpc>
                <a:spcPct val="139600"/>
              </a:lnSpc>
              <a:spcBef>
                <a:spcPts val="655"/>
              </a:spcBef>
            </a:pPr>
            <a:r>
              <a:rPr lang="en" sz="1100" kern="0" dirty="0">
                <a:solidFill>
                  <a:srgbClr val="221815"/>
                </a:solidFill>
                <a:latin typeface="Arial" panose="020B0604020202020204" pitchFamily="34" charset="0"/>
                <a:ea typeface="游明朝" panose="02020400000000000000" pitchFamily="18" charset="-128"/>
                <a:cs typeface="Arial" panose="020B0604020202020204" pitchFamily="34" charset="0"/>
              </a:rPr>
              <a:t>There are all sorts of people in the world. </a:t>
            </a:r>
          </a:p>
          <a:p>
            <a:pPr marL="12700" marR="244475" algn="just" rtl="0"/>
            <a:r>
              <a:rPr lang="en" sz="1100" kern="0" dirty="0" smtClean="0">
                <a:solidFill>
                  <a:srgbClr val="221815"/>
                </a:solidFill>
                <a:latin typeface="Arial" panose="020B0604020202020204" pitchFamily="34" charset="0"/>
                <a:ea typeface="游明朝" panose="02020400000000000000" pitchFamily="18" charset="-128"/>
                <a:cs typeface="Arial" panose="020B0604020202020204" pitchFamily="34" charset="0"/>
              </a:rPr>
              <a:t>Some </a:t>
            </a:r>
            <a:r>
              <a:rPr lang="en" sz="1100" kern="0" dirty="0">
                <a:solidFill>
                  <a:srgbClr val="221815"/>
                </a:solidFill>
                <a:latin typeface="Arial" panose="020B0604020202020204" pitchFamily="34" charset="0"/>
                <a:ea typeface="游明朝" panose="02020400000000000000" pitchFamily="18" charset="-128"/>
                <a:cs typeface="Arial" panose="020B0604020202020204" pitchFamily="34" charset="0"/>
              </a:rPr>
              <a:t>people get their shots as soon as they can, and some people have reasons for not getting their shots. Don’t make fun of or bully other kids you know whether they get their shots or not.</a:t>
            </a:r>
            <a:endParaRPr lang="ja-JP" altLang="en-US" sz="1100" kern="0" dirty="0">
              <a:latin typeface="Arial" panose="020B0604020202020204" pitchFamily="34" charset="0"/>
              <a:ea typeface="游明朝" panose="02020400000000000000" pitchFamily="18" charset="-128"/>
              <a:cs typeface="Arial" panose="020B0604020202020204" pitchFamily="34" charset="0"/>
            </a:endParaRPr>
          </a:p>
        </p:txBody>
      </p:sp>
      <p:pic>
        <p:nvPicPr>
          <p:cNvPr id="32" name="図 31">
            <a:extLst>
              <a:ext uri="{FF2B5EF4-FFF2-40B4-BE49-F238E27FC236}">
                <a16:creationId xmlns:a16="http://schemas.microsoft.com/office/drawing/2014/main" id="{FAF2A724-B2EC-684C-A24E-E0423A97A9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543" y="771479"/>
            <a:ext cx="850900" cy="609600"/>
          </a:xfrm>
          <a:prstGeom prst="rect">
            <a:avLst/>
          </a:prstGeom>
        </p:spPr>
      </p:pic>
      <p:pic>
        <p:nvPicPr>
          <p:cNvPr id="34" name="図 33">
            <a:extLst>
              <a:ext uri="{FF2B5EF4-FFF2-40B4-BE49-F238E27FC236}">
                <a16:creationId xmlns:a16="http://schemas.microsoft.com/office/drawing/2014/main" id="{B6A19E3B-600E-4246-A3AD-721D416897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7720" y="795538"/>
            <a:ext cx="495300" cy="596900"/>
          </a:xfrm>
          <a:prstGeom prst="rect">
            <a:avLst/>
          </a:prstGeom>
        </p:spPr>
      </p:pic>
      <p:pic>
        <p:nvPicPr>
          <p:cNvPr id="36" name="図 35">
            <a:extLst>
              <a:ext uri="{FF2B5EF4-FFF2-40B4-BE49-F238E27FC236}">
                <a16:creationId xmlns:a16="http://schemas.microsoft.com/office/drawing/2014/main" id="{6FF0CFA8-CFE3-1341-ABEC-2AE531FFA99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09770" y="1384300"/>
            <a:ext cx="1766960" cy="1507806"/>
          </a:xfrm>
          <a:prstGeom prst="rect">
            <a:avLst/>
          </a:prstGeom>
        </p:spPr>
      </p:pic>
      <p:pic>
        <p:nvPicPr>
          <p:cNvPr id="38" name="図 37">
            <a:extLst>
              <a:ext uri="{FF2B5EF4-FFF2-40B4-BE49-F238E27FC236}">
                <a16:creationId xmlns:a16="http://schemas.microsoft.com/office/drawing/2014/main" id="{03BCFE6B-1D2C-6A49-9258-89EADDC0A0F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08482" y="3626637"/>
            <a:ext cx="1155700" cy="838200"/>
          </a:xfrm>
          <a:prstGeom prst="rect">
            <a:avLst/>
          </a:prstGeom>
        </p:spPr>
      </p:pic>
      <p:pic>
        <p:nvPicPr>
          <p:cNvPr id="40" name="図 39">
            <a:extLst>
              <a:ext uri="{FF2B5EF4-FFF2-40B4-BE49-F238E27FC236}">
                <a16:creationId xmlns:a16="http://schemas.microsoft.com/office/drawing/2014/main" id="{2EA2E195-87BE-074C-A385-AA24A25AFD7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71730" y="4135200"/>
            <a:ext cx="647700" cy="673100"/>
          </a:xfrm>
          <a:prstGeom prst="rect">
            <a:avLst/>
          </a:prstGeom>
        </p:spPr>
      </p:pic>
      <p:pic>
        <p:nvPicPr>
          <p:cNvPr id="42" name="図 41">
            <a:extLst>
              <a:ext uri="{FF2B5EF4-FFF2-40B4-BE49-F238E27FC236}">
                <a16:creationId xmlns:a16="http://schemas.microsoft.com/office/drawing/2014/main" id="{04BF257E-ACE0-B641-8FDC-902B72BACDA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41069" y="4883597"/>
            <a:ext cx="406400" cy="698500"/>
          </a:xfrm>
          <a:prstGeom prst="rect">
            <a:avLst/>
          </a:prstGeom>
        </p:spPr>
      </p:pic>
      <p:pic>
        <p:nvPicPr>
          <p:cNvPr id="44" name="図 43">
            <a:extLst>
              <a:ext uri="{FF2B5EF4-FFF2-40B4-BE49-F238E27FC236}">
                <a16:creationId xmlns:a16="http://schemas.microsoft.com/office/drawing/2014/main" id="{5252AEF6-39C6-E843-989A-26322D4AE7F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39990" y="5688376"/>
            <a:ext cx="635000" cy="673100"/>
          </a:xfrm>
          <a:prstGeom prst="rect">
            <a:avLst/>
          </a:prstGeom>
        </p:spPr>
      </p:pic>
      <p:pic>
        <p:nvPicPr>
          <p:cNvPr id="46" name="図 45">
            <a:extLst>
              <a:ext uri="{FF2B5EF4-FFF2-40B4-BE49-F238E27FC236}">
                <a16:creationId xmlns:a16="http://schemas.microsoft.com/office/drawing/2014/main" id="{C1D1F1AD-4CE2-5B4E-80B0-2CC9D5F2BA7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89930" y="5605780"/>
            <a:ext cx="1041271" cy="840116"/>
          </a:xfrm>
          <a:prstGeom prst="rect">
            <a:avLst/>
          </a:prstGeom>
        </p:spPr>
      </p:pic>
      <p:pic>
        <p:nvPicPr>
          <p:cNvPr id="48" name="図 47">
            <a:extLst>
              <a:ext uri="{FF2B5EF4-FFF2-40B4-BE49-F238E27FC236}">
                <a16:creationId xmlns:a16="http://schemas.microsoft.com/office/drawing/2014/main" id="{7C549DA8-E55B-5A47-842D-4A57D8D03E5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87586" y="7241563"/>
            <a:ext cx="635000" cy="660400"/>
          </a:xfrm>
          <a:prstGeom prst="rect">
            <a:avLst/>
          </a:prstGeom>
        </p:spPr>
      </p:pic>
      <p:pic>
        <p:nvPicPr>
          <p:cNvPr id="50" name="図 49">
            <a:extLst>
              <a:ext uri="{FF2B5EF4-FFF2-40B4-BE49-F238E27FC236}">
                <a16:creationId xmlns:a16="http://schemas.microsoft.com/office/drawing/2014/main" id="{06F11C7B-FE0E-C54F-A618-23645C1E569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47140" y="7235164"/>
            <a:ext cx="914400" cy="647700"/>
          </a:xfrm>
          <a:prstGeom prst="rect">
            <a:avLst/>
          </a:prstGeom>
        </p:spPr>
      </p:pic>
      <p:pic>
        <p:nvPicPr>
          <p:cNvPr id="52" name="図 51">
            <a:extLst>
              <a:ext uri="{FF2B5EF4-FFF2-40B4-BE49-F238E27FC236}">
                <a16:creationId xmlns:a16="http://schemas.microsoft.com/office/drawing/2014/main" id="{4A1A02CA-69C5-6447-83FA-287FA7681EF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43556" y="8676940"/>
            <a:ext cx="406400" cy="495300"/>
          </a:xfrm>
          <a:prstGeom prst="rect">
            <a:avLst/>
          </a:prstGeom>
        </p:spPr>
      </p:pic>
      <p:pic>
        <p:nvPicPr>
          <p:cNvPr id="54" name="図 53">
            <a:extLst>
              <a:ext uri="{FF2B5EF4-FFF2-40B4-BE49-F238E27FC236}">
                <a16:creationId xmlns:a16="http://schemas.microsoft.com/office/drawing/2014/main" id="{1D83A851-3EFD-6240-9C7C-09AF4E64064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975982" y="9059479"/>
            <a:ext cx="2082800" cy="1066800"/>
          </a:xfrm>
          <a:prstGeom prst="rect">
            <a:avLst/>
          </a:prstGeom>
        </p:spPr>
      </p:pic>
      <p:sp>
        <p:nvSpPr>
          <p:cNvPr id="89" name="object 36">
            <a:extLst>
              <a:ext uri="{FF2B5EF4-FFF2-40B4-BE49-F238E27FC236}">
                <a16:creationId xmlns:a16="http://schemas.microsoft.com/office/drawing/2014/main" id="{6D52B509-9042-474E-A3A3-5C4C53502012}"/>
              </a:ext>
            </a:extLst>
          </p:cNvPr>
          <p:cNvSpPr txBox="1"/>
          <p:nvPr/>
        </p:nvSpPr>
        <p:spPr>
          <a:xfrm>
            <a:off x="4506347" y="3812898"/>
            <a:ext cx="130175" cy="74379"/>
          </a:xfrm>
          <a:prstGeom prst="rect">
            <a:avLst/>
          </a:prstGeom>
        </p:spPr>
        <p:txBody>
          <a:bodyPr vert="horz" wrap="square" lIns="0" tIns="12700" rIns="0" bIns="0" rtlCol="0">
            <a:spAutoFit/>
          </a:bodyPr>
          <a:lstStyle/>
          <a:p>
            <a:pPr marL="12700" rtl="0">
              <a:lnSpc>
                <a:spcPct val="100000"/>
              </a:lnSpc>
              <a:spcBef>
                <a:spcPts val="100"/>
              </a:spcBef>
            </a:pPr>
            <a:r>
              <a:rPr lang="en" sz="400" ker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a:t>
            </a:r>
            <a:endParaRPr sz="400" kern="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90" name="object 37">
            <a:extLst>
              <a:ext uri="{FF2B5EF4-FFF2-40B4-BE49-F238E27FC236}">
                <a16:creationId xmlns:a16="http://schemas.microsoft.com/office/drawing/2014/main" id="{5B3E3726-0BF8-7647-BFAE-067A13FA114F}"/>
              </a:ext>
            </a:extLst>
          </p:cNvPr>
          <p:cNvSpPr txBox="1"/>
          <p:nvPr/>
        </p:nvSpPr>
        <p:spPr>
          <a:xfrm>
            <a:off x="4761058" y="3812898"/>
            <a:ext cx="130175" cy="74379"/>
          </a:xfrm>
          <a:prstGeom prst="rect">
            <a:avLst/>
          </a:prstGeom>
        </p:spPr>
        <p:txBody>
          <a:bodyPr vert="horz" wrap="square" lIns="0" tIns="12700" rIns="0" bIns="0" rtlCol="0">
            <a:spAutoFit/>
          </a:bodyPr>
          <a:lstStyle/>
          <a:p>
            <a:pPr marL="12700" rtl="0">
              <a:lnSpc>
                <a:spcPct val="100000"/>
              </a:lnSpc>
              <a:spcBef>
                <a:spcPts val="100"/>
              </a:spcBef>
            </a:pPr>
            <a:r>
              <a:rPr lang="en" sz="400" ker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a:t>
            </a:r>
            <a:endParaRPr sz="400" kern="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AD2479FD-C74B-45C1-B99E-5247CEEFA5F6}"/>
              </a:ext>
            </a:extLst>
          </p:cNvPr>
          <p:cNvSpPr txBox="1"/>
          <p:nvPr/>
        </p:nvSpPr>
        <p:spPr>
          <a:xfrm>
            <a:off x="374280" y="8146275"/>
            <a:ext cx="6840000" cy="646331"/>
          </a:xfrm>
          <a:prstGeom prst="rect">
            <a:avLst/>
          </a:prstGeom>
          <a:noFill/>
        </p:spPr>
        <p:txBody>
          <a:bodyPr wrap="square" rtlCol="0">
            <a:spAutoFit/>
          </a:bodyPr>
          <a:lstStyle/>
          <a:p>
            <a:pPr rtl="0"/>
            <a:r>
              <a:rPr lang="en" b="1" kern="0" dirty="0">
                <a:solidFill>
                  <a:srgbClr val="EC3C2A"/>
                </a:solidFill>
                <a:latin typeface="Arial" panose="020B0604020202020204" pitchFamily="34" charset="0"/>
                <a:ea typeface="游明朝" panose="02020400000000000000" pitchFamily="18" charset="-128"/>
                <a:cs typeface="Arial" panose="020B0604020202020204" pitchFamily="34" charset="0"/>
              </a:rPr>
              <a:t>You’ll need to get 2 COVID-19 shots with 3 weeks in between.</a:t>
            </a:r>
            <a:endParaRPr lang="th-TH" b="1" kern="0" dirty="0">
              <a:solidFill>
                <a:srgbClr val="EC3C2A"/>
              </a:solidFill>
              <a:latin typeface="Arial" panose="020B0604020202020204" pitchFamily="34" charset="0"/>
              <a:ea typeface="游明朝" panose="02020400000000000000" pitchFamily="18" charset="-128"/>
            </a:endParaRPr>
          </a:p>
        </p:txBody>
      </p:sp>
      <p:sp>
        <p:nvSpPr>
          <p:cNvPr id="20" name="テキスト ボックス 19"/>
          <p:cNvSpPr txBox="1"/>
          <p:nvPr/>
        </p:nvSpPr>
        <p:spPr>
          <a:xfrm>
            <a:off x="580711" y="2483619"/>
            <a:ext cx="5038719" cy="577081"/>
          </a:xfrm>
          <a:prstGeom prst="rect">
            <a:avLst/>
          </a:prstGeom>
          <a:noFill/>
        </p:spPr>
        <p:txBody>
          <a:bodyPr wrap="square" rtlCol="0">
            <a:spAutoFit/>
          </a:bodyPr>
          <a:lstStyle/>
          <a:p>
            <a:r>
              <a:rPr lang="en-US" altLang="ja-JP" sz="1050" dirty="0">
                <a:latin typeface="Arial" panose="020B0604020202020204" pitchFamily="34" charset="0"/>
                <a:ea typeface="HGPｺﾞｼｯｸM" panose="020B0600000000000000" pitchFamily="50" charset="-128"/>
                <a:cs typeface="Arial" panose="020B0604020202020204" pitchFamily="34" charset="0"/>
              </a:rPr>
              <a:t>If you get your shots for COVID-19, this helps your body’s insides </a:t>
            </a:r>
            <a:endParaRPr lang="en-US" altLang="ja-JP" sz="1050" dirty="0" smtClean="0">
              <a:latin typeface="Arial" panose="020B0604020202020204" pitchFamily="34" charset="0"/>
              <a:ea typeface="HGPｺﾞｼｯｸM" panose="020B0600000000000000" pitchFamily="50" charset="-128"/>
              <a:cs typeface="Arial" panose="020B0604020202020204" pitchFamily="34" charset="0"/>
            </a:endParaRPr>
          </a:p>
          <a:p>
            <a:r>
              <a:rPr lang="en-US" altLang="ja-JP" sz="1050" dirty="0" smtClean="0">
                <a:latin typeface="Arial" panose="020B0604020202020204" pitchFamily="34" charset="0"/>
                <a:ea typeface="HGPｺﾞｼｯｸM" panose="020B0600000000000000" pitchFamily="50" charset="-128"/>
                <a:cs typeface="Arial" panose="020B0604020202020204" pitchFamily="34" charset="0"/>
              </a:rPr>
              <a:t>get ready </a:t>
            </a:r>
            <a:r>
              <a:rPr lang="en-US" altLang="ja-JP" sz="1050" dirty="0">
                <a:latin typeface="Arial" panose="020B0604020202020204" pitchFamily="34" charset="0"/>
                <a:ea typeface="HGPｺﾞｼｯｸM" panose="020B0600000000000000" pitchFamily="50" charset="-128"/>
                <a:cs typeface="Arial" panose="020B0604020202020204" pitchFamily="34" charset="0"/>
              </a:rPr>
              <a:t>to fight the virus and makes it harder for you to get sick </a:t>
            </a:r>
            <a:endParaRPr lang="en-US" altLang="ja-JP" sz="1050" dirty="0" smtClean="0">
              <a:latin typeface="Arial" panose="020B0604020202020204" pitchFamily="34" charset="0"/>
              <a:ea typeface="HGPｺﾞｼｯｸM" panose="020B0600000000000000" pitchFamily="50" charset="-128"/>
              <a:cs typeface="Arial" panose="020B0604020202020204" pitchFamily="34" charset="0"/>
            </a:endParaRPr>
          </a:p>
          <a:p>
            <a:r>
              <a:rPr lang="en-US" altLang="ja-JP" sz="1050" dirty="0" smtClean="0">
                <a:latin typeface="Arial" panose="020B0604020202020204" pitchFamily="34" charset="0"/>
                <a:ea typeface="HGPｺﾞｼｯｸM" panose="020B0600000000000000" pitchFamily="50" charset="-128"/>
                <a:cs typeface="Arial" panose="020B0604020202020204" pitchFamily="34" charset="0"/>
              </a:rPr>
              <a:t>if </a:t>
            </a:r>
            <a:r>
              <a:rPr lang="en-US" altLang="ja-JP" sz="1050" dirty="0">
                <a:latin typeface="Arial" panose="020B0604020202020204" pitchFamily="34" charset="0"/>
                <a:ea typeface="HGPｺﾞｼｯｸM" panose="020B0600000000000000" pitchFamily="50" charset="-128"/>
                <a:cs typeface="Arial" panose="020B0604020202020204" pitchFamily="34" charset="0"/>
              </a:rPr>
              <a:t>you </a:t>
            </a:r>
            <a:r>
              <a:rPr lang="en-US" altLang="ja-JP" sz="1050" i="1" dirty="0">
                <a:latin typeface="Arial" panose="020B0604020202020204" pitchFamily="34" charset="0"/>
                <a:ea typeface="HGPｺﾞｼｯｸM" panose="020B0600000000000000" pitchFamily="50" charset="-128"/>
                <a:cs typeface="Arial" panose="020B0604020202020204" pitchFamily="34" charset="0"/>
              </a:rPr>
              <a:t>do</a:t>
            </a:r>
            <a:r>
              <a:rPr lang="en-US" altLang="ja-JP" sz="1050" dirty="0">
                <a:latin typeface="Arial" panose="020B0604020202020204" pitchFamily="34" charset="0"/>
                <a:ea typeface="HGPｺﾞｼｯｸM" panose="020B0600000000000000" pitchFamily="50" charset="-128"/>
                <a:cs typeface="Arial" panose="020B0604020202020204" pitchFamily="34" charset="0"/>
              </a:rPr>
              <a:t> get it</a:t>
            </a:r>
            <a:r>
              <a:rPr lang="en-US" altLang="ja-JP" sz="1050" dirty="0" smtClean="0">
                <a:latin typeface="Arial" panose="020B0604020202020204" pitchFamily="34" charset="0"/>
                <a:ea typeface="HGPｺﾞｼｯｸM" panose="020B0600000000000000" pitchFamily="50" charset="-128"/>
                <a:cs typeface="Arial" panose="020B0604020202020204" pitchFamily="34" charset="0"/>
              </a:rPr>
              <a:t>.</a:t>
            </a:r>
            <a:endParaRPr kumimoji="1" lang="ja-JP" altLang="en-US" sz="1050" dirty="0">
              <a:latin typeface="Arial" panose="020B0604020202020204" pitchFamily="34" charset="0"/>
              <a:ea typeface="HGPｺﾞｼｯｸM" panose="020B0600000000000000" pitchFamily="50" charset="-128"/>
              <a:cs typeface="Arial" panose="020B0604020202020204" pitchFamily="34" charset="0"/>
            </a:endParaRPr>
          </a:p>
        </p:txBody>
      </p:sp>
      <p:sp>
        <p:nvSpPr>
          <p:cNvPr id="12" name="object 12"/>
          <p:cNvSpPr txBox="1"/>
          <p:nvPr/>
        </p:nvSpPr>
        <p:spPr>
          <a:xfrm>
            <a:off x="425450" y="6652494"/>
            <a:ext cx="6705600" cy="430887"/>
          </a:xfrm>
          <a:prstGeom prst="rect">
            <a:avLst/>
          </a:prstGeom>
        </p:spPr>
        <p:txBody>
          <a:bodyPr vert="horz" wrap="square" lIns="0" tIns="0" rIns="0" bIns="0" rtlCol="0">
            <a:spAutoFit/>
          </a:bodyPr>
          <a:lstStyle/>
          <a:p>
            <a:pPr marL="12700" algn="ctr" rtl="0">
              <a:lnSpc>
                <a:spcPct val="100000"/>
              </a:lnSpc>
            </a:pPr>
            <a:r>
              <a:rPr lang="en" sz="1400" b="1" kern="0" dirty="0">
                <a:solidFill>
                  <a:srgbClr val="221815"/>
                </a:solidFill>
                <a:latin typeface="Segoe UI Semibold" panose="020B0702040204020203" pitchFamily="34" charset="0"/>
                <a:ea typeface="游明朝" panose="02020400000000000000" pitchFamily="18" charset="-128"/>
                <a:cs typeface="Segoe UI Semibold" panose="020B0702040204020203" pitchFamily="34" charset="0"/>
              </a:rPr>
              <a:t>If you feel any of the things listed above</a:t>
            </a:r>
            <a:r>
              <a:rPr lang="en" sz="1400" b="1" kern="0" dirty="0" smtClean="0">
                <a:solidFill>
                  <a:srgbClr val="221815"/>
                </a:solidFill>
                <a:latin typeface="Segoe UI Semibold" panose="020B0702040204020203" pitchFamily="34" charset="0"/>
                <a:ea typeface="游明朝" panose="02020400000000000000" pitchFamily="18" charset="-128"/>
                <a:cs typeface="Segoe UI Semibold" panose="020B0702040204020203" pitchFamily="34" charset="0"/>
              </a:rPr>
              <a:t>,</a:t>
            </a:r>
          </a:p>
          <a:p>
            <a:pPr marL="12700" algn="ctr" rtl="0">
              <a:lnSpc>
                <a:spcPct val="100000"/>
              </a:lnSpc>
            </a:pPr>
            <a:r>
              <a:rPr lang="en" sz="1400" b="1" kern="0" dirty="0" smtClean="0">
                <a:solidFill>
                  <a:srgbClr val="221815"/>
                </a:solidFill>
                <a:latin typeface="Segoe UI Semibold" panose="020B0702040204020203" pitchFamily="34" charset="0"/>
                <a:ea typeface="游明朝" panose="02020400000000000000" pitchFamily="18" charset="-128"/>
                <a:cs typeface="Segoe UI Semibold" panose="020B0702040204020203" pitchFamily="34" charset="0"/>
              </a:rPr>
              <a:t>make </a:t>
            </a:r>
            <a:r>
              <a:rPr lang="en" sz="1400" b="1" kern="0" dirty="0">
                <a:solidFill>
                  <a:srgbClr val="221815"/>
                </a:solidFill>
                <a:latin typeface="Segoe UI Semibold" panose="020B0702040204020203" pitchFamily="34" charset="0"/>
                <a:ea typeface="游明朝" panose="02020400000000000000" pitchFamily="18" charset="-128"/>
                <a:cs typeface="Segoe UI Semibold" panose="020B0702040204020203" pitchFamily="34" charset="0"/>
              </a:rPr>
              <a:t>sure you let someone in your home know right away.</a:t>
            </a:r>
            <a:endParaRPr sz="1400" b="1" kern="0" dirty="0">
              <a:latin typeface="Segoe UI Semibold" panose="020B0702040204020203" pitchFamily="34" charset="0"/>
              <a:ea typeface="游明朝" panose="02020400000000000000" pitchFamily="18" charset="-128"/>
              <a:cs typeface="Segoe UI Semibold" panose="020B0702040204020203" pitchFamily="34" charset="0"/>
            </a:endParaRPr>
          </a:p>
        </p:txBody>
      </p:sp>
    </p:spTree>
    <p:extLst>
      <p:ext uri="{BB962C8B-B14F-4D97-AF65-F5344CB8AC3E}">
        <p14:creationId xmlns:p14="http://schemas.microsoft.com/office/powerpoint/2010/main" val="9106368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2181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BE068D1D5372FC4ABC7322A2B4447131" ma:contentTypeVersion="11" ma:contentTypeDescription="新しいドキュメントを作成します。" ma:contentTypeScope="" ma:versionID="1f810f37b561c64f48121d870c1b594c">
  <xsd:schema xmlns:xsd="http://www.w3.org/2001/XMLSchema" xmlns:xs="http://www.w3.org/2001/XMLSchema" xmlns:p="http://schemas.microsoft.com/office/2006/metadata/properties" xmlns:ns3="d243d628-1118-4c89-943f-1d6e6b83bf66" xmlns:ns4="5d8f8d82-30ef-44f4-82fe-f75c6c57a13f" targetNamespace="http://schemas.microsoft.com/office/2006/metadata/properties" ma:root="true" ma:fieldsID="d0ebd843351e6ed3546f60edd6e90127" ns3:_="" ns4:_="">
    <xsd:import namespace="d243d628-1118-4c89-943f-1d6e6b83bf66"/>
    <xsd:import namespace="5d8f8d82-30ef-44f4-82fe-f75c6c57a13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43d628-1118-4c89-943f-1d6e6b83bf66"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SharingHintHash" ma:index="10" nillable="true" ma:displayName="共有のヒントのハッシュ"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8f8d82-30ef-44f4-82fe-f75c6c57a13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4B8DF9C-2112-486A-BBDB-CC8DC059A980}">
  <ds:schemaRefs>
    <ds:schemaRef ds:uri="http://schemas.microsoft.com/sharepoint/v3/contenttype/forms"/>
  </ds:schemaRefs>
</ds:datastoreItem>
</file>

<file path=customXml/itemProps2.xml><?xml version="1.0" encoding="utf-8"?>
<ds:datastoreItem xmlns:ds="http://schemas.openxmlformats.org/officeDocument/2006/customXml" ds:itemID="{11823D58-2631-40BD-831C-BFF61FDD75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43d628-1118-4c89-943f-1d6e6b83bf66"/>
    <ds:schemaRef ds:uri="5d8f8d82-30ef-44f4-82fe-f75c6c57a1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E4C1F5-A66F-4C44-9D11-58E4B23185E5}">
  <ds:schemaRefs>
    <ds:schemaRef ds:uri="http://purl.org/dc/terms/"/>
    <ds:schemaRef ds:uri="http://purl.org/dc/dcmitype/"/>
    <ds:schemaRef ds:uri="http://schemas.microsoft.com/office/2006/documentManagement/types"/>
    <ds:schemaRef ds:uri="http://www.w3.org/XML/1998/namespace"/>
    <ds:schemaRef ds:uri="5d8f8d82-30ef-44f4-82fe-f75c6c57a13f"/>
    <ds:schemaRef ds:uri="http://schemas.openxmlformats.org/package/2006/metadata/core-properties"/>
    <ds:schemaRef ds:uri="http://schemas.microsoft.com/office/infopath/2007/PartnerControls"/>
    <ds:schemaRef ds:uri="d243d628-1118-4c89-943f-1d6e6b83bf66"/>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6</TotalTime>
  <Words>2083</Words>
  <PresentationFormat>ユーザー設定</PresentationFormat>
  <Paragraphs>129</Paragraphs>
  <Slides>4</Slides>
  <Notes>2</Notes>
  <HiddenSlides>0</HiddenSlides>
  <MMClips>0</MMClips>
  <ScaleCrop>false</ScaleCrop>
  <HeadingPairs>
    <vt:vector size="6" baseType="variant">
      <vt:variant>
        <vt:lpstr>使用されているフォント</vt:lpstr>
      </vt:variant>
      <vt:variant>
        <vt:i4>17</vt:i4>
      </vt:variant>
      <vt:variant>
        <vt:lpstr>テーマ</vt:lpstr>
      </vt:variant>
      <vt:variant>
        <vt:i4>1</vt:i4>
      </vt:variant>
      <vt:variant>
        <vt:lpstr>スライド タイトル</vt:lpstr>
      </vt:variant>
      <vt:variant>
        <vt:i4>4</vt:i4>
      </vt:variant>
    </vt:vector>
  </HeadingPairs>
  <TitlesOfParts>
    <vt:vector size="22" baseType="lpstr">
      <vt:lpstr>Cordia New</vt:lpstr>
      <vt:lpstr>ＤＨＰ行書体</vt:lpstr>
      <vt:lpstr>HGPGothicE</vt:lpstr>
      <vt:lpstr>HGPｺﾞｼｯｸM</vt:lpstr>
      <vt:lpstr>ＭＳ Ｐゴシック</vt:lpstr>
      <vt:lpstr>ＭＳ ゴシック</vt:lpstr>
      <vt:lpstr>ＭＳ 明朝</vt:lpstr>
      <vt:lpstr>YuGothic</vt:lpstr>
      <vt:lpstr>メイリオ</vt:lpstr>
      <vt:lpstr>游ゴシック</vt:lpstr>
      <vt:lpstr>游明朝</vt:lpstr>
      <vt:lpstr>Arial</vt:lpstr>
      <vt:lpstr>Arial Narrow</vt:lpstr>
      <vt:lpstr>Calibri</vt:lpstr>
      <vt:lpstr>Segoe UI Semibold</vt:lpstr>
      <vt:lpstr>Times New Roman</vt:lpstr>
      <vt:lpstr>Verdana</vt:lpstr>
      <vt:lpstr>Office Theme</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2022-03-24T08:35:59Z</cp:lastPrinted>
  <dcterms:modified xsi:type="dcterms:W3CDTF">2022-03-24T08:39:34Z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2022-02-13T00:00:00Z</vt:filetime>
  </property>
  <property fmtid="{D5CDD505-2E9C-101B-9397-08002B2CF9AE}" pid="3" name="Creator">
    <vt:lpwstr>Adobe Illustrator 25.2 (Macintosh)</vt:lpwstr>
  </property>
  <property fmtid="{D5CDD505-2E9C-101B-9397-08002B2CF9AE}" pid="4" name="LastSaved">
    <vt:filetime>2022-02-13T00:00:00Z</vt:filetime>
  </property>
  <property fmtid="{D5CDD505-2E9C-101B-9397-08002B2CF9AE}" pid="5" name="ContentTypeId">
    <vt:lpwstr>0x010100BE068D1D5372FC4ABC7322A2B4447131</vt:lpwstr>
  </property>
</Properties>
</file>