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6"/>
  </p:notesMasterIdLst>
  <p:sldIdLst>
    <p:sldId id="263" r:id="rId5"/>
  </p:sldIdLst>
  <p:sldSz cx="7556500" cy="10693400"/>
  <p:notesSz cx="6807200" cy="9939338"/>
  <p:defaultTextStyle>
    <a:defPPr rtl="0">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6684A78-46AE-A86A-FC1E-AEA060AD5152}" name="Cara Meadows Smith" initials="CMS" userId="S::cara.meadowssmith@ogilvy.com::127dea88-bf4b-47a8-bb91-40ce0f97f88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294"/>
    <p:restoredTop sz="95110" autoAdjust="0"/>
  </p:normalViewPr>
  <p:slideViewPr>
    <p:cSldViewPr>
      <p:cViewPr>
        <p:scale>
          <a:sx n="130" d="100"/>
          <a:sy n="130" d="100"/>
        </p:scale>
        <p:origin x="90"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 Id="rId14"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50264" cy="498738"/>
          </a:xfrm>
          <a:prstGeom prst="rect">
            <a:avLst/>
          </a:prstGeom>
        </p:spPr>
        <p:txBody>
          <a:bodyPr vert="horz" lIns="83905" tIns="41953" rIns="83905" bIns="41953" rtlCol="0"/>
          <a:lstStyle>
            <a:lvl1pPr algn="l">
              <a:defRPr sz="1100"/>
            </a:lvl1pPr>
          </a:lstStyle>
          <a:p>
            <a:pPr rtl="0"/>
            <a:endParaRPr kumimoji="1" lang="ja-JP" altLang="en-US"/>
          </a:p>
        </p:txBody>
      </p:sp>
      <p:sp>
        <p:nvSpPr>
          <p:cNvPr id="3" name="日付プレースホルダー 2"/>
          <p:cNvSpPr>
            <a:spLocks noGrp="1"/>
          </p:cNvSpPr>
          <p:nvPr>
            <p:ph type="dt" idx="1"/>
          </p:nvPr>
        </p:nvSpPr>
        <p:spPr>
          <a:xfrm>
            <a:off x="3855507" y="0"/>
            <a:ext cx="2950264" cy="498738"/>
          </a:xfrm>
          <a:prstGeom prst="rect">
            <a:avLst/>
          </a:prstGeom>
        </p:spPr>
        <p:txBody>
          <a:bodyPr vert="horz" lIns="83905" tIns="41953" rIns="83905" bIns="41953" rtlCol="0"/>
          <a:lstStyle>
            <a:lvl1pPr algn="r">
              <a:defRPr sz="1100"/>
            </a:lvl1pPr>
          </a:lstStyle>
          <a:p>
            <a:pPr rtl="0"/>
            <a:fld id="{76A55638-820B-5B44-92E6-92DE025D1F07}" type="datetimeFigureOut">
              <a:rPr kumimoji="1" lang="ja-JP" altLang="en-US" smtClean="0"/>
              <a:t>2022/3/24</a:t>
            </a:fld>
            <a:endParaRPr kumimoji="1" lang="ja-JP" altLang="en-US"/>
          </a:p>
        </p:txBody>
      </p:sp>
      <p:sp>
        <p:nvSpPr>
          <p:cNvPr id="4" name="スライド イメージ プレースホルダー 3"/>
          <p:cNvSpPr>
            <a:spLocks noGrp="1" noRot="1" noChangeAspect="1"/>
          </p:cNvSpPr>
          <p:nvPr>
            <p:ph type="sldImg" idx="2"/>
          </p:nvPr>
        </p:nvSpPr>
        <p:spPr>
          <a:xfrm>
            <a:off x="2219325" y="1243013"/>
            <a:ext cx="2368550" cy="3352800"/>
          </a:xfrm>
          <a:prstGeom prst="rect">
            <a:avLst/>
          </a:prstGeom>
          <a:noFill/>
          <a:ln w="12700">
            <a:solidFill>
              <a:prstClr val="black"/>
            </a:solidFill>
          </a:ln>
        </p:spPr>
        <p:txBody>
          <a:bodyPr vert="horz" lIns="83905" tIns="41953" rIns="83905" bIns="41953" rtlCol="0" anchor="ctr"/>
          <a:lstStyle/>
          <a:p>
            <a:pPr rtl="0"/>
            <a:endParaRPr lang="ja-JP" altLang="en-US"/>
          </a:p>
        </p:txBody>
      </p:sp>
      <p:sp>
        <p:nvSpPr>
          <p:cNvPr id="5" name="ノート プレースホルダー 4"/>
          <p:cNvSpPr>
            <a:spLocks noGrp="1"/>
          </p:cNvSpPr>
          <p:nvPr>
            <p:ph type="body" sz="quarter" idx="3"/>
          </p:nvPr>
        </p:nvSpPr>
        <p:spPr>
          <a:xfrm>
            <a:off x="680720" y="4783749"/>
            <a:ext cx="5445760" cy="3913172"/>
          </a:xfrm>
          <a:prstGeom prst="rect">
            <a:avLst/>
          </a:prstGeom>
        </p:spPr>
        <p:txBody>
          <a:bodyPr vert="horz" lIns="83905" tIns="41953" rIns="83905" bIns="41953" rtlCol="0"/>
          <a:lstStyle/>
          <a:p>
            <a:pPr lvl="0" rtl="0"/>
            <a:r>
              <a:rPr lang="en"/>
              <a:t>マスター テキストの書式設定</a:t>
            </a:r>
          </a:p>
          <a:p>
            <a:pPr lvl="1" rtl="0"/>
            <a:r>
              <a:rPr lang="en"/>
              <a:t>第 2 レベル</a:t>
            </a:r>
          </a:p>
          <a:p>
            <a:pPr lvl="2" rtl="0"/>
            <a:r>
              <a:rPr lang="en"/>
              <a:t>第 3 レベル</a:t>
            </a:r>
          </a:p>
          <a:p>
            <a:pPr lvl="3" rtl="0"/>
            <a:r>
              <a:rPr lang="en"/>
              <a:t>第 4 レベル</a:t>
            </a:r>
          </a:p>
          <a:p>
            <a:pPr lvl="4" rtl="0"/>
            <a:r>
              <a:rPr lang="en"/>
              <a:t>第 5 レベル</a:t>
            </a:r>
          </a:p>
        </p:txBody>
      </p:sp>
      <p:sp>
        <p:nvSpPr>
          <p:cNvPr id="6" name="フッター プレースホルダー 5"/>
          <p:cNvSpPr>
            <a:spLocks noGrp="1"/>
          </p:cNvSpPr>
          <p:nvPr>
            <p:ph type="ftr" sz="quarter" idx="4"/>
          </p:nvPr>
        </p:nvSpPr>
        <p:spPr>
          <a:xfrm>
            <a:off x="0" y="9440601"/>
            <a:ext cx="2950264" cy="498738"/>
          </a:xfrm>
          <a:prstGeom prst="rect">
            <a:avLst/>
          </a:prstGeom>
        </p:spPr>
        <p:txBody>
          <a:bodyPr vert="horz" lIns="83905" tIns="41953" rIns="83905" bIns="41953" rtlCol="0" anchor="b"/>
          <a:lstStyle>
            <a:lvl1pPr algn="l">
              <a:defRPr sz="1100"/>
            </a:lvl1pPr>
          </a:lstStyle>
          <a:p>
            <a:pPr rtl="0"/>
            <a:endParaRPr kumimoji="1" lang="ja-JP" altLang="en-US"/>
          </a:p>
        </p:txBody>
      </p:sp>
      <p:sp>
        <p:nvSpPr>
          <p:cNvPr id="7" name="スライド番号プレースホルダー 6"/>
          <p:cNvSpPr>
            <a:spLocks noGrp="1"/>
          </p:cNvSpPr>
          <p:nvPr>
            <p:ph type="sldNum" sz="quarter" idx="5"/>
          </p:nvPr>
        </p:nvSpPr>
        <p:spPr>
          <a:xfrm>
            <a:off x="3855507" y="9440601"/>
            <a:ext cx="2950264" cy="498738"/>
          </a:xfrm>
          <a:prstGeom prst="rect">
            <a:avLst/>
          </a:prstGeom>
        </p:spPr>
        <p:txBody>
          <a:bodyPr vert="horz" lIns="83905" tIns="41953" rIns="83905" bIns="41953" rtlCol="0" anchor="b"/>
          <a:lstStyle>
            <a:lvl1pPr algn="r">
              <a:defRPr sz="1100"/>
            </a:lvl1pPr>
          </a:lstStyle>
          <a:p>
            <a:pPr rtl="0"/>
            <a:fld id="{EC9A31C6-52EB-2F42-BAEA-0A07B6EC6CFC}" type="slidenum">
              <a:rPr kumimoji="1" lang="ja-JP" altLang="en-US" smtClean="0"/>
              <a:t>‹#›</a:t>
            </a:fld>
            <a:endParaRPr kumimoji="1" lang="ja-JP" altLang="en-US"/>
          </a:p>
        </p:txBody>
      </p:sp>
    </p:spTree>
    <p:extLst>
      <p:ext uri="{BB962C8B-B14F-4D97-AF65-F5344CB8AC3E}">
        <p14:creationId xmlns:p14="http://schemas.microsoft.com/office/powerpoint/2010/main" val="11701267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p>
            <a:pPr rtl="0"/>
            <a:endParaRPr kumimoji="1" lang="ja-JP" altLang="en-US"/>
          </a:p>
        </p:txBody>
      </p:sp>
      <p:sp>
        <p:nvSpPr>
          <p:cNvPr id="4" name="スライド番号プレースホルダー 3"/>
          <p:cNvSpPr>
            <a:spLocks noGrp="1"/>
          </p:cNvSpPr>
          <p:nvPr>
            <p:ph type="sldNum" sz="quarter" idx="5"/>
          </p:nvPr>
        </p:nvSpPr>
        <p:spPr/>
        <p:txBody>
          <a:bodyPr rtlCol="0"/>
          <a:lstStyle/>
          <a:p>
            <a:pPr rtl="0"/>
            <a:fld id="{EC9A31C6-52EB-2F42-BAEA-0A07B6EC6CFC}" type="slidenum">
              <a:rPr kumimoji="1" lang="ja-JP" altLang="en-US" smtClean="0"/>
              <a:t>1</a:t>
            </a:fld>
            <a:endParaRPr kumimoji="1" lang="ja-JP" altLang="en-US"/>
          </a:p>
        </p:txBody>
      </p:sp>
    </p:spTree>
    <p:extLst>
      <p:ext uri="{BB962C8B-B14F-4D97-AF65-F5344CB8AC3E}">
        <p14:creationId xmlns:p14="http://schemas.microsoft.com/office/powerpoint/2010/main" val="3486376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rtlCol="0">
            <a:spAutoFit/>
          </a:bodyPr>
          <a:lstStyle>
            <a:lvl1pPr>
              <a:defRPr/>
            </a:lvl1pPr>
          </a:lstStyle>
          <a:p>
            <a:pPr rtl="0"/>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rtlCol="0">
            <a:spAutoFit/>
          </a:bodyPr>
          <a:lstStyle>
            <a:lvl1pPr>
              <a:defRPr/>
            </a:lvl1pPr>
          </a:lstStyle>
          <a:p>
            <a:pPr rtl="0"/>
            <a:endParaRPr/>
          </a:p>
        </p:txBody>
      </p:sp>
      <p:sp>
        <p:nvSpPr>
          <p:cNvPr id="4" name="Holder 4"/>
          <p:cNvSpPr>
            <a:spLocks noGrp="1"/>
          </p:cNvSpPr>
          <p:nvPr>
            <p:ph type="ftr" sz="quarter" idx="5"/>
          </p:nvPr>
        </p:nvSpPr>
        <p:spPr/>
        <p:txBody>
          <a:bodyPr lIns="0" tIns="0" rIns="0" bIns="0" rtlCol="0"/>
          <a:lstStyle>
            <a:lvl1pPr algn="ctr">
              <a:defRPr>
                <a:solidFill>
                  <a:schemeClr val="tx1">
                    <a:tint val="75000"/>
                  </a:schemeClr>
                </a:solidFill>
              </a:defRPr>
            </a:lvl1pPr>
          </a:lstStyle>
          <a:p>
            <a:pPr rtl="0"/>
            <a:endParaRPr/>
          </a:p>
        </p:txBody>
      </p:sp>
      <p:sp>
        <p:nvSpPr>
          <p:cNvPr id="5" name="Holder 5"/>
          <p:cNvSpPr>
            <a:spLocks noGrp="1"/>
          </p:cNvSpPr>
          <p:nvPr>
            <p:ph type="dt" sz="half" idx="6"/>
          </p:nvPr>
        </p:nvSpPr>
        <p:spPr/>
        <p:txBody>
          <a:bodyPr lIns="0" tIns="0" rIns="0" bIns="0" rtlCol="0"/>
          <a:lstStyle>
            <a:lvl1pPr algn="l">
              <a:defRPr>
                <a:solidFill>
                  <a:schemeClr val="tx1">
                    <a:tint val="75000"/>
                  </a:schemeClr>
                </a:solidFill>
              </a:defRPr>
            </a:lvl1pPr>
          </a:lstStyle>
          <a:p>
            <a:pPr rtl="0"/>
            <a:fld id="{1D8BD707-D9CF-40AE-B4C6-C98DA3205C09}" type="datetimeFigureOut">
              <a:rPr lang="en-US"/>
              <a:t>3/24/2022</a:t>
            </a:fld>
            <a:endParaRPr lang="en-US"/>
          </a:p>
        </p:txBody>
      </p:sp>
      <p:sp>
        <p:nvSpPr>
          <p:cNvPr id="6" name="Holder 6"/>
          <p:cNvSpPr>
            <a:spLocks noGrp="1"/>
          </p:cNvSpPr>
          <p:nvPr>
            <p:ph type="sldNum" sz="quarter" idx="7"/>
          </p:nvPr>
        </p:nvSpPr>
        <p:spPr/>
        <p:txBody>
          <a:bodyPr lIns="0" tIns="0" rIns="0" bIns="0" rtlCol="0"/>
          <a:lstStyle>
            <a:lvl1pPr algn="r">
              <a:defRPr>
                <a:solidFill>
                  <a:schemeClr val="tx1">
                    <a:tint val="75000"/>
                  </a:schemeClr>
                </a:solidFill>
              </a:defRPr>
            </a:lvl1pPr>
          </a:lstStyle>
          <a:p>
            <a:pPr rtl="0"/>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rtlCol="0"/>
          <a:lstStyle>
            <a:lvl1pPr>
              <a:defRPr/>
            </a:lvl1pPr>
          </a:lstStyle>
          <a:p>
            <a:pPr rtl="0"/>
            <a:endParaRPr/>
          </a:p>
        </p:txBody>
      </p:sp>
      <p:sp>
        <p:nvSpPr>
          <p:cNvPr id="3" name="Holder 3"/>
          <p:cNvSpPr>
            <a:spLocks noGrp="1"/>
          </p:cNvSpPr>
          <p:nvPr>
            <p:ph type="body" idx="1"/>
          </p:nvPr>
        </p:nvSpPr>
        <p:spPr/>
        <p:txBody>
          <a:bodyPr lIns="0" tIns="0" rIns="0" bIns="0" rtlCol="0"/>
          <a:lstStyle>
            <a:lvl1pPr>
              <a:defRPr/>
            </a:lvl1pPr>
          </a:lstStyle>
          <a:p>
            <a:pPr rtl="0"/>
            <a:endParaRPr/>
          </a:p>
        </p:txBody>
      </p:sp>
      <p:sp>
        <p:nvSpPr>
          <p:cNvPr id="4" name="Holder 4"/>
          <p:cNvSpPr>
            <a:spLocks noGrp="1"/>
          </p:cNvSpPr>
          <p:nvPr>
            <p:ph type="ftr" sz="quarter" idx="5"/>
          </p:nvPr>
        </p:nvSpPr>
        <p:spPr/>
        <p:txBody>
          <a:bodyPr lIns="0" tIns="0" rIns="0" bIns="0" rtlCol="0"/>
          <a:lstStyle>
            <a:lvl1pPr algn="ctr">
              <a:defRPr>
                <a:solidFill>
                  <a:schemeClr val="tx1">
                    <a:tint val="75000"/>
                  </a:schemeClr>
                </a:solidFill>
              </a:defRPr>
            </a:lvl1pPr>
          </a:lstStyle>
          <a:p>
            <a:pPr rtl="0"/>
            <a:endParaRPr/>
          </a:p>
        </p:txBody>
      </p:sp>
      <p:sp>
        <p:nvSpPr>
          <p:cNvPr id="5" name="Holder 5"/>
          <p:cNvSpPr>
            <a:spLocks noGrp="1"/>
          </p:cNvSpPr>
          <p:nvPr>
            <p:ph type="dt" sz="half" idx="6"/>
          </p:nvPr>
        </p:nvSpPr>
        <p:spPr/>
        <p:txBody>
          <a:bodyPr lIns="0" tIns="0" rIns="0" bIns="0" rtlCol="0"/>
          <a:lstStyle>
            <a:lvl1pPr algn="l">
              <a:defRPr>
                <a:solidFill>
                  <a:schemeClr val="tx1">
                    <a:tint val="75000"/>
                  </a:schemeClr>
                </a:solidFill>
              </a:defRPr>
            </a:lvl1pPr>
          </a:lstStyle>
          <a:p>
            <a:pPr rtl="0"/>
            <a:fld id="{1D8BD707-D9CF-40AE-B4C6-C98DA3205C09}" type="datetimeFigureOut">
              <a:rPr lang="en-US"/>
              <a:t>3/24/2022</a:t>
            </a:fld>
            <a:endParaRPr lang="en-US"/>
          </a:p>
        </p:txBody>
      </p:sp>
      <p:sp>
        <p:nvSpPr>
          <p:cNvPr id="6" name="Holder 6"/>
          <p:cNvSpPr>
            <a:spLocks noGrp="1"/>
          </p:cNvSpPr>
          <p:nvPr>
            <p:ph type="sldNum" sz="quarter" idx="7"/>
          </p:nvPr>
        </p:nvSpPr>
        <p:spPr/>
        <p:txBody>
          <a:bodyPr lIns="0" tIns="0" rIns="0" bIns="0" rtlCol="0"/>
          <a:lstStyle>
            <a:lvl1pPr algn="r">
              <a:defRPr>
                <a:solidFill>
                  <a:schemeClr val="tx1">
                    <a:tint val="75000"/>
                  </a:schemeClr>
                </a:solidFill>
              </a:defRPr>
            </a:lvl1pPr>
          </a:lstStyle>
          <a:p>
            <a:pPr rtl="0"/>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rtlCol="0"/>
          <a:lstStyle>
            <a:lvl1pPr>
              <a:defRPr/>
            </a:lvl1pPr>
          </a:lstStyle>
          <a:p>
            <a:pPr rtl="0"/>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rtlCol="0">
            <a:spAutoFit/>
          </a:bodyPr>
          <a:lstStyle>
            <a:lvl1pPr>
              <a:defRPr/>
            </a:lvl1pPr>
          </a:lstStyle>
          <a:p>
            <a:pPr rtl="0"/>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rtlCol="0">
            <a:spAutoFit/>
          </a:bodyPr>
          <a:lstStyle>
            <a:lvl1pPr>
              <a:defRPr/>
            </a:lvl1pPr>
          </a:lstStyle>
          <a:p>
            <a:pPr rtl="0"/>
            <a:endParaRPr/>
          </a:p>
        </p:txBody>
      </p:sp>
      <p:sp>
        <p:nvSpPr>
          <p:cNvPr id="5" name="Holder 5"/>
          <p:cNvSpPr>
            <a:spLocks noGrp="1"/>
          </p:cNvSpPr>
          <p:nvPr>
            <p:ph type="ftr" sz="quarter" idx="5"/>
          </p:nvPr>
        </p:nvSpPr>
        <p:spPr/>
        <p:txBody>
          <a:bodyPr lIns="0" tIns="0" rIns="0" bIns="0" rtlCol="0"/>
          <a:lstStyle>
            <a:lvl1pPr algn="ctr">
              <a:defRPr>
                <a:solidFill>
                  <a:schemeClr val="tx1">
                    <a:tint val="75000"/>
                  </a:schemeClr>
                </a:solidFill>
              </a:defRPr>
            </a:lvl1pPr>
          </a:lstStyle>
          <a:p>
            <a:pPr rtl="0"/>
            <a:endParaRPr/>
          </a:p>
        </p:txBody>
      </p:sp>
      <p:sp>
        <p:nvSpPr>
          <p:cNvPr id="6" name="Holder 6"/>
          <p:cNvSpPr>
            <a:spLocks noGrp="1"/>
          </p:cNvSpPr>
          <p:nvPr>
            <p:ph type="dt" sz="half" idx="6"/>
          </p:nvPr>
        </p:nvSpPr>
        <p:spPr/>
        <p:txBody>
          <a:bodyPr lIns="0" tIns="0" rIns="0" bIns="0" rtlCol="0"/>
          <a:lstStyle>
            <a:lvl1pPr algn="l">
              <a:defRPr>
                <a:solidFill>
                  <a:schemeClr val="tx1">
                    <a:tint val="75000"/>
                  </a:schemeClr>
                </a:solidFill>
              </a:defRPr>
            </a:lvl1pPr>
          </a:lstStyle>
          <a:p>
            <a:pPr rtl="0"/>
            <a:fld id="{1D8BD707-D9CF-40AE-B4C6-C98DA3205C09}" type="datetimeFigureOut">
              <a:rPr lang="en-US"/>
              <a:t>3/24/2022</a:t>
            </a:fld>
            <a:endParaRPr lang="en-US"/>
          </a:p>
        </p:txBody>
      </p:sp>
      <p:sp>
        <p:nvSpPr>
          <p:cNvPr id="7" name="Holder 7"/>
          <p:cNvSpPr>
            <a:spLocks noGrp="1"/>
          </p:cNvSpPr>
          <p:nvPr>
            <p:ph type="sldNum" sz="quarter" idx="7"/>
          </p:nvPr>
        </p:nvSpPr>
        <p:spPr/>
        <p:txBody>
          <a:bodyPr lIns="0" tIns="0" rIns="0" bIns="0" rtlCol="0"/>
          <a:lstStyle>
            <a:lvl1pPr algn="r">
              <a:defRPr>
                <a:solidFill>
                  <a:schemeClr val="tx1">
                    <a:tint val="75000"/>
                  </a:schemeClr>
                </a:solidFill>
              </a:defRPr>
            </a:lvl1pPr>
          </a:lstStyle>
          <a:p>
            <a:pPr rtl="0"/>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rtlCol="0"/>
          <a:lstStyle>
            <a:lvl1pPr>
              <a:defRPr/>
            </a:lvl1pPr>
          </a:lstStyle>
          <a:p>
            <a:pPr rtl="0"/>
            <a:endParaRPr/>
          </a:p>
        </p:txBody>
      </p:sp>
      <p:sp>
        <p:nvSpPr>
          <p:cNvPr id="3" name="Holder 3"/>
          <p:cNvSpPr>
            <a:spLocks noGrp="1"/>
          </p:cNvSpPr>
          <p:nvPr>
            <p:ph type="ftr" sz="quarter" idx="5"/>
          </p:nvPr>
        </p:nvSpPr>
        <p:spPr/>
        <p:txBody>
          <a:bodyPr lIns="0" tIns="0" rIns="0" bIns="0" rtlCol="0"/>
          <a:lstStyle>
            <a:lvl1pPr algn="ctr">
              <a:defRPr>
                <a:solidFill>
                  <a:schemeClr val="tx1">
                    <a:tint val="75000"/>
                  </a:schemeClr>
                </a:solidFill>
              </a:defRPr>
            </a:lvl1pPr>
          </a:lstStyle>
          <a:p>
            <a:pPr rtl="0"/>
            <a:endParaRPr/>
          </a:p>
        </p:txBody>
      </p:sp>
      <p:sp>
        <p:nvSpPr>
          <p:cNvPr id="4" name="Holder 4"/>
          <p:cNvSpPr>
            <a:spLocks noGrp="1"/>
          </p:cNvSpPr>
          <p:nvPr>
            <p:ph type="dt" sz="half" idx="6"/>
          </p:nvPr>
        </p:nvSpPr>
        <p:spPr/>
        <p:txBody>
          <a:bodyPr lIns="0" tIns="0" rIns="0" bIns="0" rtlCol="0"/>
          <a:lstStyle>
            <a:lvl1pPr algn="l">
              <a:defRPr>
                <a:solidFill>
                  <a:schemeClr val="tx1">
                    <a:tint val="75000"/>
                  </a:schemeClr>
                </a:solidFill>
              </a:defRPr>
            </a:lvl1pPr>
          </a:lstStyle>
          <a:p>
            <a:pPr rtl="0"/>
            <a:fld id="{1D8BD707-D9CF-40AE-B4C6-C98DA3205C09}" type="datetimeFigureOut">
              <a:rPr lang="en-US"/>
              <a:t>3/24/2022</a:t>
            </a:fld>
            <a:endParaRPr lang="en-US"/>
          </a:p>
        </p:txBody>
      </p:sp>
      <p:sp>
        <p:nvSpPr>
          <p:cNvPr id="5" name="Holder 5"/>
          <p:cNvSpPr>
            <a:spLocks noGrp="1"/>
          </p:cNvSpPr>
          <p:nvPr>
            <p:ph type="sldNum" sz="quarter" idx="7"/>
          </p:nvPr>
        </p:nvSpPr>
        <p:spPr/>
        <p:txBody>
          <a:bodyPr lIns="0" tIns="0" rIns="0" bIns="0" rtlCol="0"/>
          <a:lstStyle>
            <a:lvl1pPr algn="r">
              <a:defRPr>
                <a:solidFill>
                  <a:schemeClr val="tx1">
                    <a:tint val="75000"/>
                  </a:schemeClr>
                </a:solidFill>
              </a:defRPr>
            </a:lvl1pPr>
          </a:lstStyle>
          <a:p>
            <a:pPr rtl="0"/>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rtlCol="0"/>
          <a:lstStyle>
            <a:lvl1pPr algn="ctr">
              <a:defRPr>
                <a:solidFill>
                  <a:schemeClr val="tx1">
                    <a:tint val="75000"/>
                  </a:schemeClr>
                </a:solidFill>
              </a:defRPr>
            </a:lvl1pPr>
          </a:lstStyle>
          <a:p>
            <a:pPr rtl="0"/>
            <a:endParaRPr/>
          </a:p>
        </p:txBody>
      </p:sp>
      <p:sp>
        <p:nvSpPr>
          <p:cNvPr id="3" name="Holder 3"/>
          <p:cNvSpPr>
            <a:spLocks noGrp="1"/>
          </p:cNvSpPr>
          <p:nvPr>
            <p:ph type="dt" sz="half" idx="6"/>
          </p:nvPr>
        </p:nvSpPr>
        <p:spPr/>
        <p:txBody>
          <a:bodyPr lIns="0" tIns="0" rIns="0" bIns="0" rtlCol="0"/>
          <a:lstStyle>
            <a:lvl1pPr algn="l">
              <a:defRPr>
                <a:solidFill>
                  <a:schemeClr val="tx1">
                    <a:tint val="75000"/>
                  </a:schemeClr>
                </a:solidFill>
              </a:defRPr>
            </a:lvl1pPr>
          </a:lstStyle>
          <a:p>
            <a:pPr rtl="0"/>
            <a:fld id="{1D8BD707-D9CF-40AE-B4C6-C98DA3205C09}" type="datetimeFigureOut">
              <a:rPr lang="en-US"/>
              <a:t>3/24/2022</a:t>
            </a:fld>
            <a:endParaRPr lang="en-US"/>
          </a:p>
        </p:txBody>
      </p:sp>
      <p:sp>
        <p:nvSpPr>
          <p:cNvPr id="4" name="Holder 4"/>
          <p:cNvSpPr>
            <a:spLocks noGrp="1"/>
          </p:cNvSpPr>
          <p:nvPr>
            <p:ph type="sldNum" sz="quarter" idx="7"/>
          </p:nvPr>
        </p:nvSpPr>
        <p:spPr/>
        <p:txBody>
          <a:bodyPr lIns="0" tIns="0" rIns="0" bIns="0" rtlCol="0"/>
          <a:lstStyle>
            <a:lvl1pPr algn="r">
              <a:defRPr>
                <a:solidFill>
                  <a:schemeClr val="tx1">
                    <a:tint val="75000"/>
                  </a:schemeClr>
                </a:solidFill>
              </a:defRPr>
            </a:lvl1pPr>
          </a:lstStyle>
          <a:p>
            <a:pPr rtl="0"/>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78142" y="427736"/>
            <a:ext cx="6806565" cy="1710944"/>
          </a:xfrm>
          <a:prstGeom prst="rect">
            <a:avLst/>
          </a:prstGeom>
        </p:spPr>
        <p:txBody>
          <a:bodyPr wrap="square" lIns="0" tIns="0" rIns="0" bIns="0" rtlCol="0">
            <a:spAutoFit/>
          </a:bodyPr>
          <a:lstStyle>
            <a:lvl1pPr>
              <a:defRPr/>
            </a:lvl1pPr>
          </a:lstStyle>
          <a:p>
            <a:pPr rtl="0"/>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rtlCol="0">
            <a:spAutoFit/>
          </a:bodyPr>
          <a:lstStyle>
            <a:lvl1pPr>
              <a:defRPr/>
            </a:lvl1pPr>
          </a:lstStyle>
          <a:p>
            <a:pPr rtl="0"/>
            <a:endParaRPr/>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rtlCol="0">
            <a:spAutoFit/>
          </a:bodyPr>
          <a:lstStyle>
            <a:lvl1pPr algn="ctr">
              <a:defRPr>
                <a:solidFill>
                  <a:schemeClr val="tx1">
                    <a:tint val="75000"/>
                  </a:schemeClr>
                </a:solidFill>
              </a:defRPr>
            </a:lvl1pPr>
          </a:lstStyle>
          <a:p>
            <a:pPr rtl="0"/>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rtlCol="0">
            <a:spAutoFit/>
          </a:bodyPr>
          <a:lstStyle>
            <a:lvl1pPr algn="l">
              <a:defRPr>
                <a:solidFill>
                  <a:schemeClr val="tx1">
                    <a:tint val="75000"/>
                  </a:schemeClr>
                </a:solidFill>
              </a:defRPr>
            </a:lvl1pPr>
          </a:lstStyle>
          <a:p>
            <a:pPr rtl="0"/>
            <a:fld id="{1D8BD707-D9CF-40AE-B4C6-C98DA3205C09}" type="datetimeFigureOut">
              <a:rPr lang="en-US"/>
              <a:t>3/24/2022</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rtlCol="0">
            <a:spAutoFit/>
          </a:bodyPr>
          <a:lstStyle>
            <a:lvl1pPr algn="r">
              <a:defRPr>
                <a:solidFill>
                  <a:schemeClr val="tx1">
                    <a:tint val="75000"/>
                  </a:schemeClr>
                </a:solidFill>
              </a:defRPr>
            </a:lvl1pPr>
          </a:lstStyle>
          <a:p>
            <a:pPr rtl="0"/>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図 22">
            <a:extLst>
              <a:ext uri="{FF2B5EF4-FFF2-40B4-BE49-F238E27FC236}">
                <a16:creationId xmlns:a16="http://schemas.microsoft.com/office/drawing/2014/main" id="{2C548CBD-DE2D-F840-AEA9-5C0BECAB14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81" y="5080"/>
            <a:ext cx="7556500" cy="10680700"/>
          </a:xfrm>
          <a:prstGeom prst="rect">
            <a:avLst/>
          </a:prstGeom>
        </p:spPr>
      </p:pic>
      <p:sp>
        <p:nvSpPr>
          <p:cNvPr id="2" name="object 2"/>
          <p:cNvSpPr txBox="1"/>
          <p:nvPr/>
        </p:nvSpPr>
        <p:spPr>
          <a:xfrm>
            <a:off x="2449604" y="482257"/>
            <a:ext cx="2657292" cy="215444"/>
          </a:xfrm>
          <a:prstGeom prst="rect">
            <a:avLst/>
          </a:prstGeom>
        </p:spPr>
        <p:txBody>
          <a:bodyPr vert="horz" wrap="square" lIns="0" tIns="0" rIns="0" bIns="0" rtlCol="0">
            <a:spAutoFit/>
          </a:bodyPr>
          <a:lstStyle/>
          <a:p>
            <a:pPr marR="30480" algn="ctr" rtl="0">
              <a:lnSpc>
                <a:spcPct val="100000"/>
              </a:lnSpc>
              <a:spcBef>
                <a:spcPts val="100"/>
              </a:spcBef>
            </a:pPr>
            <a:r>
              <a:rPr lang="en" sz="1400" b="1" kern="0" dirty="0">
                <a:solidFill>
                  <a:schemeClr val="bg1"/>
                </a:solidFill>
                <a:latin typeface="Arial" panose="020B0604020202020204" pitchFamily="34" charset="0"/>
                <a:ea typeface="游明朝" panose="02020400000000000000" pitchFamily="18" charset="-128"/>
                <a:cs typeface="Arial" panose="020B0604020202020204" pitchFamily="34" charset="0"/>
              </a:rPr>
              <a:t>For </a:t>
            </a:r>
            <a:r>
              <a:rPr lang="en-US" altLang="ja-JP" sz="1400" b="1" kern="0" dirty="0" smtClean="0">
                <a:solidFill>
                  <a:schemeClr val="bg1"/>
                </a:solidFill>
                <a:latin typeface="Arial" panose="020B0604020202020204" pitchFamily="34" charset="0"/>
                <a:ea typeface="游明朝" panose="02020400000000000000" pitchFamily="18" charset="-128"/>
                <a:cs typeface="Arial" panose="020B0604020202020204" pitchFamily="34" charset="0"/>
              </a:rPr>
              <a:t>Children</a:t>
            </a:r>
            <a:r>
              <a:rPr lang="en" sz="1400" b="1" kern="0" dirty="0" smtClean="0">
                <a:solidFill>
                  <a:schemeClr val="bg1"/>
                </a:solidFill>
                <a:latin typeface="Arial" panose="020B0604020202020204" pitchFamily="34" charset="0"/>
                <a:ea typeface="游明朝" panose="02020400000000000000" pitchFamily="18" charset="-128"/>
                <a:cs typeface="Arial" panose="020B0604020202020204" pitchFamily="34" charset="0"/>
              </a:rPr>
              <a:t> </a:t>
            </a:r>
            <a:r>
              <a:rPr lang="en" sz="1400" b="1" kern="0" dirty="0">
                <a:solidFill>
                  <a:schemeClr val="bg1"/>
                </a:solidFill>
                <a:latin typeface="Arial" panose="020B0604020202020204" pitchFamily="34" charset="0"/>
                <a:ea typeface="游明朝" panose="02020400000000000000" pitchFamily="18" charset="-128"/>
                <a:cs typeface="Arial" panose="020B0604020202020204" pitchFamily="34" charset="0"/>
              </a:rPr>
              <a:t>Aged 5 to 11</a:t>
            </a:r>
          </a:p>
        </p:txBody>
      </p:sp>
      <p:sp>
        <p:nvSpPr>
          <p:cNvPr id="4" name="object 4"/>
          <p:cNvSpPr txBox="1"/>
          <p:nvPr/>
        </p:nvSpPr>
        <p:spPr>
          <a:xfrm>
            <a:off x="725187" y="1612900"/>
            <a:ext cx="3128507" cy="200055"/>
          </a:xfrm>
          <a:prstGeom prst="rect">
            <a:avLst/>
          </a:prstGeom>
        </p:spPr>
        <p:txBody>
          <a:bodyPr vert="horz" wrap="square" lIns="0" tIns="0" rIns="0" bIns="0" rtlCol="0">
            <a:spAutoFit/>
          </a:bodyPr>
          <a:lstStyle/>
          <a:p>
            <a:pPr marL="7938" rtl="0">
              <a:lnSpc>
                <a:spcPct val="100000"/>
              </a:lnSpc>
              <a:spcBef>
                <a:spcPts val="100"/>
              </a:spcBef>
            </a:pPr>
            <a:r>
              <a:rPr lang="en" sz="1300" b="1" kern="0" dirty="0">
                <a:solidFill>
                  <a:schemeClr val="bg1"/>
                </a:solidFill>
                <a:latin typeface="Segoe UI Semibold" panose="020B0702040204020203" pitchFamily="34" charset="0"/>
                <a:ea typeface="游明朝" panose="02020400000000000000" pitchFamily="18" charset="-128"/>
                <a:cs typeface="Segoe UI Semibold" panose="020B0702040204020203" pitchFamily="34" charset="0"/>
              </a:rPr>
              <a:t>Why do people get COVID-19 shots?</a:t>
            </a:r>
          </a:p>
        </p:txBody>
      </p:sp>
      <p:sp>
        <p:nvSpPr>
          <p:cNvPr id="5" name="object 5"/>
          <p:cNvSpPr txBox="1"/>
          <p:nvPr/>
        </p:nvSpPr>
        <p:spPr>
          <a:xfrm>
            <a:off x="1713525" y="4201279"/>
            <a:ext cx="3083560" cy="512961"/>
          </a:xfrm>
          <a:prstGeom prst="rect">
            <a:avLst/>
          </a:prstGeom>
        </p:spPr>
        <p:txBody>
          <a:bodyPr vert="horz" wrap="square" lIns="0" tIns="0" rIns="0" bIns="0" rtlCol="0">
            <a:spAutoFit/>
          </a:bodyPr>
          <a:lstStyle/>
          <a:p>
            <a:pPr marL="12700" rtl="0">
              <a:lnSpc>
                <a:spcPct val="100000"/>
              </a:lnSpc>
              <a:spcBef>
                <a:spcPts val="459"/>
              </a:spcBef>
            </a:pPr>
            <a:r>
              <a:rPr lang="en" sz="1000" kern="0" dirty="0">
                <a:solidFill>
                  <a:srgbClr val="221815"/>
                </a:solidFill>
                <a:latin typeface="Arial" panose="020B0604020202020204" pitchFamily="34" charset="0"/>
                <a:ea typeface="メイリオ" panose="020B0604030504040204" pitchFamily="50" charset="-128"/>
                <a:cs typeface="Arial" panose="020B0604020202020204" pitchFamily="34" charset="0"/>
              </a:rPr>
              <a:t>You’ll get your shot in your arm near your shoulder.</a:t>
            </a:r>
            <a:endParaRPr sz="1000" kern="0" dirty="0">
              <a:latin typeface="Arial" panose="020B0604020202020204" pitchFamily="34" charset="0"/>
              <a:ea typeface="メイリオ" panose="020B0604030504040204" pitchFamily="50" charset="-128"/>
              <a:cs typeface="Arial" panose="020B0604020202020204" pitchFamily="34" charset="0"/>
            </a:endParaRPr>
          </a:p>
          <a:p>
            <a:pPr marL="15875" rtl="0">
              <a:lnSpc>
                <a:spcPct val="100000"/>
              </a:lnSpc>
              <a:spcBef>
                <a:spcPts val="355"/>
              </a:spcBef>
            </a:pPr>
            <a:r>
              <a:rPr lang="en" sz="1000" kern="0" dirty="0">
                <a:solidFill>
                  <a:srgbClr val="221815"/>
                </a:solidFill>
                <a:latin typeface="Arial" panose="020B0604020202020204" pitchFamily="34" charset="0"/>
                <a:ea typeface="メイリオ" panose="020B0604030504040204" pitchFamily="50" charset="-128"/>
                <a:cs typeface="Arial" panose="020B0604020202020204" pitchFamily="34" charset="0"/>
              </a:rPr>
              <a:t>Make sure to wear a shirt with sleeves that are easy to roll up.</a:t>
            </a:r>
            <a:endParaRPr sz="1000" kern="0" dirty="0">
              <a:latin typeface="Arial" panose="020B0604020202020204" pitchFamily="34" charset="0"/>
              <a:ea typeface="メイリオ" panose="020B0604030504040204" pitchFamily="50" charset="-128"/>
              <a:cs typeface="Arial" panose="020B0604020202020204" pitchFamily="34" charset="0"/>
            </a:endParaRPr>
          </a:p>
        </p:txBody>
      </p:sp>
      <p:sp>
        <p:nvSpPr>
          <p:cNvPr id="6" name="object 6"/>
          <p:cNvSpPr txBox="1"/>
          <p:nvPr/>
        </p:nvSpPr>
        <p:spPr>
          <a:xfrm>
            <a:off x="1617199" y="4742986"/>
            <a:ext cx="2161051" cy="1779974"/>
          </a:xfrm>
          <a:prstGeom prst="rect">
            <a:avLst/>
          </a:prstGeom>
        </p:spPr>
        <p:txBody>
          <a:bodyPr vert="horz" wrap="square" lIns="0" tIns="0" rIns="0" bIns="0" rtlCol="0">
            <a:spAutoFit/>
          </a:bodyPr>
          <a:lstStyle/>
          <a:p>
            <a:pPr marR="5080" indent="-123825" rtl="0">
              <a:spcBef>
                <a:spcPts val="100"/>
              </a:spcBef>
            </a:pPr>
            <a:r>
              <a:rPr lang="en" sz="1000" kern="0" dirty="0">
                <a:solidFill>
                  <a:srgbClr val="221815"/>
                </a:solidFill>
                <a:latin typeface="Arial" panose="020B0604020202020204" pitchFamily="34" charset="0"/>
                <a:ea typeface="メイリオ" panose="020B0604030504040204" pitchFamily="50" charset="-128"/>
                <a:cs typeface="Arial" panose="020B0604020202020204" pitchFamily="34" charset="0"/>
              </a:rPr>
              <a:t>◎ After you get your vaccine, </a:t>
            </a:r>
            <a:r>
              <a:rPr lang="en" sz="1000" kern="0" dirty="0" smtClean="0">
                <a:solidFill>
                  <a:srgbClr val="221815"/>
                </a:solidFill>
                <a:latin typeface="Arial" panose="020B0604020202020204" pitchFamily="34" charset="0"/>
                <a:ea typeface="メイリオ" panose="020B0604030504040204" pitchFamily="50" charset="-128"/>
                <a:cs typeface="Arial" panose="020B0604020202020204" pitchFamily="34" charset="0"/>
              </a:rPr>
              <a:t/>
            </a:r>
            <a:br>
              <a:rPr lang="en" sz="1000" kern="0" dirty="0" smtClean="0">
                <a:solidFill>
                  <a:srgbClr val="221815"/>
                </a:solidFill>
                <a:latin typeface="Arial" panose="020B0604020202020204" pitchFamily="34" charset="0"/>
                <a:ea typeface="メイリオ" panose="020B0604030504040204" pitchFamily="50" charset="-128"/>
                <a:cs typeface="Arial" panose="020B0604020202020204" pitchFamily="34" charset="0"/>
              </a:rPr>
            </a:br>
            <a:r>
              <a:rPr lang="ja-JP" altLang="en-US" sz="1000" kern="0" dirty="0" smtClean="0">
                <a:solidFill>
                  <a:srgbClr val="221815"/>
                </a:solidFill>
                <a:latin typeface="Arial" panose="020B0604020202020204" pitchFamily="34" charset="0"/>
                <a:ea typeface="メイリオ" panose="020B0604030504040204" pitchFamily="50" charset="-128"/>
                <a:cs typeface="Arial" panose="020B0604020202020204" pitchFamily="34" charset="0"/>
              </a:rPr>
              <a:t>　 </a:t>
            </a:r>
            <a:r>
              <a:rPr lang="en" sz="1000" kern="0" dirty="0" smtClean="0">
                <a:solidFill>
                  <a:srgbClr val="221815"/>
                </a:solidFill>
                <a:latin typeface="Arial" panose="020B0604020202020204" pitchFamily="34" charset="0"/>
                <a:ea typeface="メイリオ" panose="020B0604030504040204" pitchFamily="50" charset="-128"/>
                <a:cs typeface="Arial" panose="020B0604020202020204" pitchFamily="34" charset="0"/>
              </a:rPr>
              <a:t>please </a:t>
            </a:r>
            <a:r>
              <a:rPr lang="en" sz="1000" kern="0" dirty="0">
                <a:solidFill>
                  <a:srgbClr val="221815"/>
                </a:solidFill>
                <a:latin typeface="Arial" panose="020B0604020202020204" pitchFamily="34" charset="0"/>
                <a:ea typeface="メイリオ" panose="020B0604030504040204" pitchFamily="50" charset="-128"/>
                <a:cs typeface="Arial" panose="020B0604020202020204" pitchFamily="34" charset="0"/>
              </a:rPr>
              <a:t>sit down and wait for </a:t>
            </a:r>
            <a:endParaRPr lang="en" sz="1000" kern="0" dirty="0" smtClean="0">
              <a:solidFill>
                <a:srgbClr val="221815"/>
              </a:solidFill>
              <a:latin typeface="Arial" panose="020B0604020202020204" pitchFamily="34" charset="0"/>
              <a:ea typeface="メイリオ" panose="020B0604030504040204" pitchFamily="50" charset="-128"/>
              <a:cs typeface="Arial" panose="020B0604020202020204" pitchFamily="34" charset="0"/>
            </a:endParaRPr>
          </a:p>
          <a:p>
            <a:pPr marR="5080" indent="-576000" rtl="0">
              <a:spcBef>
                <a:spcPts val="100"/>
              </a:spcBef>
            </a:pPr>
            <a:r>
              <a:rPr lang="ja-JP" altLang="en-US" sz="1000" kern="0" dirty="0">
                <a:solidFill>
                  <a:srgbClr val="221815"/>
                </a:solidFill>
                <a:latin typeface="Arial" panose="020B0604020202020204" pitchFamily="34" charset="0"/>
                <a:ea typeface="メイリオ" panose="020B0604030504040204" pitchFamily="50" charset="-128"/>
                <a:cs typeface="Arial" panose="020B0604020202020204" pitchFamily="34" charset="0"/>
              </a:rPr>
              <a:t>　</a:t>
            </a:r>
            <a:r>
              <a:rPr lang="en" sz="1000" kern="0" dirty="0" smtClean="0">
                <a:solidFill>
                  <a:srgbClr val="221815"/>
                </a:solidFill>
                <a:latin typeface="Arial" panose="020B0604020202020204" pitchFamily="34" charset="0"/>
                <a:ea typeface="メイリオ" panose="020B0604030504040204" pitchFamily="50" charset="-128"/>
                <a:cs typeface="Arial" panose="020B0604020202020204" pitchFamily="34" charset="0"/>
              </a:rPr>
              <a:t>15 </a:t>
            </a:r>
            <a:r>
              <a:rPr lang="en" sz="1000" kern="0" dirty="0">
                <a:solidFill>
                  <a:srgbClr val="221815"/>
                </a:solidFill>
                <a:latin typeface="Arial" panose="020B0604020202020204" pitchFamily="34" charset="0"/>
                <a:ea typeface="メイリオ" panose="020B0604030504040204" pitchFamily="50" charset="-128"/>
                <a:cs typeface="Arial" panose="020B0604020202020204" pitchFamily="34" charset="0"/>
              </a:rPr>
              <a:t>minutes</a:t>
            </a:r>
            <a:r>
              <a:rPr lang="en" sz="1000" kern="0" dirty="0" smtClean="0">
                <a:solidFill>
                  <a:srgbClr val="221815"/>
                </a:solidFill>
                <a:latin typeface="Arial" panose="020B0604020202020204" pitchFamily="34" charset="0"/>
                <a:ea typeface="メイリオ" panose="020B0604030504040204" pitchFamily="50" charset="-128"/>
                <a:cs typeface="Arial" panose="020B0604020202020204" pitchFamily="34" charset="0"/>
              </a:rPr>
              <a:t>.</a:t>
            </a:r>
            <a:br>
              <a:rPr lang="en" sz="1000" kern="0" dirty="0" smtClean="0">
                <a:solidFill>
                  <a:srgbClr val="221815"/>
                </a:solidFill>
                <a:latin typeface="Arial" panose="020B0604020202020204" pitchFamily="34" charset="0"/>
                <a:ea typeface="メイリオ" panose="020B0604030504040204" pitchFamily="50" charset="-128"/>
                <a:cs typeface="Arial" panose="020B0604020202020204" pitchFamily="34" charset="0"/>
              </a:rPr>
            </a:br>
            <a:r>
              <a:rPr lang="ja-JP" altLang="en-US" sz="1000" kern="0" dirty="0" smtClean="0">
                <a:solidFill>
                  <a:srgbClr val="221815"/>
                </a:solidFill>
                <a:latin typeface="Arial" panose="020B0604020202020204" pitchFamily="34" charset="0"/>
                <a:ea typeface="メイリオ" panose="020B0604030504040204" pitchFamily="50" charset="-128"/>
                <a:cs typeface="Arial" panose="020B0604020202020204" pitchFamily="34" charset="0"/>
              </a:rPr>
              <a:t>　</a:t>
            </a:r>
            <a:r>
              <a:rPr lang="ja-JP" altLang="en-US" sz="900" kern="0" dirty="0" smtClean="0">
                <a:solidFill>
                  <a:srgbClr val="221815"/>
                </a:solidFill>
                <a:latin typeface="Arial" panose="020B0604020202020204" pitchFamily="34" charset="0"/>
                <a:ea typeface="メイリオ" panose="020B0604030504040204" pitchFamily="50" charset="-128"/>
                <a:cs typeface="Arial" panose="020B0604020202020204" pitchFamily="34" charset="0"/>
              </a:rPr>
              <a:t> </a:t>
            </a:r>
            <a:r>
              <a:rPr lang="en" sz="900" kern="0" dirty="0" smtClean="0">
                <a:solidFill>
                  <a:srgbClr val="221815"/>
                </a:solidFill>
                <a:latin typeface="Arial" panose="020B0604020202020204" pitchFamily="34" charset="0"/>
                <a:ea typeface="メイリオ" panose="020B0604030504040204" pitchFamily="50" charset="-128"/>
                <a:cs typeface="Arial" panose="020B0604020202020204" pitchFamily="34" charset="0"/>
              </a:rPr>
              <a:t>(</a:t>
            </a:r>
            <a:r>
              <a:rPr lang="en" sz="900" kern="0" dirty="0">
                <a:solidFill>
                  <a:srgbClr val="221815"/>
                </a:solidFill>
                <a:latin typeface="Arial" panose="020B0604020202020204" pitchFamily="34" charset="0"/>
                <a:ea typeface="メイリオ" panose="020B0604030504040204" pitchFamily="50" charset="-128"/>
                <a:cs typeface="Arial" panose="020B0604020202020204" pitchFamily="34" charset="0"/>
              </a:rPr>
              <a:t>Some people will be asked to </a:t>
            </a:r>
            <a:r>
              <a:rPr lang="en" sz="900" kern="0" dirty="0" smtClean="0">
                <a:solidFill>
                  <a:srgbClr val="221815"/>
                </a:solidFill>
                <a:latin typeface="Arial" panose="020B0604020202020204" pitchFamily="34" charset="0"/>
                <a:ea typeface="メイリオ" panose="020B0604030504040204" pitchFamily="50" charset="-128"/>
                <a:cs typeface="Arial" panose="020B0604020202020204" pitchFamily="34" charset="0"/>
              </a:rPr>
              <a:t>wait</a:t>
            </a:r>
            <a:br>
              <a:rPr lang="en" sz="900" kern="0" dirty="0" smtClean="0">
                <a:solidFill>
                  <a:srgbClr val="221815"/>
                </a:solidFill>
                <a:latin typeface="Arial" panose="020B0604020202020204" pitchFamily="34" charset="0"/>
                <a:ea typeface="メイリオ" panose="020B0604030504040204" pitchFamily="50" charset="-128"/>
                <a:cs typeface="Arial" panose="020B0604020202020204" pitchFamily="34" charset="0"/>
              </a:rPr>
            </a:br>
            <a:r>
              <a:rPr lang="ja-JP" altLang="en-US" sz="900" kern="0" dirty="0" smtClean="0">
                <a:solidFill>
                  <a:srgbClr val="221815"/>
                </a:solidFill>
                <a:latin typeface="Arial" panose="020B0604020202020204" pitchFamily="34" charset="0"/>
                <a:ea typeface="メイリオ" panose="020B0604030504040204" pitchFamily="50" charset="-128"/>
                <a:cs typeface="Arial" panose="020B0604020202020204" pitchFamily="34" charset="0"/>
              </a:rPr>
              <a:t>　  </a:t>
            </a:r>
            <a:r>
              <a:rPr lang="en-US" altLang="ja-JP" sz="900" kern="0" dirty="0" smtClean="0">
                <a:solidFill>
                  <a:srgbClr val="221815"/>
                </a:solidFill>
                <a:latin typeface="Arial" panose="020B0604020202020204" pitchFamily="34" charset="0"/>
                <a:ea typeface="メイリオ" panose="020B0604030504040204" pitchFamily="50" charset="-128"/>
                <a:cs typeface="Arial" panose="020B0604020202020204" pitchFamily="34" charset="0"/>
              </a:rPr>
              <a:t>f</a:t>
            </a:r>
            <a:r>
              <a:rPr lang="en" sz="900" kern="0" dirty="0" smtClean="0">
                <a:solidFill>
                  <a:srgbClr val="221815"/>
                </a:solidFill>
                <a:latin typeface="Arial" panose="020B0604020202020204" pitchFamily="34" charset="0"/>
                <a:ea typeface="メイリオ" panose="020B0604030504040204" pitchFamily="50" charset="-128"/>
                <a:cs typeface="Arial" panose="020B0604020202020204" pitchFamily="34" charset="0"/>
              </a:rPr>
              <a:t>or</a:t>
            </a:r>
            <a:r>
              <a:rPr lang="ja-JP" altLang="en-US" sz="900" kern="0" dirty="0" smtClean="0">
                <a:solidFill>
                  <a:srgbClr val="221815"/>
                </a:solidFill>
                <a:latin typeface="Arial" panose="020B0604020202020204" pitchFamily="34" charset="0"/>
                <a:ea typeface="メイリオ" panose="020B0604030504040204" pitchFamily="50" charset="-128"/>
                <a:cs typeface="Arial" panose="020B0604020202020204" pitchFamily="34" charset="0"/>
              </a:rPr>
              <a:t> </a:t>
            </a:r>
            <a:r>
              <a:rPr lang="en" sz="900" kern="0" dirty="0" smtClean="0">
                <a:solidFill>
                  <a:srgbClr val="221815"/>
                </a:solidFill>
                <a:latin typeface="Arial" panose="020B0604020202020204" pitchFamily="34" charset="0"/>
                <a:ea typeface="メイリオ" panose="020B0604030504040204" pitchFamily="50" charset="-128"/>
                <a:cs typeface="Arial" panose="020B0604020202020204" pitchFamily="34" charset="0"/>
              </a:rPr>
              <a:t>30 </a:t>
            </a:r>
            <a:r>
              <a:rPr lang="en" sz="900" kern="0" dirty="0">
                <a:solidFill>
                  <a:srgbClr val="221815"/>
                </a:solidFill>
                <a:latin typeface="Arial" panose="020B0604020202020204" pitchFamily="34" charset="0"/>
                <a:ea typeface="メイリオ" panose="020B0604030504040204" pitchFamily="50" charset="-128"/>
                <a:cs typeface="Arial" panose="020B0604020202020204" pitchFamily="34" charset="0"/>
              </a:rPr>
              <a:t>minutes)</a:t>
            </a:r>
            <a:endParaRPr sz="900" kern="0" dirty="0">
              <a:latin typeface="Arial" panose="020B0604020202020204" pitchFamily="34" charset="0"/>
              <a:ea typeface="メイリオ" panose="020B0604030504040204" pitchFamily="50" charset="-128"/>
              <a:cs typeface="Arial" panose="020B0604020202020204" pitchFamily="34" charset="0"/>
            </a:endParaRPr>
          </a:p>
          <a:p>
            <a:pPr marL="127635" marR="48260" indent="-115570" algn="just" rtl="0">
              <a:spcBef>
                <a:spcPts val="695"/>
              </a:spcBef>
            </a:pPr>
            <a:r>
              <a:rPr lang="en" sz="1000" kern="0" dirty="0" smtClean="0">
                <a:solidFill>
                  <a:srgbClr val="221815"/>
                </a:solidFill>
                <a:latin typeface="Arial" panose="020B0604020202020204" pitchFamily="34" charset="0"/>
                <a:ea typeface="メイリオ" panose="020B0604030504040204" pitchFamily="50" charset="-128"/>
                <a:cs typeface="Arial" panose="020B0604020202020204" pitchFamily="34" charset="0"/>
              </a:rPr>
              <a:t>◎After </a:t>
            </a:r>
            <a:r>
              <a:rPr lang="en" sz="1000" kern="0" dirty="0">
                <a:solidFill>
                  <a:srgbClr val="221815"/>
                </a:solidFill>
                <a:latin typeface="Arial" panose="020B0604020202020204" pitchFamily="34" charset="0"/>
                <a:ea typeface="メイリオ" panose="020B0604030504040204" pitchFamily="50" charset="-128"/>
                <a:cs typeface="Arial" panose="020B0604020202020204" pitchFamily="34" charset="0"/>
              </a:rPr>
              <a:t>your shot, you can do what you normally do and take a bath or shower like always, but just be sure not to play outside or exercise hard after you get your shot that day.</a:t>
            </a:r>
            <a:endParaRPr sz="1000" kern="0" dirty="0">
              <a:latin typeface="Arial" panose="020B0604020202020204" pitchFamily="34" charset="0"/>
              <a:ea typeface="メイリオ" panose="020B0604030504040204" pitchFamily="50" charset="-128"/>
              <a:cs typeface="Arial" panose="020B0604020202020204" pitchFamily="34" charset="0"/>
            </a:endParaRPr>
          </a:p>
        </p:txBody>
      </p:sp>
      <p:sp>
        <p:nvSpPr>
          <p:cNvPr id="7" name="object 7"/>
          <p:cNvSpPr txBox="1"/>
          <p:nvPr/>
        </p:nvSpPr>
        <p:spPr>
          <a:xfrm>
            <a:off x="4342130" y="4828540"/>
            <a:ext cx="2512959" cy="769441"/>
          </a:xfrm>
          <a:prstGeom prst="rect">
            <a:avLst/>
          </a:prstGeom>
        </p:spPr>
        <p:txBody>
          <a:bodyPr vert="horz" wrap="square" lIns="0" tIns="0" rIns="0" bIns="0" rtlCol="0">
            <a:spAutoFit/>
          </a:bodyPr>
          <a:lstStyle/>
          <a:p>
            <a:pPr marL="132715" marR="5080" indent="-120650" algn="just" rtl="0">
              <a:spcBef>
                <a:spcPts val="100"/>
              </a:spcBef>
            </a:pPr>
            <a:r>
              <a:rPr lang="en" sz="1000" kern="0" dirty="0" smtClean="0">
                <a:solidFill>
                  <a:srgbClr val="221815"/>
                </a:solidFill>
                <a:latin typeface="Arial" panose="020B0604020202020204" pitchFamily="34" charset="0"/>
                <a:ea typeface="メイリオ" panose="020B0604030504040204" pitchFamily="50" charset="-128"/>
                <a:cs typeface="Arial" panose="020B0604020202020204" pitchFamily="34" charset="0"/>
              </a:rPr>
              <a:t>◎Sometimes</a:t>
            </a:r>
            <a:r>
              <a:rPr lang="en" sz="1000" kern="0" dirty="0">
                <a:solidFill>
                  <a:srgbClr val="221815"/>
                </a:solidFill>
                <a:latin typeface="Arial" panose="020B0604020202020204" pitchFamily="34" charset="0"/>
                <a:ea typeface="メイリオ" panose="020B0604030504040204" pitchFamily="50" charset="-128"/>
                <a:cs typeface="Arial" panose="020B0604020202020204" pitchFamily="34" charset="0"/>
              </a:rPr>
              <a:t>, when people get their COVID-19 shots, they might have the things listed below happen, but don’t worry, they usually go away in 2 or 3 days on their own.</a:t>
            </a:r>
            <a:endParaRPr sz="1000" kern="0" dirty="0">
              <a:latin typeface="Arial" panose="020B0604020202020204" pitchFamily="34" charset="0"/>
              <a:ea typeface="メイリオ" panose="020B0604030504040204" pitchFamily="50" charset="-128"/>
              <a:cs typeface="Arial" panose="020B0604020202020204" pitchFamily="34" charset="0"/>
            </a:endParaRPr>
          </a:p>
        </p:txBody>
      </p:sp>
      <p:sp>
        <p:nvSpPr>
          <p:cNvPr id="8" name="object 8"/>
          <p:cNvSpPr txBox="1"/>
          <p:nvPr/>
        </p:nvSpPr>
        <p:spPr>
          <a:xfrm>
            <a:off x="1700564" y="3616960"/>
            <a:ext cx="3972571" cy="461665"/>
          </a:xfrm>
          <a:prstGeom prst="rect">
            <a:avLst/>
          </a:prstGeom>
        </p:spPr>
        <p:txBody>
          <a:bodyPr vert="horz" wrap="square" lIns="0" tIns="0" rIns="0" bIns="0" rtlCol="0">
            <a:spAutoFit/>
          </a:bodyPr>
          <a:lstStyle/>
          <a:p>
            <a:pPr marL="15875" rtl="0">
              <a:lnSpc>
                <a:spcPct val="100000"/>
              </a:lnSpc>
              <a:spcBef>
                <a:spcPts val="459"/>
              </a:spcBef>
            </a:pPr>
            <a:r>
              <a:rPr lang="en" sz="1000" kern="0" dirty="0">
                <a:solidFill>
                  <a:srgbClr val="221815"/>
                </a:solidFill>
                <a:latin typeface="Arial" panose="020B0604020202020204" pitchFamily="34" charset="0"/>
                <a:ea typeface="メイリオ" panose="020B0604030504040204" pitchFamily="50" charset="-128"/>
                <a:cs typeface="Arial" panose="020B0604020202020204" pitchFamily="34" charset="0"/>
              </a:rPr>
              <a:t>If you have a fever of </a:t>
            </a:r>
            <a:r>
              <a:rPr lang="en" sz="1000" kern="0" dirty="0" smtClean="0">
                <a:solidFill>
                  <a:srgbClr val="221815"/>
                </a:solidFill>
                <a:latin typeface="メイリオ" panose="020B0604030504040204" pitchFamily="50" charset="-128"/>
                <a:ea typeface="メイリオ" panose="020B0604030504040204" pitchFamily="50" charset="-128"/>
                <a:cs typeface="Arial" panose="020B0604020202020204" pitchFamily="34" charset="0"/>
              </a:rPr>
              <a:t>37.5℃ </a:t>
            </a:r>
            <a:r>
              <a:rPr lang="en" sz="1000" kern="0" dirty="0">
                <a:solidFill>
                  <a:srgbClr val="221815"/>
                </a:solidFill>
                <a:latin typeface="メイリオ" panose="020B0604030504040204" pitchFamily="50" charset="-128"/>
                <a:ea typeface="メイリオ" panose="020B0604030504040204" pitchFamily="50" charset="-128"/>
                <a:cs typeface="Arial" panose="020B0604020202020204" pitchFamily="34" charset="0"/>
              </a:rPr>
              <a:t>(99.5℉) </a:t>
            </a:r>
            <a:r>
              <a:rPr lang="en" sz="1000" kern="0" dirty="0">
                <a:solidFill>
                  <a:srgbClr val="221815"/>
                </a:solidFill>
                <a:latin typeface="Arial" panose="020B0604020202020204" pitchFamily="34" charset="0"/>
                <a:ea typeface="メイリオ" panose="020B0604030504040204" pitchFamily="50" charset="-128"/>
                <a:cs typeface="Arial" panose="020B0604020202020204" pitchFamily="34" charset="0"/>
              </a:rPr>
              <a:t>or over and you don’t feel well, </a:t>
            </a:r>
            <a:r>
              <a:rPr lang="en" sz="1000" kern="0" dirty="0" smtClean="0">
                <a:solidFill>
                  <a:srgbClr val="221815"/>
                </a:solidFill>
                <a:latin typeface="Arial" panose="020B0604020202020204" pitchFamily="34" charset="0"/>
                <a:ea typeface="メイリオ" panose="020B0604030504040204" pitchFamily="50" charset="-128"/>
                <a:cs typeface="Arial" panose="020B0604020202020204" pitchFamily="34" charset="0"/>
              </a:rPr>
              <a:t>you </a:t>
            </a:r>
            <a:r>
              <a:rPr lang="en" sz="1000" kern="0" dirty="0">
                <a:solidFill>
                  <a:srgbClr val="221815"/>
                </a:solidFill>
                <a:latin typeface="Arial" panose="020B0604020202020204" pitchFamily="34" charset="0"/>
                <a:ea typeface="メイリオ" panose="020B0604030504040204" pitchFamily="50" charset="-128"/>
                <a:cs typeface="Arial" panose="020B0604020202020204" pitchFamily="34" charset="0"/>
              </a:rPr>
              <a:t>can’t get a vaccine, so if you don’t feel good, make sure you let the people in your house know.</a:t>
            </a:r>
            <a:endParaRPr sz="1000" kern="0" dirty="0">
              <a:latin typeface="Arial" panose="020B0604020202020204" pitchFamily="34" charset="0"/>
              <a:ea typeface="メイリオ" panose="020B0604030504040204" pitchFamily="50" charset="-128"/>
              <a:cs typeface="Arial" panose="020B0604020202020204" pitchFamily="34" charset="0"/>
            </a:endParaRPr>
          </a:p>
        </p:txBody>
      </p:sp>
      <p:sp>
        <p:nvSpPr>
          <p:cNvPr id="9" name="object 9"/>
          <p:cNvSpPr txBox="1"/>
          <p:nvPr/>
        </p:nvSpPr>
        <p:spPr>
          <a:xfrm>
            <a:off x="784977" y="3577129"/>
            <a:ext cx="787256" cy="579646"/>
          </a:xfrm>
          <a:prstGeom prst="rect">
            <a:avLst/>
          </a:prstGeom>
        </p:spPr>
        <p:txBody>
          <a:bodyPr vert="horz" wrap="square" lIns="0" tIns="12700" rIns="0" bIns="0" rtlCol="0">
            <a:spAutoFit/>
          </a:bodyPr>
          <a:lstStyle/>
          <a:p>
            <a:pPr marL="12700" rtl="0">
              <a:lnSpc>
                <a:spcPct val="100000"/>
              </a:lnSpc>
            </a:pPr>
            <a:r>
              <a:rPr lang="en" sz="1200" kern="0" dirty="0">
                <a:solidFill>
                  <a:srgbClr val="DE6B37"/>
                </a:solidFill>
                <a:latin typeface="Arial" panose="020B0604020202020204" pitchFamily="34" charset="0"/>
                <a:ea typeface="メイリオ" panose="020B0604030504040204" pitchFamily="50" charset="-128"/>
                <a:cs typeface="Arial" panose="020B0604020202020204" pitchFamily="34" charset="0"/>
              </a:rPr>
              <a:t>Before </a:t>
            </a:r>
            <a:endParaRPr lang="en" sz="1200" kern="0" dirty="0" smtClean="0">
              <a:solidFill>
                <a:srgbClr val="DE6B37"/>
              </a:solidFill>
              <a:latin typeface="Arial" panose="020B0604020202020204" pitchFamily="34" charset="0"/>
              <a:ea typeface="メイリオ" panose="020B0604030504040204" pitchFamily="50" charset="-128"/>
              <a:cs typeface="Arial" panose="020B0604020202020204" pitchFamily="34" charset="0"/>
            </a:endParaRPr>
          </a:p>
          <a:p>
            <a:pPr marL="12700" rtl="0">
              <a:lnSpc>
                <a:spcPct val="100000"/>
              </a:lnSpc>
            </a:pPr>
            <a:r>
              <a:rPr lang="en" sz="1200" kern="0" dirty="0" smtClean="0">
                <a:solidFill>
                  <a:srgbClr val="DE6B37"/>
                </a:solidFill>
                <a:latin typeface="Arial" panose="020B0604020202020204" pitchFamily="34" charset="0"/>
                <a:ea typeface="メイリオ" panose="020B0604030504040204" pitchFamily="50" charset="-128"/>
                <a:cs typeface="Arial" panose="020B0604020202020204" pitchFamily="34" charset="0"/>
              </a:rPr>
              <a:t>you </a:t>
            </a:r>
            <a:r>
              <a:rPr lang="en" sz="1200" kern="0" dirty="0">
                <a:solidFill>
                  <a:srgbClr val="DE6B37"/>
                </a:solidFill>
                <a:latin typeface="Arial" panose="020B0604020202020204" pitchFamily="34" charset="0"/>
                <a:ea typeface="メイリオ" panose="020B0604030504040204" pitchFamily="50" charset="-128"/>
                <a:cs typeface="Arial" panose="020B0604020202020204" pitchFamily="34" charset="0"/>
              </a:rPr>
              <a:t>get your shot</a:t>
            </a:r>
            <a:endParaRPr sz="1200" kern="0" dirty="0">
              <a:latin typeface="Arial" panose="020B0604020202020204" pitchFamily="34" charset="0"/>
              <a:ea typeface="メイリオ" panose="020B0604030504040204" pitchFamily="50" charset="-128"/>
              <a:cs typeface="Arial" panose="020B0604020202020204" pitchFamily="34" charset="0"/>
            </a:endParaRPr>
          </a:p>
        </p:txBody>
      </p:sp>
      <p:sp>
        <p:nvSpPr>
          <p:cNvPr id="10" name="object 10"/>
          <p:cNvSpPr txBox="1"/>
          <p:nvPr/>
        </p:nvSpPr>
        <p:spPr>
          <a:xfrm>
            <a:off x="784977" y="4188209"/>
            <a:ext cx="829193" cy="579646"/>
          </a:xfrm>
          <a:prstGeom prst="rect">
            <a:avLst/>
          </a:prstGeom>
        </p:spPr>
        <p:txBody>
          <a:bodyPr vert="horz" wrap="square" lIns="0" tIns="12700" rIns="0" bIns="0" rtlCol="0">
            <a:spAutoFit/>
          </a:bodyPr>
          <a:lstStyle/>
          <a:p>
            <a:pPr marL="12700" rtl="0">
              <a:lnSpc>
                <a:spcPct val="100000"/>
              </a:lnSpc>
            </a:pPr>
            <a:r>
              <a:rPr lang="en" sz="1200" kern="0" dirty="0">
                <a:solidFill>
                  <a:srgbClr val="DE6B37"/>
                </a:solidFill>
                <a:latin typeface="Arial" panose="020B0604020202020204" pitchFamily="34" charset="0"/>
                <a:ea typeface="メイリオ" panose="020B0604030504040204" pitchFamily="50" charset="-128"/>
                <a:cs typeface="Arial" panose="020B0604020202020204" pitchFamily="34" charset="0"/>
              </a:rPr>
              <a:t>When </a:t>
            </a:r>
            <a:endParaRPr lang="en" sz="1200" kern="0" dirty="0" smtClean="0">
              <a:solidFill>
                <a:srgbClr val="DE6B37"/>
              </a:solidFill>
              <a:latin typeface="Arial" panose="020B0604020202020204" pitchFamily="34" charset="0"/>
              <a:ea typeface="メイリオ" panose="020B0604030504040204" pitchFamily="50" charset="-128"/>
              <a:cs typeface="Arial" panose="020B0604020202020204" pitchFamily="34" charset="0"/>
            </a:endParaRPr>
          </a:p>
          <a:p>
            <a:pPr marL="12700" rtl="0">
              <a:lnSpc>
                <a:spcPct val="100000"/>
              </a:lnSpc>
            </a:pPr>
            <a:r>
              <a:rPr lang="en" sz="1200" kern="0" dirty="0" smtClean="0">
                <a:solidFill>
                  <a:srgbClr val="DE6B37"/>
                </a:solidFill>
                <a:latin typeface="Arial" panose="020B0604020202020204" pitchFamily="34" charset="0"/>
                <a:ea typeface="メイリオ" panose="020B0604030504040204" pitchFamily="50" charset="-128"/>
                <a:cs typeface="Arial" panose="020B0604020202020204" pitchFamily="34" charset="0"/>
              </a:rPr>
              <a:t>you </a:t>
            </a:r>
            <a:r>
              <a:rPr lang="en" sz="1200" kern="0" dirty="0">
                <a:solidFill>
                  <a:srgbClr val="DE6B37"/>
                </a:solidFill>
                <a:latin typeface="Arial" panose="020B0604020202020204" pitchFamily="34" charset="0"/>
                <a:ea typeface="メイリオ" panose="020B0604030504040204" pitchFamily="50" charset="-128"/>
                <a:cs typeface="Arial" panose="020B0604020202020204" pitchFamily="34" charset="0"/>
              </a:rPr>
              <a:t>get your shot</a:t>
            </a:r>
            <a:endParaRPr sz="1200" kern="0" dirty="0">
              <a:latin typeface="Arial" panose="020B0604020202020204" pitchFamily="34" charset="0"/>
              <a:ea typeface="メイリオ" panose="020B0604030504040204" pitchFamily="50" charset="-128"/>
              <a:cs typeface="Arial" panose="020B0604020202020204" pitchFamily="34" charset="0"/>
            </a:endParaRPr>
          </a:p>
        </p:txBody>
      </p:sp>
      <p:sp>
        <p:nvSpPr>
          <p:cNvPr id="11" name="object 11"/>
          <p:cNvSpPr txBox="1"/>
          <p:nvPr/>
        </p:nvSpPr>
        <p:spPr>
          <a:xfrm>
            <a:off x="784977" y="5286545"/>
            <a:ext cx="754201" cy="566822"/>
          </a:xfrm>
          <a:prstGeom prst="rect">
            <a:avLst/>
          </a:prstGeom>
        </p:spPr>
        <p:txBody>
          <a:bodyPr vert="horz" wrap="square" lIns="0" tIns="12700" rIns="0" bIns="0" rtlCol="0">
            <a:spAutoFit/>
          </a:bodyPr>
          <a:lstStyle/>
          <a:p>
            <a:pPr marL="12700" rtl="0">
              <a:lnSpc>
                <a:spcPct val="100000"/>
              </a:lnSpc>
              <a:spcBef>
                <a:spcPts val="100"/>
              </a:spcBef>
            </a:pPr>
            <a:r>
              <a:rPr lang="en" sz="1200" kern="0" dirty="0">
                <a:solidFill>
                  <a:srgbClr val="DE6B37"/>
                </a:solidFill>
                <a:latin typeface="Arial" panose="020B0604020202020204" pitchFamily="34" charset="0"/>
                <a:ea typeface="メイリオ" panose="020B0604030504040204" pitchFamily="50" charset="-128"/>
                <a:cs typeface="Arial" panose="020B0604020202020204" pitchFamily="34" charset="0"/>
              </a:rPr>
              <a:t>After getting your shot</a:t>
            </a:r>
            <a:endParaRPr sz="1200" kern="0" dirty="0">
              <a:latin typeface="Arial" panose="020B0604020202020204" pitchFamily="34" charset="0"/>
              <a:ea typeface="メイリオ" panose="020B0604030504040204" pitchFamily="50" charset="-128"/>
              <a:cs typeface="Arial" panose="020B0604020202020204" pitchFamily="34" charset="0"/>
            </a:endParaRPr>
          </a:p>
        </p:txBody>
      </p:sp>
      <p:sp>
        <p:nvSpPr>
          <p:cNvPr id="13" name="object 13"/>
          <p:cNvSpPr txBox="1"/>
          <p:nvPr/>
        </p:nvSpPr>
        <p:spPr>
          <a:xfrm>
            <a:off x="431788" y="7155570"/>
            <a:ext cx="1601847" cy="369332"/>
          </a:xfrm>
          <a:prstGeom prst="rect">
            <a:avLst/>
          </a:prstGeom>
        </p:spPr>
        <p:txBody>
          <a:bodyPr vert="horz" wrap="square" lIns="0" tIns="0" rIns="0" bIns="0" rtlCol="0">
            <a:spAutoFit/>
          </a:bodyPr>
          <a:lstStyle/>
          <a:p>
            <a:pPr marL="12700" rtl="0">
              <a:lnSpc>
                <a:spcPct val="100000"/>
              </a:lnSpc>
              <a:spcBef>
                <a:spcPts val="785"/>
              </a:spcBef>
            </a:pPr>
            <a:r>
              <a:rPr lang="en" sz="1200" b="1" kern="0" dirty="0">
                <a:solidFill>
                  <a:srgbClr val="DE6B37"/>
                </a:solidFill>
                <a:latin typeface="Arial" panose="020B0604020202020204" pitchFamily="34" charset="0"/>
                <a:ea typeface="游明朝" panose="02020400000000000000" pitchFamily="18" charset="-128"/>
                <a:cs typeface="Arial" panose="020B0604020202020204" pitchFamily="34" charset="0"/>
              </a:rPr>
              <a:t>● Right after </a:t>
            </a:r>
            <a:r>
              <a:rPr lang="en" sz="1200" b="1" kern="0" dirty="0" smtClean="0">
                <a:solidFill>
                  <a:srgbClr val="DE6B37"/>
                </a:solidFill>
                <a:latin typeface="Arial" panose="020B0604020202020204" pitchFamily="34" charset="0"/>
                <a:ea typeface="游明朝" panose="02020400000000000000" pitchFamily="18" charset="-128"/>
                <a:cs typeface="Arial" panose="020B0604020202020204" pitchFamily="34" charset="0"/>
              </a:rPr>
              <a:t/>
            </a:r>
            <a:br>
              <a:rPr lang="en" sz="1200" b="1" kern="0" dirty="0" smtClean="0">
                <a:solidFill>
                  <a:srgbClr val="DE6B37"/>
                </a:solidFill>
                <a:latin typeface="Arial" panose="020B0604020202020204" pitchFamily="34" charset="0"/>
                <a:ea typeface="游明朝" panose="02020400000000000000" pitchFamily="18" charset="-128"/>
                <a:cs typeface="Arial" panose="020B0604020202020204" pitchFamily="34" charset="0"/>
              </a:rPr>
            </a:br>
            <a:r>
              <a:rPr lang="en" sz="1200" b="1" kern="0" dirty="0" smtClean="0">
                <a:solidFill>
                  <a:srgbClr val="DE6B37"/>
                </a:solidFill>
                <a:latin typeface="Arial" panose="020B0604020202020204" pitchFamily="34" charset="0"/>
                <a:ea typeface="游明朝" panose="02020400000000000000" pitchFamily="18" charset="-128"/>
                <a:cs typeface="Arial" panose="020B0604020202020204" pitchFamily="34" charset="0"/>
              </a:rPr>
              <a:t> </a:t>
            </a:r>
            <a:r>
              <a:rPr lang="ja-JP" altLang="en-US" sz="1200" b="1" kern="0" dirty="0" smtClean="0">
                <a:solidFill>
                  <a:srgbClr val="DE6B37"/>
                </a:solidFill>
                <a:latin typeface="Arial" panose="020B0604020202020204" pitchFamily="34" charset="0"/>
                <a:ea typeface="游明朝" panose="02020400000000000000" pitchFamily="18" charset="-128"/>
                <a:cs typeface="Arial" panose="020B0604020202020204" pitchFamily="34" charset="0"/>
              </a:rPr>
              <a:t>　</a:t>
            </a:r>
            <a:r>
              <a:rPr lang="en" sz="1200" b="1" kern="0" dirty="0" smtClean="0">
                <a:solidFill>
                  <a:srgbClr val="DE6B37"/>
                </a:solidFill>
                <a:latin typeface="Arial" panose="020B0604020202020204" pitchFamily="34" charset="0"/>
                <a:ea typeface="游明朝" panose="02020400000000000000" pitchFamily="18" charset="-128"/>
                <a:cs typeface="Arial" panose="020B0604020202020204" pitchFamily="34" charset="0"/>
              </a:rPr>
              <a:t>getting </a:t>
            </a:r>
            <a:r>
              <a:rPr lang="en" sz="1200" b="1" kern="0" dirty="0">
                <a:solidFill>
                  <a:srgbClr val="DE6B37"/>
                </a:solidFill>
                <a:latin typeface="Arial" panose="020B0604020202020204" pitchFamily="34" charset="0"/>
                <a:ea typeface="游明朝" panose="02020400000000000000" pitchFamily="18" charset="-128"/>
                <a:cs typeface="Arial" panose="020B0604020202020204" pitchFamily="34" charset="0"/>
              </a:rPr>
              <a:t>your shot</a:t>
            </a:r>
            <a:endParaRPr sz="1200" b="1" kern="0" dirty="0">
              <a:latin typeface="Arial" panose="020B0604020202020204" pitchFamily="34" charset="0"/>
              <a:ea typeface="游明朝" panose="02020400000000000000" pitchFamily="18" charset="-128"/>
              <a:cs typeface="Arial" panose="020B0604020202020204" pitchFamily="34" charset="0"/>
            </a:endParaRPr>
          </a:p>
        </p:txBody>
      </p:sp>
      <p:sp>
        <p:nvSpPr>
          <p:cNvPr id="14" name="object 14"/>
          <p:cNvSpPr txBox="1"/>
          <p:nvPr/>
        </p:nvSpPr>
        <p:spPr>
          <a:xfrm>
            <a:off x="2889235" y="7441944"/>
            <a:ext cx="3216275" cy="371897"/>
          </a:xfrm>
          <a:prstGeom prst="rect">
            <a:avLst/>
          </a:prstGeom>
        </p:spPr>
        <p:txBody>
          <a:bodyPr vert="horz" wrap="square" lIns="0" tIns="0" rIns="0" bIns="0" rtlCol="0">
            <a:spAutoFit/>
          </a:bodyPr>
          <a:lstStyle/>
          <a:p>
            <a:pPr marL="12700" rtl="0">
              <a:lnSpc>
                <a:spcPct val="100000"/>
              </a:lnSpc>
              <a:spcBef>
                <a:spcPts val="600"/>
              </a:spcBef>
              <a:tabLst>
                <a:tab pos="635635" algn="l"/>
                <a:tab pos="1555115" algn="l"/>
                <a:tab pos="2483485" algn="l"/>
              </a:tabLst>
            </a:pPr>
            <a:r>
              <a:rPr lang="en"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-Fever </a:t>
            </a:r>
            <a:r>
              <a:rPr lang="en" sz="1000" kern="0" dirty="0" smtClean="0">
                <a:solidFill>
                  <a:srgbClr val="221815"/>
                </a:solidFill>
                <a:latin typeface="Arial" panose="020B0604020202020204" pitchFamily="34" charset="0"/>
                <a:ea typeface="游明朝" panose="02020400000000000000" pitchFamily="18" charset="-128"/>
                <a:cs typeface="Arial" panose="020B0604020202020204" pitchFamily="34" charset="0"/>
              </a:rPr>
              <a:t>  </a:t>
            </a:r>
            <a:r>
              <a:rPr lang="en"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-Headache </a:t>
            </a:r>
            <a:r>
              <a:rPr lang="en" sz="1000" kern="0" dirty="0" smtClean="0">
                <a:solidFill>
                  <a:srgbClr val="221815"/>
                </a:solidFill>
                <a:latin typeface="Arial" panose="020B0604020202020204" pitchFamily="34" charset="0"/>
                <a:ea typeface="游明朝" panose="02020400000000000000" pitchFamily="18" charset="-128"/>
                <a:cs typeface="Arial" panose="020B0604020202020204" pitchFamily="34" charset="0"/>
              </a:rPr>
              <a:t>  </a:t>
            </a:r>
            <a:r>
              <a:rPr lang="en"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-Chest pain  </a:t>
            </a:r>
            <a:r>
              <a:rPr lang="en" sz="1000" kern="0" dirty="0" smtClean="0">
                <a:solidFill>
                  <a:srgbClr val="221815"/>
                </a:solidFill>
                <a:latin typeface="Arial" panose="020B0604020202020204" pitchFamily="34" charset="0"/>
                <a:ea typeface="游明朝" panose="02020400000000000000" pitchFamily="18" charset="-128"/>
                <a:cs typeface="Arial" panose="020B0604020202020204" pitchFamily="34" charset="0"/>
              </a:rPr>
              <a:t> -</a:t>
            </a:r>
            <a:r>
              <a:rPr lang="en"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Trouble breathing</a:t>
            </a:r>
            <a:endParaRPr sz="1000" kern="0" dirty="0">
              <a:latin typeface="Arial" panose="020B0604020202020204" pitchFamily="34" charset="0"/>
              <a:ea typeface="游明朝" panose="02020400000000000000" pitchFamily="18" charset="-128"/>
              <a:cs typeface="Arial" panose="020B0604020202020204" pitchFamily="34" charset="0"/>
            </a:endParaRPr>
          </a:p>
          <a:p>
            <a:pPr marL="12700" rtl="0">
              <a:lnSpc>
                <a:spcPct val="100000"/>
              </a:lnSpc>
              <a:spcBef>
                <a:spcPts val="500"/>
              </a:spcBef>
              <a:tabLst>
                <a:tab pos="635635" algn="l"/>
                <a:tab pos="1555115" algn="l"/>
              </a:tabLst>
            </a:pPr>
            <a:r>
              <a:rPr lang="en"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-Feeling tired  </a:t>
            </a:r>
            <a:r>
              <a:rPr lang="en" sz="1000" kern="0" dirty="0" smtClean="0">
                <a:solidFill>
                  <a:srgbClr val="221815"/>
                </a:solidFill>
                <a:latin typeface="Arial" panose="020B0604020202020204" pitchFamily="34" charset="0"/>
                <a:ea typeface="游明朝" panose="02020400000000000000" pitchFamily="18" charset="-128"/>
                <a:cs typeface="Arial" panose="020B0604020202020204" pitchFamily="34" charset="0"/>
              </a:rPr>
              <a:t> -</a:t>
            </a:r>
            <a:r>
              <a:rPr lang="en"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Chills </a:t>
            </a:r>
            <a:r>
              <a:rPr lang="en" sz="1000" kern="0" dirty="0" smtClean="0">
                <a:solidFill>
                  <a:srgbClr val="221815"/>
                </a:solidFill>
                <a:latin typeface="Arial" panose="020B0604020202020204" pitchFamily="34" charset="0"/>
                <a:ea typeface="游明朝" panose="02020400000000000000" pitchFamily="18" charset="-128"/>
                <a:cs typeface="Arial" panose="020B0604020202020204" pitchFamily="34" charset="0"/>
              </a:rPr>
              <a:t>  </a:t>
            </a:r>
            <a:r>
              <a:rPr lang="en"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-Feeling your heart beating fast</a:t>
            </a:r>
            <a:endParaRPr sz="1000" kern="0" dirty="0">
              <a:latin typeface="Arial" panose="020B0604020202020204" pitchFamily="34" charset="0"/>
              <a:ea typeface="游明朝" panose="02020400000000000000" pitchFamily="18" charset="-128"/>
              <a:cs typeface="Arial" panose="020B0604020202020204" pitchFamily="34" charset="0"/>
            </a:endParaRPr>
          </a:p>
        </p:txBody>
      </p:sp>
      <p:sp>
        <p:nvSpPr>
          <p:cNvPr id="15" name="object 15"/>
          <p:cNvSpPr txBox="1"/>
          <p:nvPr/>
        </p:nvSpPr>
        <p:spPr>
          <a:xfrm>
            <a:off x="2697724" y="7148454"/>
            <a:ext cx="3599298" cy="184666"/>
          </a:xfrm>
          <a:prstGeom prst="rect">
            <a:avLst/>
          </a:prstGeom>
        </p:spPr>
        <p:txBody>
          <a:bodyPr vert="horz" wrap="square" lIns="0" tIns="0" rIns="0" bIns="0" rtlCol="0">
            <a:spAutoFit/>
          </a:bodyPr>
          <a:lstStyle/>
          <a:p>
            <a:pPr marL="12700" rtl="0">
              <a:lnSpc>
                <a:spcPct val="100000"/>
              </a:lnSpc>
              <a:spcBef>
                <a:spcPts val="100"/>
              </a:spcBef>
            </a:pPr>
            <a:r>
              <a:rPr lang="en" sz="1200" b="1" kern="0" dirty="0">
                <a:solidFill>
                  <a:srgbClr val="DE6B37"/>
                </a:solidFill>
                <a:latin typeface="Arial" panose="020B0604020202020204" pitchFamily="34" charset="0"/>
                <a:ea typeface="游明朝" panose="02020400000000000000" pitchFamily="18" charset="-128"/>
                <a:cs typeface="Arial" panose="020B0604020202020204" pitchFamily="34" charset="0"/>
              </a:rPr>
              <a:t>● From the day you get your shot to 4 days after</a:t>
            </a:r>
            <a:endParaRPr sz="1200" b="1" kern="0" dirty="0">
              <a:latin typeface="Arial" panose="020B0604020202020204" pitchFamily="34" charset="0"/>
              <a:ea typeface="游明朝" panose="02020400000000000000" pitchFamily="18" charset="-128"/>
              <a:cs typeface="Arial" panose="020B0604020202020204" pitchFamily="34" charset="0"/>
            </a:endParaRPr>
          </a:p>
        </p:txBody>
      </p:sp>
      <p:sp>
        <p:nvSpPr>
          <p:cNvPr id="19" name="object 19"/>
          <p:cNvSpPr txBox="1"/>
          <p:nvPr/>
        </p:nvSpPr>
        <p:spPr>
          <a:xfrm>
            <a:off x="2449604" y="8851900"/>
            <a:ext cx="2860145" cy="223138"/>
          </a:xfrm>
          <a:prstGeom prst="rect">
            <a:avLst/>
          </a:prstGeom>
        </p:spPr>
        <p:txBody>
          <a:bodyPr vert="horz" wrap="square" lIns="0" tIns="0" rIns="0" bIns="0" rtlCol="0">
            <a:spAutoFit/>
          </a:bodyPr>
          <a:lstStyle/>
          <a:p>
            <a:pPr marL="7938" algn="ctr" rtl="0">
              <a:lnSpc>
                <a:spcPct val="100000"/>
              </a:lnSpc>
              <a:spcBef>
                <a:spcPts val="115"/>
              </a:spcBef>
            </a:pPr>
            <a:r>
              <a:rPr lang="en" sz="1450" b="1" kern="0" dirty="0">
                <a:solidFill>
                  <a:schemeClr val="bg1"/>
                </a:solidFill>
                <a:latin typeface="Segoe UI Semibold" panose="020B0702040204020203" pitchFamily="34" charset="0"/>
                <a:ea typeface="游明朝" panose="02020400000000000000" pitchFamily="18" charset="-128"/>
                <a:cs typeface="Segoe UI Semibold" panose="020B0702040204020203" pitchFamily="34" charset="0"/>
              </a:rPr>
              <a:t>Important Things to Remember</a:t>
            </a:r>
          </a:p>
        </p:txBody>
      </p:sp>
      <p:sp>
        <p:nvSpPr>
          <p:cNvPr id="24" name="object 2">
            <a:extLst>
              <a:ext uri="{FF2B5EF4-FFF2-40B4-BE49-F238E27FC236}">
                <a16:creationId xmlns:a16="http://schemas.microsoft.com/office/drawing/2014/main" id="{9091C248-2FE6-F74A-9C16-1E9241EEFC1F}"/>
              </a:ext>
            </a:extLst>
          </p:cNvPr>
          <p:cNvSpPr txBox="1"/>
          <p:nvPr/>
        </p:nvSpPr>
        <p:spPr>
          <a:xfrm>
            <a:off x="5986027" y="261997"/>
            <a:ext cx="1228253" cy="189392"/>
          </a:xfrm>
          <a:prstGeom prst="rect">
            <a:avLst/>
          </a:prstGeom>
          <a:ln w="4445">
            <a:solidFill>
              <a:schemeClr val="bg1"/>
            </a:solidFill>
          </a:ln>
        </p:spPr>
        <p:txBody>
          <a:bodyPr vert="horz" wrap="square" lIns="0" tIns="28800" rIns="0" bIns="21600" rtlCol="0">
            <a:spAutoFit/>
          </a:bodyPr>
          <a:lstStyle/>
          <a:p>
            <a:pPr marL="110489" rtl="0">
              <a:lnSpc>
                <a:spcPct val="100000"/>
              </a:lnSpc>
              <a:spcBef>
                <a:spcPts val="220"/>
              </a:spcBef>
            </a:pPr>
            <a:r>
              <a:rPr lang="en" sz="900" kern="0" dirty="0">
                <a:solidFill>
                  <a:schemeClr val="bg1"/>
                </a:solidFill>
                <a:latin typeface="Arial" panose="020B0604020202020204" pitchFamily="34" charset="0"/>
                <a:ea typeface="游明朝" panose="02020400000000000000" pitchFamily="18" charset="-128"/>
                <a:cs typeface="Arial" panose="020B0604020202020204" pitchFamily="34" charset="0"/>
              </a:rPr>
              <a:t>February 10, 2022</a:t>
            </a:r>
          </a:p>
        </p:txBody>
      </p:sp>
      <p:sp>
        <p:nvSpPr>
          <p:cNvPr id="25" name="object 2">
            <a:extLst>
              <a:ext uri="{FF2B5EF4-FFF2-40B4-BE49-F238E27FC236}">
                <a16:creationId xmlns:a16="http://schemas.microsoft.com/office/drawing/2014/main" id="{49743595-0AAF-C041-BC17-C05303AD4B51}"/>
              </a:ext>
            </a:extLst>
          </p:cNvPr>
          <p:cNvSpPr txBox="1"/>
          <p:nvPr/>
        </p:nvSpPr>
        <p:spPr>
          <a:xfrm>
            <a:off x="1488780" y="965200"/>
            <a:ext cx="4578940" cy="274434"/>
          </a:xfrm>
          <a:prstGeom prst="rect">
            <a:avLst/>
          </a:prstGeom>
        </p:spPr>
        <p:txBody>
          <a:bodyPr vert="horz" wrap="square" lIns="0" tIns="12700" rIns="0" bIns="0" rtlCol="0">
            <a:spAutoFit/>
          </a:bodyPr>
          <a:lstStyle/>
          <a:p>
            <a:pPr algn="ctr" rtl="0">
              <a:lnSpc>
                <a:spcPct val="100000"/>
              </a:lnSpc>
            </a:pPr>
            <a:r>
              <a:rPr lang="ja" sz="1700" b="1" kern="0" dirty="0">
                <a:solidFill>
                  <a:srgbClr val="221815"/>
                </a:solidFill>
                <a:latin typeface="Arial" panose="020B0604020202020204" pitchFamily="34" charset="0"/>
                <a:ea typeface="メイリオ" panose="020B0604030504040204" pitchFamily="50" charset="-128"/>
                <a:cs typeface="Arial" panose="020B0604020202020204" pitchFamily="34" charset="0"/>
              </a:rPr>
              <a:t>About COVID-19 Shots</a:t>
            </a:r>
            <a:endParaRPr sz="1700" b="1" kern="0" dirty="0">
              <a:latin typeface="Arial" panose="020B0604020202020204" pitchFamily="34" charset="0"/>
              <a:ea typeface="メイリオ" panose="020B0604030504040204" pitchFamily="50" charset="-128"/>
              <a:cs typeface="Arial" panose="020B0604020202020204" pitchFamily="34" charset="0"/>
            </a:endParaRPr>
          </a:p>
        </p:txBody>
      </p:sp>
      <p:sp>
        <p:nvSpPr>
          <p:cNvPr id="26" name="object 4">
            <a:extLst>
              <a:ext uri="{FF2B5EF4-FFF2-40B4-BE49-F238E27FC236}">
                <a16:creationId xmlns:a16="http://schemas.microsoft.com/office/drawing/2014/main" id="{776CF302-F79C-4F4D-8536-D2784F7BBB62}"/>
              </a:ext>
            </a:extLst>
          </p:cNvPr>
          <p:cNvSpPr txBox="1"/>
          <p:nvPr/>
        </p:nvSpPr>
        <p:spPr>
          <a:xfrm>
            <a:off x="649743" y="1947517"/>
            <a:ext cx="4423907" cy="497572"/>
          </a:xfrm>
          <a:prstGeom prst="rect">
            <a:avLst/>
          </a:prstGeom>
        </p:spPr>
        <p:txBody>
          <a:bodyPr vert="horz" wrap="square" lIns="0" tIns="12700" rIns="0" bIns="0" rtlCol="0">
            <a:spAutoFit/>
          </a:bodyPr>
          <a:lstStyle/>
          <a:p>
            <a:pPr marL="15875" rtl="0">
              <a:lnSpc>
                <a:spcPct val="100000"/>
              </a:lnSpc>
              <a:spcBef>
                <a:spcPts val="1240"/>
              </a:spcBef>
            </a:pPr>
            <a:r>
              <a:rPr lang="en" sz="1050" kern="0" dirty="0">
                <a:solidFill>
                  <a:srgbClr val="221815"/>
                </a:solidFill>
                <a:latin typeface="Arial" panose="020B0604020202020204" pitchFamily="34" charset="0"/>
                <a:ea typeface="Verdana" panose="020B0604030504040204" pitchFamily="34" charset="0"/>
                <a:cs typeface="Arial" panose="020B0604020202020204" pitchFamily="34" charset="0"/>
              </a:rPr>
              <a:t>When people get sick with COVID-19, </a:t>
            </a:r>
            <a:r>
              <a:rPr lang="en" sz="1050" kern="0" dirty="0" smtClean="0">
                <a:solidFill>
                  <a:srgbClr val="221815"/>
                </a:solidFill>
                <a:latin typeface="Arial" panose="020B0604020202020204" pitchFamily="34" charset="0"/>
                <a:ea typeface="Verdana" panose="020B0604030504040204" pitchFamily="34" charset="0"/>
                <a:cs typeface="Arial" panose="020B0604020202020204" pitchFamily="34" charset="0"/>
              </a:rPr>
              <a:t>this can make them sick and give them a fever, make them tired, make them cough, make it hard to breathe, give them headaches, and even make it hard to taste and smell.</a:t>
            </a:r>
            <a:endParaRPr sz="1050" kern="0" dirty="0" smtClean="0">
              <a:latin typeface="Arial" panose="020B0604020202020204" pitchFamily="34" charset="0"/>
              <a:ea typeface="Verdana" panose="020B0604030504040204" pitchFamily="34" charset="0"/>
              <a:cs typeface="Arial" panose="020B0604020202020204" pitchFamily="34" charset="0"/>
            </a:endParaRPr>
          </a:p>
        </p:txBody>
      </p:sp>
      <p:sp>
        <p:nvSpPr>
          <p:cNvPr id="27" name="object 4">
            <a:extLst>
              <a:ext uri="{FF2B5EF4-FFF2-40B4-BE49-F238E27FC236}">
                <a16:creationId xmlns:a16="http://schemas.microsoft.com/office/drawing/2014/main" id="{461AAA58-6D19-B141-A3D3-1F52B310BEB1}"/>
              </a:ext>
            </a:extLst>
          </p:cNvPr>
          <p:cNvSpPr txBox="1"/>
          <p:nvPr/>
        </p:nvSpPr>
        <p:spPr>
          <a:xfrm>
            <a:off x="728096" y="3257685"/>
            <a:ext cx="6100307" cy="212879"/>
          </a:xfrm>
          <a:prstGeom prst="rect">
            <a:avLst/>
          </a:prstGeom>
        </p:spPr>
        <p:txBody>
          <a:bodyPr vert="horz" wrap="square" lIns="0" tIns="12700" rIns="0" bIns="0" rtlCol="0">
            <a:spAutoFit/>
          </a:bodyPr>
          <a:lstStyle/>
          <a:p>
            <a:pPr marL="7938" rtl="0">
              <a:lnSpc>
                <a:spcPct val="100000"/>
              </a:lnSpc>
            </a:pPr>
            <a:r>
              <a:rPr lang="en" sz="1300" b="1" kern="0" dirty="0">
                <a:solidFill>
                  <a:schemeClr val="bg1"/>
                </a:solidFill>
                <a:latin typeface="Segoe UI Semibold" panose="020B0702040204020203" pitchFamily="34" charset="0"/>
                <a:ea typeface="ＤＨＰ行書体" panose="03000500000000000000" pitchFamily="66" charset="-128"/>
                <a:cs typeface="Segoe UI Semibold" panose="020B0702040204020203" pitchFamily="34" charset="0"/>
              </a:rPr>
              <a:t>Do I need to be careful when I get my COVID-19 shots?</a:t>
            </a:r>
          </a:p>
        </p:txBody>
      </p:sp>
      <p:sp>
        <p:nvSpPr>
          <p:cNvPr id="28" name="object 7">
            <a:extLst>
              <a:ext uri="{FF2B5EF4-FFF2-40B4-BE49-F238E27FC236}">
                <a16:creationId xmlns:a16="http://schemas.microsoft.com/office/drawing/2014/main" id="{C0DC2FE9-0ACC-8D42-9859-688DD0B1387A}"/>
              </a:ext>
            </a:extLst>
          </p:cNvPr>
          <p:cNvSpPr txBox="1"/>
          <p:nvPr/>
        </p:nvSpPr>
        <p:spPr>
          <a:xfrm>
            <a:off x="4406400" y="5658927"/>
            <a:ext cx="2363562" cy="807913"/>
          </a:xfrm>
          <a:prstGeom prst="rect">
            <a:avLst/>
          </a:prstGeom>
        </p:spPr>
        <p:txBody>
          <a:bodyPr vert="horz" wrap="square" lIns="0" tIns="0" rIns="0" bIns="0" rtlCol="0">
            <a:spAutoFit/>
          </a:bodyPr>
          <a:lstStyle/>
          <a:p>
            <a:pPr marL="43180" rtl="0">
              <a:lnSpc>
                <a:spcPct val="100000"/>
              </a:lnSpc>
              <a:spcBef>
                <a:spcPts val="830"/>
              </a:spcBef>
              <a:tabLst>
                <a:tab pos="609600" algn="l"/>
              </a:tabLst>
            </a:pPr>
            <a:r>
              <a:rPr lang="en" sz="1000" kern="0" dirty="0">
                <a:solidFill>
                  <a:srgbClr val="221815"/>
                </a:solidFill>
                <a:latin typeface="Arial" panose="020B0604020202020204" pitchFamily="34" charset="0"/>
                <a:ea typeface="メイリオ" panose="020B0604030504040204" pitchFamily="50" charset="-128"/>
                <a:cs typeface="Arial" panose="020B0604020202020204" pitchFamily="34" charset="0"/>
              </a:rPr>
              <a:t>-Fever  </a:t>
            </a:r>
            <a:r>
              <a:rPr lang="ja-JP" altLang="en-US" sz="1000" kern="0" dirty="0" smtClean="0">
                <a:solidFill>
                  <a:srgbClr val="221815"/>
                </a:solidFill>
                <a:latin typeface="Arial" panose="020B0604020202020204" pitchFamily="34" charset="0"/>
                <a:ea typeface="メイリオ" panose="020B0604030504040204" pitchFamily="50" charset="-128"/>
                <a:cs typeface="Arial" panose="020B0604020202020204" pitchFamily="34" charset="0"/>
              </a:rPr>
              <a:t>　　　</a:t>
            </a:r>
            <a:r>
              <a:rPr lang="en" sz="1000" kern="0" dirty="0" smtClean="0">
                <a:solidFill>
                  <a:srgbClr val="221815"/>
                </a:solidFill>
                <a:latin typeface="Arial" panose="020B0604020202020204" pitchFamily="34" charset="0"/>
                <a:ea typeface="メイリオ" panose="020B0604030504040204" pitchFamily="50" charset="-128"/>
                <a:cs typeface="Arial" panose="020B0604020202020204" pitchFamily="34" charset="0"/>
              </a:rPr>
              <a:t> </a:t>
            </a:r>
            <a:r>
              <a:rPr lang="en" sz="1000" kern="0" dirty="0">
                <a:solidFill>
                  <a:srgbClr val="221815"/>
                </a:solidFill>
                <a:latin typeface="Arial" panose="020B0604020202020204" pitchFamily="34" charset="0"/>
                <a:ea typeface="メイリオ" panose="020B0604030504040204" pitchFamily="50" charset="-128"/>
                <a:cs typeface="Arial" panose="020B0604020202020204" pitchFamily="34" charset="0"/>
              </a:rPr>
              <a:t>-Feeling </a:t>
            </a:r>
            <a:r>
              <a:rPr lang="en" sz="1000" kern="0" dirty="0" smtClean="0">
                <a:solidFill>
                  <a:srgbClr val="221815"/>
                </a:solidFill>
                <a:latin typeface="Arial" panose="020B0604020202020204" pitchFamily="34" charset="0"/>
                <a:ea typeface="メイリオ" panose="020B0604030504040204" pitchFamily="50" charset="-128"/>
                <a:cs typeface="Arial" panose="020B0604020202020204" pitchFamily="34" charset="0"/>
              </a:rPr>
              <a:t>icky</a:t>
            </a:r>
            <a:endParaRPr sz="1000" kern="0" dirty="0">
              <a:latin typeface="Arial" panose="020B0604020202020204" pitchFamily="34" charset="0"/>
              <a:ea typeface="メイリオ" panose="020B0604030504040204" pitchFamily="50" charset="-128"/>
              <a:cs typeface="Arial" panose="020B0604020202020204" pitchFamily="34" charset="0"/>
            </a:endParaRPr>
          </a:p>
          <a:p>
            <a:pPr marL="43180" rtl="0">
              <a:lnSpc>
                <a:spcPct val="100000"/>
              </a:lnSpc>
              <a:spcBef>
                <a:spcPts val="500"/>
              </a:spcBef>
            </a:pPr>
            <a:r>
              <a:rPr lang="en" sz="1000" kern="0" dirty="0">
                <a:solidFill>
                  <a:srgbClr val="221815"/>
                </a:solidFill>
                <a:latin typeface="Arial" panose="020B0604020202020204" pitchFamily="34" charset="0"/>
                <a:ea typeface="メイリオ" panose="020B0604030504040204" pitchFamily="50" charset="-128"/>
                <a:cs typeface="Arial" panose="020B0604020202020204" pitchFamily="34" charset="0"/>
              </a:rPr>
              <a:t>-Feeling tired   -Bellyache</a:t>
            </a:r>
            <a:endParaRPr sz="1000" kern="0" dirty="0">
              <a:latin typeface="Arial" panose="020B0604020202020204" pitchFamily="34" charset="0"/>
              <a:ea typeface="メイリオ" panose="020B0604030504040204" pitchFamily="50" charset="-128"/>
              <a:cs typeface="Arial" panose="020B0604020202020204" pitchFamily="34" charset="0"/>
            </a:endParaRPr>
          </a:p>
          <a:p>
            <a:pPr marL="43180" rtl="0">
              <a:lnSpc>
                <a:spcPct val="100000"/>
              </a:lnSpc>
              <a:spcBef>
                <a:spcPts val="500"/>
              </a:spcBef>
            </a:pPr>
            <a:r>
              <a:rPr lang="en" sz="1000" kern="0" dirty="0">
                <a:solidFill>
                  <a:srgbClr val="221815"/>
                </a:solidFill>
                <a:latin typeface="Arial" panose="020B0604020202020204" pitchFamily="34" charset="0"/>
                <a:ea typeface="メイリオ" panose="020B0604030504040204" pitchFamily="50" charset="-128"/>
                <a:cs typeface="Arial" panose="020B0604020202020204" pitchFamily="34" charset="0"/>
              </a:rPr>
              <a:t>-Headache</a:t>
            </a:r>
            <a:endParaRPr sz="1000" kern="0" dirty="0">
              <a:latin typeface="Arial" panose="020B0604020202020204" pitchFamily="34" charset="0"/>
              <a:ea typeface="メイリオ" panose="020B0604030504040204" pitchFamily="50" charset="-128"/>
              <a:cs typeface="Arial" panose="020B0604020202020204" pitchFamily="34" charset="0"/>
            </a:endParaRPr>
          </a:p>
          <a:p>
            <a:pPr marL="43180" rtl="0">
              <a:lnSpc>
                <a:spcPct val="100000"/>
              </a:lnSpc>
              <a:spcBef>
                <a:spcPts val="500"/>
              </a:spcBef>
            </a:pPr>
            <a:r>
              <a:rPr lang="en" sz="1000" kern="0" dirty="0">
                <a:solidFill>
                  <a:srgbClr val="221815"/>
                </a:solidFill>
                <a:latin typeface="Arial" panose="020B0604020202020204" pitchFamily="34" charset="0"/>
                <a:ea typeface="メイリオ" panose="020B0604030504040204" pitchFamily="50" charset="-128"/>
                <a:cs typeface="Arial" panose="020B0604020202020204" pitchFamily="34" charset="0"/>
              </a:rPr>
              <a:t>-Chills</a:t>
            </a:r>
            <a:endParaRPr sz="1000" kern="0" dirty="0">
              <a:latin typeface="Arial" panose="020B0604020202020204" pitchFamily="34" charset="0"/>
              <a:ea typeface="メイリオ" panose="020B0604030504040204" pitchFamily="50" charset="-128"/>
              <a:cs typeface="Arial" panose="020B0604020202020204" pitchFamily="34" charset="0"/>
            </a:endParaRPr>
          </a:p>
        </p:txBody>
      </p:sp>
      <p:sp>
        <p:nvSpPr>
          <p:cNvPr id="29" name="object 13">
            <a:extLst>
              <a:ext uri="{FF2B5EF4-FFF2-40B4-BE49-F238E27FC236}">
                <a16:creationId xmlns:a16="http://schemas.microsoft.com/office/drawing/2014/main" id="{549AAE56-F5CC-A647-899B-7EDDC0C95A48}"/>
              </a:ext>
            </a:extLst>
          </p:cNvPr>
          <p:cNvSpPr txBox="1"/>
          <p:nvPr/>
        </p:nvSpPr>
        <p:spPr>
          <a:xfrm>
            <a:off x="676775" y="7556639"/>
            <a:ext cx="1084580" cy="359073"/>
          </a:xfrm>
          <a:prstGeom prst="rect">
            <a:avLst/>
          </a:prstGeom>
        </p:spPr>
        <p:txBody>
          <a:bodyPr vert="horz" wrap="square" lIns="0" tIns="0" rIns="0" bIns="0" rtlCol="0">
            <a:spAutoFit/>
          </a:bodyPr>
          <a:lstStyle/>
          <a:p>
            <a:pPr marL="22225" rtl="0">
              <a:lnSpc>
                <a:spcPct val="100000"/>
              </a:lnSpc>
              <a:spcBef>
                <a:spcPts val="570"/>
              </a:spcBef>
            </a:pPr>
            <a:r>
              <a:rPr lang="en"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-Feeling itchy</a:t>
            </a:r>
            <a:endParaRPr lang="ja-JP" altLang="en-US" sz="1000" kern="0" dirty="0">
              <a:latin typeface="Arial" panose="020B0604020202020204" pitchFamily="34" charset="0"/>
              <a:ea typeface="游明朝" panose="02020400000000000000" pitchFamily="18" charset="-128"/>
              <a:cs typeface="Arial" panose="020B0604020202020204" pitchFamily="34" charset="0"/>
            </a:endParaRPr>
          </a:p>
          <a:p>
            <a:pPr marL="22225" rtl="0">
              <a:lnSpc>
                <a:spcPct val="100000"/>
              </a:lnSpc>
              <a:spcBef>
                <a:spcPts val="355"/>
              </a:spcBef>
            </a:pPr>
            <a:r>
              <a:rPr lang="en"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-Coughing</a:t>
            </a:r>
            <a:endParaRPr sz="1000" kern="0" dirty="0">
              <a:latin typeface="Arial" panose="020B0604020202020204" pitchFamily="34" charset="0"/>
              <a:ea typeface="游明朝" panose="02020400000000000000" pitchFamily="18" charset="-128"/>
              <a:cs typeface="Arial" panose="020B0604020202020204" pitchFamily="34" charset="0"/>
            </a:endParaRPr>
          </a:p>
        </p:txBody>
      </p:sp>
      <p:sp>
        <p:nvSpPr>
          <p:cNvPr id="30" name="object 19">
            <a:extLst>
              <a:ext uri="{FF2B5EF4-FFF2-40B4-BE49-F238E27FC236}">
                <a16:creationId xmlns:a16="http://schemas.microsoft.com/office/drawing/2014/main" id="{587EB643-9A00-D34E-98D9-08552434D657}"/>
              </a:ext>
            </a:extLst>
          </p:cNvPr>
          <p:cNvSpPr txBox="1"/>
          <p:nvPr/>
        </p:nvSpPr>
        <p:spPr>
          <a:xfrm>
            <a:off x="578485" y="9235715"/>
            <a:ext cx="4342766" cy="744819"/>
          </a:xfrm>
          <a:prstGeom prst="rect">
            <a:avLst/>
          </a:prstGeom>
        </p:spPr>
        <p:txBody>
          <a:bodyPr vert="horz" wrap="square" lIns="0" tIns="0" rIns="0" bIns="0" rtlCol="0">
            <a:spAutoFit/>
          </a:bodyPr>
          <a:lstStyle/>
          <a:p>
            <a:pPr marL="12700" marR="244475" algn="just" rtl="0">
              <a:lnSpc>
                <a:spcPct val="139600"/>
              </a:lnSpc>
              <a:spcBef>
                <a:spcPts val="655"/>
              </a:spcBef>
            </a:pPr>
            <a:r>
              <a:rPr lang="en" sz="1100" kern="0" dirty="0">
                <a:solidFill>
                  <a:srgbClr val="221815"/>
                </a:solidFill>
                <a:latin typeface="Arial" panose="020B0604020202020204" pitchFamily="34" charset="0"/>
                <a:ea typeface="游明朝" panose="02020400000000000000" pitchFamily="18" charset="-128"/>
                <a:cs typeface="Arial" panose="020B0604020202020204" pitchFamily="34" charset="0"/>
              </a:rPr>
              <a:t>There are all sorts of people in the world. </a:t>
            </a:r>
          </a:p>
          <a:p>
            <a:pPr marL="12700" marR="244475" algn="just" rtl="0"/>
            <a:r>
              <a:rPr lang="en" sz="1100" kern="0" dirty="0" smtClean="0">
                <a:solidFill>
                  <a:srgbClr val="221815"/>
                </a:solidFill>
                <a:latin typeface="Arial" panose="020B0604020202020204" pitchFamily="34" charset="0"/>
                <a:ea typeface="游明朝" panose="02020400000000000000" pitchFamily="18" charset="-128"/>
                <a:cs typeface="Arial" panose="020B0604020202020204" pitchFamily="34" charset="0"/>
              </a:rPr>
              <a:t>Some </a:t>
            </a:r>
            <a:r>
              <a:rPr lang="en" sz="1100" kern="0" dirty="0">
                <a:solidFill>
                  <a:srgbClr val="221815"/>
                </a:solidFill>
                <a:latin typeface="Arial" panose="020B0604020202020204" pitchFamily="34" charset="0"/>
                <a:ea typeface="游明朝" panose="02020400000000000000" pitchFamily="18" charset="-128"/>
                <a:cs typeface="Arial" panose="020B0604020202020204" pitchFamily="34" charset="0"/>
              </a:rPr>
              <a:t>people get their shots as soon as they can, and some people have reasons for not getting their shots. Don’t make fun of or bully other kids you know whether they get their shots or not.</a:t>
            </a:r>
            <a:endParaRPr lang="ja-JP" altLang="en-US" sz="1100" kern="0" dirty="0">
              <a:latin typeface="Arial" panose="020B0604020202020204" pitchFamily="34" charset="0"/>
              <a:ea typeface="游明朝" panose="02020400000000000000" pitchFamily="18" charset="-128"/>
              <a:cs typeface="Arial" panose="020B0604020202020204" pitchFamily="34" charset="0"/>
            </a:endParaRPr>
          </a:p>
        </p:txBody>
      </p:sp>
      <p:pic>
        <p:nvPicPr>
          <p:cNvPr id="32" name="図 31">
            <a:extLst>
              <a:ext uri="{FF2B5EF4-FFF2-40B4-BE49-F238E27FC236}">
                <a16:creationId xmlns:a16="http://schemas.microsoft.com/office/drawing/2014/main" id="{FAF2A724-B2EC-684C-A24E-E0423A97A9F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61543" y="771479"/>
            <a:ext cx="850900" cy="609600"/>
          </a:xfrm>
          <a:prstGeom prst="rect">
            <a:avLst/>
          </a:prstGeom>
        </p:spPr>
      </p:pic>
      <p:pic>
        <p:nvPicPr>
          <p:cNvPr id="34" name="図 33">
            <a:extLst>
              <a:ext uri="{FF2B5EF4-FFF2-40B4-BE49-F238E27FC236}">
                <a16:creationId xmlns:a16="http://schemas.microsoft.com/office/drawing/2014/main" id="{B6A19E3B-600E-4246-A3AD-721D416897B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67720" y="795538"/>
            <a:ext cx="495300" cy="596900"/>
          </a:xfrm>
          <a:prstGeom prst="rect">
            <a:avLst/>
          </a:prstGeom>
        </p:spPr>
      </p:pic>
      <p:pic>
        <p:nvPicPr>
          <p:cNvPr id="36" name="図 35">
            <a:extLst>
              <a:ext uri="{FF2B5EF4-FFF2-40B4-BE49-F238E27FC236}">
                <a16:creationId xmlns:a16="http://schemas.microsoft.com/office/drawing/2014/main" id="{6FF0CFA8-CFE3-1341-ABEC-2AE531FFA994}"/>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109770" y="1384300"/>
            <a:ext cx="1766960" cy="1507806"/>
          </a:xfrm>
          <a:prstGeom prst="rect">
            <a:avLst/>
          </a:prstGeom>
        </p:spPr>
      </p:pic>
      <p:pic>
        <p:nvPicPr>
          <p:cNvPr id="38" name="図 37">
            <a:extLst>
              <a:ext uri="{FF2B5EF4-FFF2-40B4-BE49-F238E27FC236}">
                <a16:creationId xmlns:a16="http://schemas.microsoft.com/office/drawing/2014/main" id="{03BCFE6B-1D2C-6A49-9258-89EADDC0A0F2}"/>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08482" y="3626637"/>
            <a:ext cx="1155700" cy="838200"/>
          </a:xfrm>
          <a:prstGeom prst="rect">
            <a:avLst/>
          </a:prstGeom>
        </p:spPr>
      </p:pic>
      <p:pic>
        <p:nvPicPr>
          <p:cNvPr id="40" name="図 39">
            <a:extLst>
              <a:ext uri="{FF2B5EF4-FFF2-40B4-BE49-F238E27FC236}">
                <a16:creationId xmlns:a16="http://schemas.microsoft.com/office/drawing/2014/main" id="{2EA2E195-87BE-074C-A385-AA24A25AFD72}"/>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971730" y="4135200"/>
            <a:ext cx="647700" cy="673100"/>
          </a:xfrm>
          <a:prstGeom prst="rect">
            <a:avLst/>
          </a:prstGeom>
        </p:spPr>
      </p:pic>
      <p:pic>
        <p:nvPicPr>
          <p:cNvPr id="42" name="図 41">
            <a:extLst>
              <a:ext uri="{FF2B5EF4-FFF2-40B4-BE49-F238E27FC236}">
                <a16:creationId xmlns:a16="http://schemas.microsoft.com/office/drawing/2014/main" id="{04BF257E-ACE0-B641-8FDC-902B72BACDA7}"/>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841069" y="4883597"/>
            <a:ext cx="406400" cy="698500"/>
          </a:xfrm>
          <a:prstGeom prst="rect">
            <a:avLst/>
          </a:prstGeom>
        </p:spPr>
      </p:pic>
      <p:pic>
        <p:nvPicPr>
          <p:cNvPr id="44" name="図 43">
            <a:extLst>
              <a:ext uri="{FF2B5EF4-FFF2-40B4-BE49-F238E27FC236}">
                <a16:creationId xmlns:a16="http://schemas.microsoft.com/office/drawing/2014/main" id="{5252AEF6-39C6-E843-989A-26322D4AE7F6}"/>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739990" y="5688376"/>
            <a:ext cx="635000" cy="673100"/>
          </a:xfrm>
          <a:prstGeom prst="rect">
            <a:avLst/>
          </a:prstGeom>
        </p:spPr>
      </p:pic>
      <p:pic>
        <p:nvPicPr>
          <p:cNvPr id="46" name="図 45">
            <a:extLst>
              <a:ext uri="{FF2B5EF4-FFF2-40B4-BE49-F238E27FC236}">
                <a16:creationId xmlns:a16="http://schemas.microsoft.com/office/drawing/2014/main" id="{C1D1F1AD-4CE2-5B4E-80B0-2CC9D5F2BA7F}"/>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89930" y="5605780"/>
            <a:ext cx="1041271" cy="840116"/>
          </a:xfrm>
          <a:prstGeom prst="rect">
            <a:avLst/>
          </a:prstGeom>
        </p:spPr>
      </p:pic>
      <p:pic>
        <p:nvPicPr>
          <p:cNvPr id="48" name="図 47">
            <a:extLst>
              <a:ext uri="{FF2B5EF4-FFF2-40B4-BE49-F238E27FC236}">
                <a16:creationId xmlns:a16="http://schemas.microsoft.com/office/drawing/2014/main" id="{7C549DA8-E55B-5A47-842D-4A57D8D03E5E}"/>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887586" y="7241563"/>
            <a:ext cx="635000" cy="660400"/>
          </a:xfrm>
          <a:prstGeom prst="rect">
            <a:avLst/>
          </a:prstGeom>
        </p:spPr>
      </p:pic>
      <p:pic>
        <p:nvPicPr>
          <p:cNvPr id="50" name="図 49">
            <a:extLst>
              <a:ext uri="{FF2B5EF4-FFF2-40B4-BE49-F238E27FC236}">
                <a16:creationId xmlns:a16="http://schemas.microsoft.com/office/drawing/2014/main" id="{06F11C7B-FE0E-C54F-A618-23645C1E569D}"/>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47140" y="7235164"/>
            <a:ext cx="914400" cy="647700"/>
          </a:xfrm>
          <a:prstGeom prst="rect">
            <a:avLst/>
          </a:prstGeom>
        </p:spPr>
      </p:pic>
      <p:pic>
        <p:nvPicPr>
          <p:cNvPr id="52" name="図 51">
            <a:extLst>
              <a:ext uri="{FF2B5EF4-FFF2-40B4-BE49-F238E27FC236}">
                <a16:creationId xmlns:a16="http://schemas.microsoft.com/office/drawing/2014/main" id="{4A1A02CA-69C5-6447-83FA-287FA7681EFC}"/>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043556" y="8676940"/>
            <a:ext cx="406400" cy="495300"/>
          </a:xfrm>
          <a:prstGeom prst="rect">
            <a:avLst/>
          </a:prstGeom>
        </p:spPr>
      </p:pic>
      <p:pic>
        <p:nvPicPr>
          <p:cNvPr id="54" name="図 53">
            <a:extLst>
              <a:ext uri="{FF2B5EF4-FFF2-40B4-BE49-F238E27FC236}">
                <a16:creationId xmlns:a16="http://schemas.microsoft.com/office/drawing/2014/main" id="{1D83A851-3EFD-6240-9C7C-09AF4E64064A}"/>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975982" y="9059479"/>
            <a:ext cx="2082800" cy="1066800"/>
          </a:xfrm>
          <a:prstGeom prst="rect">
            <a:avLst/>
          </a:prstGeom>
        </p:spPr>
      </p:pic>
      <p:sp>
        <p:nvSpPr>
          <p:cNvPr id="89" name="object 36">
            <a:extLst>
              <a:ext uri="{FF2B5EF4-FFF2-40B4-BE49-F238E27FC236}">
                <a16:creationId xmlns:a16="http://schemas.microsoft.com/office/drawing/2014/main" id="{6D52B509-9042-474E-A3A3-5C4C53502012}"/>
              </a:ext>
            </a:extLst>
          </p:cNvPr>
          <p:cNvSpPr txBox="1"/>
          <p:nvPr/>
        </p:nvSpPr>
        <p:spPr>
          <a:xfrm>
            <a:off x="4506347" y="3812898"/>
            <a:ext cx="130175" cy="74379"/>
          </a:xfrm>
          <a:prstGeom prst="rect">
            <a:avLst/>
          </a:prstGeom>
        </p:spPr>
        <p:txBody>
          <a:bodyPr vert="horz" wrap="square" lIns="0" tIns="12700" rIns="0" bIns="0" rtlCol="0">
            <a:spAutoFit/>
          </a:bodyPr>
          <a:lstStyle/>
          <a:p>
            <a:pPr marL="12700" rtl="0">
              <a:lnSpc>
                <a:spcPct val="100000"/>
              </a:lnSpc>
              <a:spcBef>
                <a:spcPts val="100"/>
              </a:spcBef>
            </a:pPr>
            <a:r>
              <a:rPr lang="en" sz="400" kern="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 </a:t>
            </a:r>
            <a:endParaRPr sz="400" kern="0">
              <a:latin typeface="Times New Roman" panose="02020603050405020304" pitchFamily="18" charset="0"/>
              <a:ea typeface="游明朝" panose="02020400000000000000" pitchFamily="18" charset="-128"/>
              <a:cs typeface="Times New Roman" panose="02020603050405020304" pitchFamily="18" charset="0"/>
            </a:endParaRPr>
          </a:p>
        </p:txBody>
      </p:sp>
      <p:sp>
        <p:nvSpPr>
          <p:cNvPr id="90" name="object 37">
            <a:extLst>
              <a:ext uri="{FF2B5EF4-FFF2-40B4-BE49-F238E27FC236}">
                <a16:creationId xmlns:a16="http://schemas.microsoft.com/office/drawing/2014/main" id="{5B3E3726-0BF8-7647-BFAE-067A13FA114F}"/>
              </a:ext>
            </a:extLst>
          </p:cNvPr>
          <p:cNvSpPr txBox="1"/>
          <p:nvPr/>
        </p:nvSpPr>
        <p:spPr>
          <a:xfrm>
            <a:off x="4761058" y="3812898"/>
            <a:ext cx="130175" cy="74379"/>
          </a:xfrm>
          <a:prstGeom prst="rect">
            <a:avLst/>
          </a:prstGeom>
        </p:spPr>
        <p:txBody>
          <a:bodyPr vert="horz" wrap="square" lIns="0" tIns="12700" rIns="0" bIns="0" rtlCol="0">
            <a:spAutoFit/>
          </a:bodyPr>
          <a:lstStyle/>
          <a:p>
            <a:pPr marL="12700" rtl="0">
              <a:lnSpc>
                <a:spcPct val="100000"/>
              </a:lnSpc>
              <a:spcBef>
                <a:spcPts val="100"/>
              </a:spcBef>
            </a:pPr>
            <a:r>
              <a:rPr lang="en" sz="400" kern="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 </a:t>
            </a:r>
            <a:endParaRPr sz="400" kern="0">
              <a:latin typeface="Times New Roman" panose="02020603050405020304" pitchFamily="18" charset="0"/>
              <a:ea typeface="游明朝" panose="02020400000000000000" pitchFamily="18"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AD2479FD-C74B-45C1-B99E-5247CEEFA5F6}"/>
              </a:ext>
            </a:extLst>
          </p:cNvPr>
          <p:cNvSpPr txBox="1"/>
          <p:nvPr/>
        </p:nvSpPr>
        <p:spPr>
          <a:xfrm>
            <a:off x="374280" y="8146275"/>
            <a:ext cx="6840000" cy="646331"/>
          </a:xfrm>
          <a:prstGeom prst="rect">
            <a:avLst/>
          </a:prstGeom>
          <a:noFill/>
        </p:spPr>
        <p:txBody>
          <a:bodyPr wrap="square" rtlCol="0">
            <a:spAutoFit/>
          </a:bodyPr>
          <a:lstStyle/>
          <a:p>
            <a:pPr rtl="0"/>
            <a:r>
              <a:rPr lang="en" b="1" kern="0" dirty="0">
                <a:solidFill>
                  <a:srgbClr val="EC3C2A"/>
                </a:solidFill>
                <a:latin typeface="Arial" panose="020B0604020202020204" pitchFamily="34" charset="0"/>
                <a:ea typeface="游明朝" panose="02020400000000000000" pitchFamily="18" charset="-128"/>
                <a:cs typeface="Arial" panose="020B0604020202020204" pitchFamily="34" charset="0"/>
              </a:rPr>
              <a:t>You’ll need to get 2 COVID-19 shots with 3 weeks in between.</a:t>
            </a:r>
            <a:endParaRPr lang="th-TH" b="1" kern="0" dirty="0">
              <a:solidFill>
                <a:srgbClr val="EC3C2A"/>
              </a:solidFill>
              <a:latin typeface="Arial" panose="020B0604020202020204" pitchFamily="34" charset="0"/>
              <a:ea typeface="游明朝" panose="02020400000000000000" pitchFamily="18" charset="-128"/>
            </a:endParaRPr>
          </a:p>
        </p:txBody>
      </p:sp>
      <p:sp>
        <p:nvSpPr>
          <p:cNvPr id="20" name="テキスト ボックス 19"/>
          <p:cNvSpPr txBox="1"/>
          <p:nvPr/>
        </p:nvSpPr>
        <p:spPr>
          <a:xfrm>
            <a:off x="580711" y="2483619"/>
            <a:ext cx="5038719" cy="577081"/>
          </a:xfrm>
          <a:prstGeom prst="rect">
            <a:avLst/>
          </a:prstGeom>
          <a:noFill/>
        </p:spPr>
        <p:txBody>
          <a:bodyPr wrap="square" rtlCol="0">
            <a:spAutoFit/>
          </a:bodyPr>
          <a:lstStyle/>
          <a:p>
            <a:r>
              <a:rPr lang="en-US" altLang="ja-JP" sz="1050" dirty="0">
                <a:latin typeface="Arial" panose="020B0604020202020204" pitchFamily="34" charset="0"/>
                <a:ea typeface="HGPｺﾞｼｯｸM" panose="020B0600000000000000" pitchFamily="50" charset="-128"/>
                <a:cs typeface="Arial" panose="020B0604020202020204" pitchFamily="34" charset="0"/>
              </a:rPr>
              <a:t>If you get your shots for COVID-19, this helps your body’s insides </a:t>
            </a:r>
            <a:endParaRPr lang="en-US" altLang="ja-JP" sz="1050" dirty="0" smtClean="0">
              <a:latin typeface="Arial" panose="020B0604020202020204" pitchFamily="34" charset="0"/>
              <a:ea typeface="HGPｺﾞｼｯｸM" panose="020B0600000000000000" pitchFamily="50" charset="-128"/>
              <a:cs typeface="Arial" panose="020B0604020202020204" pitchFamily="34" charset="0"/>
            </a:endParaRPr>
          </a:p>
          <a:p>
            <a:r>
              <a:rPr lang="en-US" altLang="ja-JP" sz="1050" dirty="0" smtClean="0">
                <a:latin typeface="Arial" panose="020B0604020202020204" pitchFamily="34" charset="0"/>
                <a:ea typeface="HGPｺﾞｼｯｸM" panose="020B0600000000000000" pitchFamily="50" charset="-128"/>
                <a:cs typeface="Arial" panose="020B0604020202020204" pitchFamily="34" charset="0"/>
              </a:rPr>
              <a:t>get ready </a:t>
            </a:r>
            <a:r>
              <a:rPr lang="en-US" altLang="ja-JP" sz="1050" dirty="0">
                <a:latin typeface="Arial" panose="020B0604020202020204" pitchFamily="34" charset="0"/>
                <a:ea typeface="HGPｺﾞｼｯｸM" panose="020B0600000000000000" pitchFamily="50" charset="-128"/>
                <a:cs typeface="Arial" panose="020B0604020202020204" pitchFamily="34" charset="0"/>
              </a:rPr>
              <a:t>to fight the virus and makes it harder for you to get sick </a:t>
            </a:r>
            <a:endParaRPr lang="en-US" altLang="ja-JP" sz="1050" dirty="0" smtClean="0">
              <a:latin typeface="Arial" panose="020B0604020202020204" pitchFamily="34" charset="0"/>
              <a:ea typeface="HGPｺﾞｼｯｸM" panose="020B0600000000000000" pitchFamily="50" charset="-128"/>
              <a:cs typeface="Arial" panose="020B0604020202020204" pitchFamily="34" charset="0"/>
            </a:endParaRPr>
          </a:p>
          <a:p>
            <a:r>
              <a:rPr lang="en-US" altLang="ja-JP" sz="1050" dirty="0" smtClean="0">
                <a:latin typeface="Arial" panose="020B0604020202020204" pitchFamily="34" charset="0"/>
                <a:ea typeface="HGPｺﾞｼｯｸM" panose="020B0600000000000000" pitchFamily="50" charset="-128"/>
                <a:cs typeface="Arial" panose="020B0604020202020204" pitchFamily="34" charset="0"/>
              </a:rPr>
              <a:t>if </a:t>
            </a:r>
            <a:r>
              <a:rPr lang="en-US" altLang="ja-JP" sz="1050" dirty="0">
                <a:latin typeface="Arial" panose="020B0604020202020204" pitchFamily="34" charset="0"/>
                <a:ea typeface="HGPｺﾞｼｯｸM" panose="020B0600000000000000" pitchFamily="50" charset="-128"/>
                <a:cs typeface="Arial" panose="020B0604020202020204" pitchFamily="34" charset="0"/>
              </a:rPr>
              <a:t>you </a:t>
            </a:r>
            <a:r>
              <a:rPr lang="en-US" altLang="ja-JP" sz="1050" i="1" dirty="0">
                <a:latin typeface="Arial" panose="020B0604020202020204" pitchFamily="34" charset="0"/>
                <a:ea typeface="HGPｺﾞｼｯｸM" panose="020B0600000000000000" pitchFamily="50" charset="-128"/>
                <a:cs typeface="Arial" panose="020B0604020202020204" pitchFamily="34" charset="0"/>
              </a:rPr>
              <a:t>do</a:t>
            </a:r>
            <a:r>
              <a:rPr lang="en-US" altLang="ja-JP" sz="1050" dirty="0">
                <a:latin typeface="Arial" panose="020B0604020202020204" pitchFamily="34" charset="0"/>
                <a:ea typeface="HGPｺﾞｼｯｸM" panose="020B0600000000000000" pitchFamily="50" charset="-128"/>
                <a:cs typeface="Arial" panose="020B0604020202020204" pitchFamily="34" charset="0"/>
              </a:rPr>
              <a:t> get it</a:t>
            </a:r>
            <a:r>
              <a:rPr lang="en-US" altLang="ja-JP" sz="1050" dirty="0" smtClean="0">
                <a:latin typeface="Arial" panose="020B0604020202020204" pitchFamily="34" charset="0"/>
                <a:ea typeface="HGPｺﾞｼｯｸM" panose="020B0600000000000000" pitchFamily="50" charset="-128"/>
                <a:cs typeface="Arial" panose="020B0604020202020204" pitchFamily="34" charset="0"/>
              </a:rPr>
              <a:t>.</a:t>
            </a:r>
            <a:endParaRPr kumimoji="1" lang="ja-JP" altLang="en-US" sz="1050" dirty="0">
              <a:latin typeface="Arial" panose="020B0604020202020204" pitchFamily="34" charset="0"/>
              <a:ea typeface="HGPｺﾞｼｯｸM" panose="020B0600000000000000" pitchFamily="50" charset="-128"/>
              <a:cs typeface="Arial" panose="020B0604020202020204" pitchFamily="34" charset="0"/>
            </a:endParaRPr>
          </a:p>
        </p:txBody>
      </p:sp>
      <p:sp>
        <p:nvSpPr>
          <p:cNvPr id="12" name="object 12"/>
          <p:cNvSpPr txBox="1"/>
          <p:nvPr/>
        </p:nvSpPr>
        <p:spPr>
          <a:xfrm>
            <a:off x="425450" y="6652494"/>
            <a:ext cx="6705600" cy="430887"/>
          </a:xfrm>
          <a:prstGeom prst="rect">
            <a:avLst/>
          </a:prstGeom>
        </p:spPr>
        <p:txBody>
          <a:bodyPr vert="horz" wrap="square" lIns="0" tIns="0" rIns="0" bIns="0" rtlCol="0">
            <a:spAutoFit/>
          </a:bodyPr>
          <a:lstStyle/>
          <a:p>
            <a:pPr marL="12700" algn="ctr" rtl="0">
              <a:lnSpc>
                <a:spcPct val="100000"/>
              </a:lnSpc>
            </a:pPr>
            <a:r>
              <a:rPr lang="en" sz="1400" b="1" kern="0" dirty="0">
                <a:solidFill>
                  <a:srgbClr val="221815"/>
                </a:solidFill>
                <a:latin typeface="Segoe UI Semibold" panose="020B0702040204020203" pitchFamily="34" charset="0"/>
                <a:ea typeface="游明朝" panose="02020400000000000000" pitchFamily="18" charset="-128"/>
                <a:cs typeface="Segoe UI Semibold" panose="020B0702040204020203" pitchFamily="34" charset="0"/>
              </a:rPr>
              <a:t>If you feel any of the things listed above</a:t>
            </a:r>
            <a:r>
              <a:rPr lang="en" sz="1400" b="1" kern="0" dirty="0" smtClean="0">
                <a:solidFill>
                  <a:srgbClr val="221815"/>
                </a:solidFill>
                <a:latin typeface="Segoe UI Semibold" panose="020B0702040204020203" pitchFamily="34" charset="0"/>
                <a:ea typeface="游明朝" panose="02020400000000000000" pitchFamily="18" charset="-128"/>
                <a:cs typeface="Segoe UI Semibold" panose="020B0702040204020203" pitchFamily="34" charset="0"/>
              </a:rPr>
              <a:t>,</a:t>
            </a:r>
          </a:p>
          <a:p>
            <a:pPr marL="12700" algn="ctr" rtl="0">
              <a:lnSpc>
                <a:spcPct val="100000"/>
              </a:lnSpc>
            </a:pPr>
            <a:r>
              <a:rPr lang="en" sz="1400" b="1" kern="0" dirty="0" smtClean="0">
                <a:solidFill>
                  <a:srgbClr val="221815"/>
                </a:solidFill>
                <a:latin typeface="Segoe UI Semibold" panose="020B0702040204020203" pitchFamily="34" charset="0"/>
                <a:ea typeface="游明朝" panose="02020400000000000000" pitchFamily="18" charset="-128"/>
                <a:cs typeface="Segoe UI Semibold" panose="020B0702040204020203" pitchFamily="34" charset="0"/>
              </a:rPr>
              <a:t>make </a:t>
            </a:r>
            <a:r>
              <a:rPr lang="en" sz="1400" b="1" kern="0" dirty="0">
                <a:solidFill>
                  <a:srgbClr val="221815"/>
                </a:solidFill>
                <a:latin typeface="Segoe UI Semibold" panose="020B0702040204020203" pitchFamily="34" charset="0"/>
                <a:ea typeface="游明朝" panose="02020400000000000000" pitchFamily="18" charset="-128"/>
                <a:cs typeface="Segoe UI Semibold" panose="020B0702040204020203" pitchFamily="34" charset="0"/>
              </a:rPr>
              <a:t>sure you let someone in your home know right away.</a:t>
            </a:r>
            <a:endParaRPr sz="1400" b="1" kern="0" dirty="0">
              <a:latin typeface="Segoe UI Semibold" panose="020B0702040204020203" pitchFamily="34" charset="0"/>
              <a:ea typeface="游明朝" panose="02020400000000000000" pitchFamily="18" charset="-128"/>
              <a:cs typeface="Segoe UI Semibold" panose="020B0702040204020203" pitchFamily="34" charset="0"/>
            </a:endParaRPr>
          </a:p>
        </p:txBody>
      </p:sp>
      <p:sp>
        <p:nvSpPr>
          <p:cNvPr id="41" name="object 2">
            <a:extLst>
              <a:ext uri="{FF2B5EF4-FFF2-40B4-BE49-F238E27FC236}">
                <a16:creationId xmlns:a16="http://schemas.microsoft.com/office/drawing/2014/main" id="{9091C248-2FE6-F74A-9C16-1E9241EEFC1F}"/>
              </a:ext>
            </a:extLst>
          </p:cNvPr>
          <p:cNvSpPr txBox="1"/>
          <p:nvPr/>
        </p:nvSpPr>
        <p:spPr>
          <a:xfrm>
            <a:off x="6445250" y="469900"/>
            <a:ext cx="769625" cy="174003"/>
          </a:xfrm>
          <a:prstGeom prst="rect">
            <a:avLst/>
          </a:prstGeom>
          <a:ln w="4445">
            <a:noFill/>
          </a:ln>
        </p:spPr>
        <p:txBody>
          <a:bodyPr vert="horz" wrap="square" lIns="0" tIns="28800" rIns="0" bIns="21600" rtlCol="0">
            <a:spAutoFit/>
          </a:bodyPr>
          <a:lstStyle/>
          <a:p>
            <a:pPr marL="110489" algn="r" rtl="0">
              <a:lnSpc>
                <a:spcPct val="100000"/>
              </a:lnSpc>
              <a:spcBef>
                <a:spcPts val="220"/>
              </a:spcBef>
            </a:pPr>
            <a:r>
              <a:rPr lang="ja-JP" altLang="en-US" sz="800" kern="0" dirty="0" smtClean="0">
                <a:solidFill>
                  <a:schemeClr val="accent6">
                    <a:lumMod val="40000"/>
                    <a:lumOff val="60000"/>
                  </a:schemeClr>
                </a:solidFill>
                <a:latin typeface="メイリオ" panose="020B0604030504040204" pitchFamily="50" charset="-128"/>
                <a:ea typeface="メイリオ" panose="020B0604030504040204" pitchFamily="50" charset="-128"/>
                <a:cs typeface="Arial" panose="020B0604020202020204" pitchFamily="34" charset="0"/>
              </a:rPr>
              <a:t>英語</a:t>
            </a:r>
            <a:endParaRPr lang="en" sz="800" kern="0" dirty="0">
              <a:solidFill>
                <a:schemeClr val="accent6">
                  <a:lumMod val="40000"/>
                  <a:lumOff val="60000"/>
                </a:schemeClr>
              </a:solidFill>
              <a:latin typeface="メイリオ" panose="020B0604030504040204" pitchFamily="50" charset="-128"/>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9106368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221815"/>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BE068D1D5372FC4ABC7322A2B4447131" ma:contentTypeVersion="11" ma:contentTypeDescription="新しいドキュメントを作成します。" ma:contentTypeScope="" ma:versionID="1f810f37b561c64f48121d870c1b594c">
  <xsd:schema xmlns:xsd="http://www.w3.org/2001/XMLSchema" xmlns:xs="http://www.w3.org/2001/XMLSchema" xmlns:p="http://schemas.microsoft.com/office/2006/metadata/properties" xmlns:ns3="d243d628-1118-4c89-943f-1d6e6b83bf66" xmlns:ns4="5d8f8d82-30ef-44f4-82fe-f75c6c57a13f" targetNamespace="http://schemas.microsoft.com/office/2006/metadata/properties" ma:root="true" ma:fieldsID="d0ebd843351e6ed3546f60edd6e90127" ns3:_="" ns4:_="">
    <xsd:import namespace="d243d628-1118-4c89-943f-1d6e6b83bf66"/>
    <xsd:import namespace="5d8f8d82-30ef-44f4-82fe-f75c6c57a13f"/>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AutoTags" minOccurs="0"/>
                <xsd:element ref="ns4:MediaServiceOCR"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43d628-1118-4c89-943f-1d6e6b83bf66"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共有相手の詳細情報" ma:internalName="SharedWithDetails" ma:readOnly="true">
      <xsd:simpleType>
        <xsd:restriction base="dms:Note">
          <xsd:maxLength value="255"/>
        </xsd:restriction>
      </xsd:simpleType>
    </xsd:element>
    <xsd:element name="SharingHintHash" ma:index="10" nillable="true" ma:displayName="共有のヒントのハッシュ"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d8f8d82-30ef-44f4-82fe-f75c6c57a13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4B8DF9C-2112-486A-BBDB-CC8DC059A980}">
  <ds:schemaRefs>
    <ds:schemaRef ds:uri="http://schemas.microsoft.com/sharepoint/v3/contenttype/forms"/>
  </ds:schemaRefs>
</ds:datastoreItem>
</file>

<file path=customXml/itemProps2.xml><?xml version="1.0" encoding="utf-8"?>
<ds:datastoreItem xmlns:ds="http://schemas.openxmlformats.org/officeDocument/2006/customXml" ds:itemID="{11823D58-2631-40BD-831C-BFF61FDD75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243d628-1118-4c89-943f-1d6e6b83bf66"/>
    <ds:schemaRef ds:uri="5d8f8d82-30ef-44f4-82fe-f75c6c57a1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0E4C1F5-A66F-4C44-9D11-58E4B23185E5}">
  <ds:schemaRefs>
    <ds:schemaRef ds:uri="http://purl.org/dc/terms/"/>
    <ds:schemaRef ds:uri="http://purl.org/dc/dcmitype/"/>
    <ds:schemaRef ds:uri="http://schemas.microsoft.com/office/2006/documentManagement/types"/>
    <ds:schemaRef ds:uri="http://www.w3.org/XML/1998/namespace"/>
    <ds:schemaRef ds:uri="5d8f8d82-30ef-44f4-82fe-f75c6c57a13f"/>
    <ds:schemaRef ds:uri="http://schemas.openxmlformats.org/package/2006/metadata/core-properties"/>
    <ds:schemaRef ds:uri="http://schemas.microsoft.com/office/infopath/2007/PartnerControls"/>
    <ds:schemaRef ds:uri="d243d628-1118-4c89-943f-1d6e6b83bf66"/>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125</TotalTime>
  <Words>471</Words>
  <PresentationFormat>ユーザー設定</PresentationFormat>
  <Paragraphs>41</Paragraphs>
  <Slides>1</Slides>
  <Notes>1</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vt:i4>
      </vt:variant>
    </vt:vector>
  </HeadingPairs>
  <TitlesOfParts>
    <vt:vector size="13" baseType="lpstr">
      <vt:lpstr>Cordia New</vt:lpstr>
      <vt:lpstr>ＤＨＰ行書体</vt:lpstr>
      <vt:lpstr>HGPｺﾞｼｯｸM</vt:lpstr>
      <vt:lpstr>メイリオ</vt:lpstr>
      <vt:lpstr>游ゴシック</vt:lpstr>
      <vt:lpstr>游明朝</vt:lpstr>
      <vt:lpstr>Arial</vt:lpstr>
      <vt:lpstr>Calibri</vt:lpstr>
      <vt:lpstr>Segoe UI Semibold</vt:lpstr>
      <vt:lpstr>Times New Roman</vt:lpstr>
      <vt:lpstr>Verdana</vt:lpstr>
      <vt:lpstr>Office Theme</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2022-03-24T08:35:59Z</cp:lastPrinted>
  <dcterms:modified xsi:type="dcterms:W3CDTF">2022-03-24T12:37:33Z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2022-02-13T00:00:00Z</vt:filetime>
  </property>
  <property fmtid="{D5CDD505-2E9C-101B-9397-08002B2CF9AE}" pid="3" name="Creator">
    <vt:lpwstr>Adobe Illustrator 25.2 (Macintosh)</vt:lpwstr>
  </property>
  <property fmtid="{D5CDD505-2E9C-101B-9397-08002B2CF9AE}" pid="4" name="LastSaved">
    <vt:filetime>2022-02-13T00:00:00Z</vt:filetime>
  </property>
  <property fmtid="{D5CDD505-2E9C-101B-9397-08002B2CF9AE}" pid="5" name="ContentTypeId">
    <vt:lpwstr>0x010100BE068D1D5372FC4ABC7322A2B4447131</vt:lpwstr>
  </property>
</Properties>
</file>