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2"/>
    <p:sldId id="260" r:id="rId3"/>
    <p:sldId id="262" r:id="rId4"/>
    <p:sldId id="263" r:id="rId5"/>
  </p:sldIdLst>
  <p:sldSz cx="7556500" cy="10693400"/>
  <p:notesSz cx="6669088" cy="9872663"/>
  <p:defaultTextStyle>
    <a:defPPr rtl="0">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TSUKA NAO" initials="ON" lastIdx="2" clrIdx="0">
    <p:extLst>
      <p:ext uri="{19B8F6BF-5375-455C-9EA6-DF929625EA0E}">
        <p15:presenceInfo xmlns:p15="http://schemas.microsoft.com/office/powerpoint/2012/main" userId="S-1-5-21-4214891098-2421862870-834460858-531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79"/>
  </p:normalViewPr>
  <p:slideViewPr>
    <p:cSldViewPr>
      <p:cViewPr>
        <p:scale>
          <a:sx n="150" d="100"/>
          <a:sy n="150" d="100"/>
        </p:scale>
        <p:origin x="-396" y="-227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唐 麗麗" userId="f55fa60da7708689" providerId="LiveId" clId="{994B4381-B0B1-4B8F-90CD-F86D9131C5E2}"/>
    <pc:docChg chg="undo custSel modSld">
      <pc:chgData name="唐 麗麗" userId="f55fa60da7708689" providerId="LiveId" clId="{994B4381-B0B1-4B8F-90CD-F86D9131C5E2}" dt="2022-03-10T07:57:51.526" v="80" actId="1076"/>
      <pc:docMkLst>
        <pc:docMk/>
      </pc:docMkLst>
      <pc:sldChg chg="modSp mod">
        <pc:chgData name="唐 麗麗" userId="f55fa60da7708689" providerId="LiveId" clId="{994B4381-B0B1-4B8F-90CD-F86D9131C5E2}" dt="2022-03-10T07:53:27.423" v="7" actId="1076"/>
        <pc:sldMkLst>
          <pc:docMk/>
          <pc:sldMk cId="0" sldId="257"/>
        </pc:sldMkLst>
        <pc:spChg chg="mod">
          <ac:chgData name="唐 麗麗" userId="f55fa60da7708689" providerId="LiveId" clId="{994B4381-B0B1-4B8F-90CD-F86D9131C5E2}" dt="2022-03-10T07:52:55.254" v="0" actId="2711"/>
          <ac:spMkLst>
            <pc:docMk/>
            <pc:sldMk cId="0" sldId="257"/>
            <ac:spMk id="2" creationId="{00000000-0000-0000-0000-000000000000}"/>
          </ac:spMkLst>
        </pc:spChg>
        <pc:spChg chg="mod">
          <ac:chgData name="唐 麗麗" userId="f55fa60da7708689" providerId="LiveId" clId="{994B4381-B0B1-4B8F-90CD-F86D9131C5E2}" dt="2022-03-10T07:53:19.558" v="5" actId="404"/>
          <ac:spMkLst>
            <pc:docMk/>
            <pc:sldMk cId="0" sldId="257"/>
            <ac:spMk id="3" creationId="{00000000-0000-0000-0000-000000000000}"/>
          </ac:spMkLst>
        </pc:spChg>
        <pc:spChg chg="mod">
          <ac:chgData name="唐 麗麗" userId="f55fa60da7708689" providerId="LiveId" clId="{994B4381-B0B1-4B8F-90CD-F86D9131C5E2}" dt="2022-03-10T07:53:27.423" v="7" actId="1076"/>
          <ac:spMkLst>
            <pc:docMk/>
            <pc:sldMk cId="0" sldId="257"/>
            <ac:spMk id="4" creationId="{00000000-0000-0000-0000-000000000000}"/>
          </ac:spMkLst>
        </pc:spChg>
        <pc:spChg chg="mod">
          <ac:chgData name="唐 麗麗" userId="f55fa60da7708689" providerId="LiveId" clId="{994B4381-B0B1-4B8F-90CD-F86D9131C5E2}" dt="2022-03-10T07:52:55.254" v="0" actId="2711"/>
          <ac:spMkLst>
            <pc:docMk/>
            <pc:sldMk cId="0" sldId="257"/>
            <ac:spMk id="5" creationId="{00000000-0000-0000-0000-000000000000}"/>
          </ac:spMkLst>
        </pc:spChg>
        <pc:spChg chg="mod">
          <ac:chgData name="唐 麗麗" userId="f55fa60da7708689" providerId="LiveId" clId="{994B4381-B0B1-4B8F-90CD-F86D9131C5E2}" dt="2022-03-10T07:52:55.254" v="0" actId="2711"/>
          <ac:spMkLst>
            <pc:docMk/>
            <pc:sldMk cId="0" sldId="257"/>
            <ac:spMk id="7" creationId="{00000000-0000-0000-0000-000000000000}"/>
          </ac:spMkLst>
        </pc:spChg>
        <pc:spChg chg="mod">
          <ac:chgData name="唐 麗麗" userId="f55fa60da7708689" providerId="LiveId" clId="{994B4381-B0B1-4B8F-90CD-F86D9131C5E2}" dt="2022-03-10T07:52:55.254" v="0" actId="2711"/>
          <ac:spMkLst>
            <pc:docMk/>
            <pc:sldMk cId="0" sldId="257"/>
            <ac:spMk id="8" creationId="{00000000-0000-0000-0000-000000000000}"/>
          </ac:spMkLst>
        </pc:spChg>
        <pc:spChg chg="mod">
          <ac:chgData name="唐 麗麗" userId="f55fa60da7708689" providerId="LiveId" clId="{994B4381-B0B1-4B8F-90CD-F86D9131C5E2}" dt="2022-03-10T07:52:55.254" v="0" actId="2711"/>
          <ac:spMkLst>
            <pc:docMk/>
            <pc:sldMk cId="0" sldId="257"/>
            <ac:spMk id="9" creationId="{00000000-0000-0000-0000-000000000000}"/>
          </ac:spMkLst>
        </pc:spChg>
        <pc:spChg chg="mod">
          <ac:chgData name="唐 麗麗" userId="f55fa60da7708689" providerId="LiveId" clId="{994B4381-B0B1-4B8F-90CD-F86D9131C5E2}" dt="2022-03-10T07:53:13.627" v="3" actId="1076"/>
          <ac:spMkLst>
            <pc:docMk/>
            <pc:sldMk cId="0" sldId="257"/>
            <ac:spMk id="10" creationId="{00000000-0000-0000-0000-000000000000}"/>
          </ac:spMkLst>
        </pc:spChg>
        <pc:spChg chg="mod">
          <ac:chgData name="唐 麗麗" userId="f55fa60da7708689" providerId="LiveId" clId="{994B4381-B0B1-4B8F-90CD-F86D9131C5E2}" dt="2022-03-10T07:52:55.254" v="0" actId="2711"/>
          <ac:spMkLst>
            <pc:docMk/>
            <pc:sldMk cId="0" sldId="257"/>
            <ac:spMk id="11" creationId="{0DCCC9BB-A527-3E45-9680-A3275A489F89}"/>
          </ac:spMkLst>
        </pc:spChg>
        <pc:spChg chg="mod">
          <ac:chgData name="唐 麗麗" userId="f55fa60da7708689" providerId="LiveId" clId="{994B4381-B0B1-4B8F-90CD-F86D9131C5E2}" dt="2022-03-10T07:53:03.803" v="1" actId="1076"/>
          <ac:spMkLst>
            <pc:docMk/>
            <pc:sldMk cId="0" sldId="257"/>
            <ac:spMk id="12" creationId="{1CFE6390-C7AC-4EEC-8635-F0F3827D3763}"/>
          </ac:spMkLst>
        </pc:spChg>
        <pc:spChg chg="mod">
          <ac:chgData name="唐 麗麗" userId="f55fa60da7708689" providerId="LiveId" clId="{994B4381-B0B1-4B8F-90CD-F86D9131C5E2}" dt="2022-03-10T07:52:55.254" v="0" actId="2711"/>
          <ac:spMkLst>
            <pc:docMk/>
            <pc:sldMk cId="0" sldId="257"/>
            <ac:spMk id="58" creationId="{C9B4DEAB-2846-8D41-981C-D86476D9983A}"/>
          </ac:spMkLst>
        </pc:spChg>
      </pc:sldChg>
      <pc:sldChg chg="modSp mod">
        <pc:chgData name="唐 麗麗" userId="f55fa60da7708689" providerId="LiveId" clId="{994B4381-B0B1-4B8F-90CD-F86D9131C5E2}" dt="2022-03-10T07:56:33.430" v="55" actId="1076"/>
        <pc:sldMkLst>
          <pc:docMk/>
          <pc:sldMk cId="0" sldId="260"/>
        </pc:sldMkLst>
        <pc:spChg chg="mod">
          <ac:chgData name="唐 麗麗" userId="f55fa60da7708689" providerId="LiveId" clId="{994B4381-B0B1-4B8F-90CD-F86D9131C5E2}" dt="2022-03-10T07:53:36.504" v="8" actId="2711"/>
          <ac:spMkLst>
            <pc:docMk/>
            <pc:sldMk cId="0" sldId="260"/>
            <ac:spMk id="2" creationId="{00000000-0000-0000-0000-000000000000}"/>
          </ac:spMkLst>
        </pc:spChg>
        <pc:spChg chg="mod">
          <ac:chgData name="唐 麗麗" userId="f55fa60da7708689" providerId="LiveId" clId="{994B4381-B0B1-4B8F-90CD-F86D9131C5E2}" dt="2022-03-10T07:54:07.316" v="18" actId="1076"/>
          <ac:spMkLst>
            <pc:docMk/>
            <pc:sldMk cId="0" sldId="260"/>
            <ac:spMk id="3" creationId="{00000000-0000-0000-0000-000000000000}"/>
          </ac:spMkLst>
        </pc:spChg>
        <pc:spChg chg="mod">
          <ac:chgData name="唐 麗麗" userId="f55fa60da7708689" providerId="LiveId" clId="{994B4381-B0B1-4B8F-90CD-F86D9131C5E2}" dt="2022-03-10T07:53:36.504" v="8" actId="2711"/>
          <ac:spMkLst>
            <pc:docMk/>
            <pc:sldMk cId="0" sldId="260"/>
            <ac:spMk id="5" creationId="{00000000-0000-0000-0000-000000000000}"/>
          </ac:spMkLst>
        </pc:spChg>
        <pc:spChg chg="mod">
          <ac:chgData name="唐 麗麗" userId="f55fa60da7708689" providerId="LiveId" clId="{994B4381-B0B1-4B8F-90CD-F86D9131C5E2}" dt="2022-03-10T07:53:36.504" v="8" actId="2711"/>
          <ac:spMkLst>
            <pc:docMk/>
            <pc:sldMk cId="0" sldId="260"/>
            <ac:spMk id="6" creationId="{00000000-0000-0000-0000-000000000000}"/>
          </ac:spMkLst>
        </pc:spChg>
        <pc:spChg chg="mod">
          <ac:chgData name="唐 麗麗" userId="f55fa60da7708689" providerId="LiveId" clId="{994B4381-B0B1-4B8F-90CD-F86D9131C5E2}" dt="2022-03-10T07:53:36.504" v="8" actId="2711"/>
          <ac:spMkLst>
            <pc:docMk/>
            <pc:sldMk cId="0" sldId="260"/>
            <ac:spMk id="8" creationId="{00000000-0000-0000-0000-000000000000}"/>
          </ac:spMkLst>
        </pc:spChg>
        <pc:spChg chg="mod">
          <ac:chgData name="唐 麗麗" userId="f55fa60da7708689" providerId="LiveId" clId="{994B4381-B0B1-4B8F-90CD-F86D9131C5E2}" dt="2022-03-10T07:53:36.504" v="8" actId="2711"/>
          <ac:spMkLst>
            <pc:docMk/>
            <pc:sldMk cId="0" sldId="260"/>
            <ac:spMk id="9" creationId="{00000000-0000-0000-0000-000000000000}"/>
          </ac:spMkLst>
        </pc:spChg>
        <pc:spChg chg="mod">
          <ac:chgData name="唐 麗麗" userId="f55fa60da7708689" providerId="LiveId" clId="{994B4381-B0B1-4B8F-90CD-F86D9131C5E2}" dt="2022-03-10T07:53:36.504" v="8" actId="2711"/>
          <ac:spMkLst>
            <pc:docMk/>
            <pc:sldMk cId="0" sldId="260"/>
            <ac:spMk id="10" creationId="{00000000-0000-0000-0000-000000000000}"/>
          </ac:spMkLst>
        </pc:spChg>
        <pc:spChg chg="mod">
          <ac:chgData name="唐 麗麗" userId="f55fa60da7708689" providerId="LiveId" clId="{994B4381-B0B1-4B8F-90CD-F86D9131C5E2}" dt="2022-03-10T07:53:36.504" v="8" actId="2711"/>
          <ac:spMkLst>
            <pc:docMk/>
            <pc:sldMk cId="0" sldId="260"/>
            <ac:spMk id="11" creationId="{00000000-0000-0000-0000-000000000000}"/>
          </ac:spMkLst>
        </pc:spChg>
        <pc:spChg chg="mod">
          <ac:chgData name="唐 麗麗" userId="f55fa60da7708689" providerId="LiveId" clId="{994B4381-B0B1-4B8F-90CD-F86D9131C5E2}" dt="2022-03-10T07:53:36.504" v="8" actId="2711"/>
          <ac:spMkLst>
            <pc:docMk/>
            <pc:sldMk cId="0" sldId="260"/>
            <ac:spMk id="14" creationId="{00000000-0000-0000-0000-000000000000}"/>
          </ac:spMkLst>
        </pc:spChg>
        <pc:spChg chg="mod">
          <ac:chgData name="唐 麗麗" userId="f55fa60da7708689" providerId="LiveId" clId="{994B4381-B0B1-4B8F-90CD-F86D9131C5E2}" dt="2022-03-10T07:53:36.504" v="8" actId="2711"/>
          <ac:spMkLst>
            <pc:docMk/>
            <pc:sldMk cId="0" sldId="260"/>
            <ac:spMk id="15" creationId="{00000000-0000-0000-0000-000000000000}"/>
          </ac:spMkLst>
        </pc:spChg>
        <pc:spChg chg="mod">
          <ac:chgData name="唐 麗麗" userId="f55fa60da7708689" providerId="LiveId" clId="{994B4381-B0B1-4B8F-90CD-F86D9131C5E2}" dt="2022-03-10T07:53:36.504" v="8" actId="2711"/>
          <ac:spMkLst>
            <pc:docMk/>
            <pc:sldMk cId="0" sldId="260"/>
            <ac:spMk id="16" creationId="{00000000-0000-0000-0000-000000000000}"/>
          </ac:spMkLst>
        </pc:spChg>
        <pc:spChg chg="mod">
          <ac:chgData name="唐 麗麗" userId="f55fa60da7708689" providerId="LiveId" clId="{994B4381-B0B1-4B8F-90CD-F86D9131C5E2}" dt="2022-03-10T07:53:36.504" v="8" actId="2711"/>
          <ac:spMkLst>
            <pc:docMk/>
            <pc:sldMk cId="0" sldId="260"/>
            <ac:spMk id="17" creationId="{00000000-0000-0000-0000-000000000000}"/>
          </ac:spMkLst>
        </pc:spChg>
        <pc:spChg chg="mod">
          <ac:chgData name="唐 麗麗" userId="f55fa60da7708689" providerId="LiveId" clId="{994B4381-B0B1-4B8F-90CD-F86D9131C5E2}" dt="2022-03-10T07:53:36.504" v="8" actId="2711"/>
          <ac:spMkLst>
            <pc:docMk/>
            <pc:sldMk cId="0" sldId="260"/>
            <ac:spMk id="18" creationId="{00000000-0000-0000-0000-000000000000}"/>
          </ac:spMkLst>
        </pc:spChg>
        <pc:spChg chg="mod">
          <ac:chgData name="唐 麗麗" userId="f55fa60da7708689" providerId="LiveId" clId="{994B4381-B0B1-4B8F-90CD-F86D9131C5E2}" dt="2022-03-10T07:53:44.323" v="13" actId="404"/>
          <ac:spMkLst>
            <pc:docMk/>
            <pc:sldMk cId="0" sldId="260"/>
            <ac:spMk id="19" creationId="{D85F96A8-45DB-6947-B5D3-587FD5F25ACB}"/>
          </ac:spMkLst>
        </pc:spChg>
        <pc:spChg chg="mod">
          <ac:chgData name="唐 麗麗" userId="f55fa60da7708689" providerId="LiveId" clId="{994B4381-B0B1-4B8F-90CD-F86D9131C5E2}" dt="2022-03-10T07:55:10.276" v="36" actId="1076"/>
          <ac:spMkLst>
            <pc:docMk/>
            <pc:sldMk cId="0" sldId="260"/>
            <ac:spMk id="20" creationId="{82D7ADC0-8724-9B4A-B1B7-CD5286A55873}"/>
          </ac:spMkLst>
        </pc:spChg>
        <pc:spChg chg="mod">
          <ac:chgData name="唐 麗麗" userId="f55fa60da7708689" providerId="LiveId" clId="{994B4381-B0B1-4B8F-90CD-F86D9131C5E2}" dt="2022-03-10T07:55:22.677" v="40" actId="1076"/>
          <ac:spMkLst>
            <pc:docMk/>
            <pc:sldMk cId="0" sldId="260"/>
            <ac:spMk id="21" creationId="{FD973C7E-F8A3-2645-BE42-8B02C51BEBE9}"/>
          </ac:spMkLst>
        </pc:spChg>
        <pc:spChg chg="mod">
          <ac:chgData name="唐 麗麗" userId="f55fa60da7708689" providerId="LiveId" clId="{994B4381-B0B1-4B8F-90CD-F86D9131C5E2}" dt="2022-03-10T07:55:03.562" v="33" actId="207"/>
          <ac:spMkLst>
            <pc:docMk/>
            <pc:sldMk cId="0" sldId="260"/>
            <ac:spMk id="22" creationId="{C3B003BD-3F9F-3E4E-BE01-861B89E96CA7}"/>
          </ac:spMkLst>
        </pc:spChg>
        <pc:spChg chg="mod">
          <ac:chgData name="唐 麗麗" userId="f55fa60da7708689" providerId="LiveId" clId="{994B4381-B0B1-4B8F-90CD-F86D9131C5E2}" dt="2022-03-10T07:56:03.582" v="50" actId="1076"/>
          <ac:spMkLst>
            <pc:docMk/>
            <pc:sldMk cId="0" sldId="260"/>
            <ac:spMk id="23" creationId="{1D458E5C-3536-3846-973C-25B1FA85242B}"/>
          </ac:spMkLst>
        </pc:spChg>
        <pc:spChg chg="mod">
          <ac:chgData name="唐 麗麗" userId="f55fa60da7708689" providerId="LiveId" clId="{994B4381-B0B1-4B8F-90CD-F86D9131C5E2}" dt="2022-03-10T07:56:11.499" v="51" actId="404"/>
          <ac:spMkLst>
            <pc:docMk/>
            <pc:sldMk cId="0" sldId="260"/>
            <ac:spMk id="24" creationId="{2460E5CE-7432-E74D-BE52-DED87962EFB7}"/>
          </ac:spMkLst>
        </pc:spChg>
        <pc:spChg chg="mod">
          <ac:chgData name="唐 麗麗" userId="f55fa60da7708689" providerId="LiveId" clId="{994B4381-B0B1-4B8F-90CD-F86D9131C5E2}" dt="2022-03-10T07:56:00.326" v="49" actId="14100"/>
          <ac:spMkLst>
            <pc:docMk/>
            <pc:sldMk cId="0" sldId="260"/>
            <ac:spMk id="25" creationId="{5CCD37BF-9DBF-394F-951F-C91044A2B359}"/>
          </ac:spMkLst>
        </pc:spChg>
        <pc:spChg chg="mod">
          <ac:chgData name="唐 麗麗" userId="f55fa60da7708689" providerId="LiveId" clId="{994B4381-B0B1-4B8F-90CD-F86D9131C5E2}" dt="2022-03-10T07:56:29.804" v="54" actId="1076"/>
          <ac:spMkLst>
            <pc:docMk/>
            <pc:sldMk cId="0" sldId="260"/>
            <ac:spMk id="27" creationId="{DBB5035C-71CF-7544-AE4E-0D024F5102B2}"/>
          </ac:spMkLst>
        </pc:spChg>
        <pc:spChg chg="mod">
          <ac:chgData name="唐 麗麗" userId="f55fa60da7708689" providerId="LiveId" clId="{994B4381-B0B1-4B8F-90CD-F86D9131C5E2}" dt="2022-03-10T07:54:10.839" v="19" actId="1076"/>
          <ac:spMkLst>
            <pc:docMk/>
            <pc:sldMk cId="0" sldId="260"/>
            <ac:spMk id="28" creationId="{B8E6F0D2-6DA9-9A4D-990A-585919F79A8F}"/>
          </ac:spMkLst>
        </pc:spChg>
        <pc:spChg chg="mod">
          <ac:chgData name="唐 麗麗" userId="f55fa60da7708689" providerId="LiveId" clId="{994B4381-B0B1-4B8F-90CD-F86D9131C5E2}" dt="2022-03-10T07:54:41.890" v="27" actId="404"/>
          <ac:spMkLst>
            <pc:docMk/>
            <pc:sldMk cId="0" sldId="260"/>
            <ac:spMk id="29" creationId="{3EFE5460-E3A2-FC49-B0B6-7EBC0B84D628}"/>
          </ac:spMkLst>
        </pc:spChg>
        <pc:spChg chg="mod">
          <ac:chgData name="唐 麗麗" userId="f55fa60da7708689" providerId="LiveId" clId="{994B4381-B0B1-4B8F-90CD-F86D9131C5E2}" dt="2022-03-10T07:53:36.504" v="8" actId="2711"/>
          <ac:spMkLst>
            <pc:docMk/>
            <pc:sldMk cId="0" sldId="260"/>
            <ac:spMk id="30" creationId="{706BAFD6-EE88-AF44-A4DF-9A9FAC8574C2}"/>
          </ac:spMkLst>
        </pc:spChg>
        <pc:spChg chg="mod">
          <ac:chgData name="唐 麗麗" userId="f55fa60da7708689" providerId="LiveId" clId="{994B4381-B0B1-4B8F-90CD-F86D9131C5E2}" dt="2022-03-10T07:53:36.504" v="8" actId="2711"/>
          <ac:spMkLst>
            <pc:docMk/>
            <pc:sldMk cId="0" sldId="260"/>
            <ac:spMk id="31" creationId="{DD723231-5405-7542-8272-46D433ABBF6C}"/>
          </ac:spMkLst>
        </pc:spChg>
        <pc:spChg chg="mod">
          <ac:chgData name="唐 麗麗" userId="f55fa60da7708689" providerId="LiveId" clId="{994B4381-B0B1-4B8F-90CD-F86D9131C5E2}" dt="2022-03-10T07:53:54.501" v="15" actId="14100"/>
          <ac:spMkLst>
            <pc:docMk/>
            <pc:sldMk cId="0" sldId="260"/>
            <ac:spMk id="32" creationId="{DA936D7B-EC48-E249-9FC3-75DCAABF547A}"/>
          </ac:spMkLst>
        </pc:spChg>
        <pc:spChg chg="mod">
          <ac:chgData name="唐 麗麗" userId="f55fa60da7708689" providerId="LiveId" clId="{994B4381-B0B1-4B8F-90CD-F86D9131C5E2}" dt="2022-03-10T07:53:58.557" v="16" actId="14100"/>
          <ac:spMkLst>
            <pc:docMk/>
            <pc:sldMk cId="0" sldId="260"/>
            <ac:spMk id="33" creationId="{71F1F63C-4629-824E-92A4-3E25965C9B34}"/>
          </ac:spMkLst>
        </pc:spChg>
        <pc:spChg chg="mod">
          <ac:chgData name="唐 麗麗" userId="f55fa60da7708689" providerId="LiveId" clId="{994B4381-B0B1-4B8F-90CD-F86D9131C5E2}" dt="2022-03-10T07:54:30.909" v="24" actId="1076"/>
          <ac:spMkLst>
            <pc:docMk/>
            <pc:sldMk cId="0" sldId="260"/>
            <ac:spMk id="34" creationId="{F1FF40C3-FCAB-D747-80CF-49026A901103}"/>
          </ac:spMkLst>
        </pc:spChg>
        <pc:spChg chg="mod">
          <ac:chgData name="唐 麗麗" userId="f55fa60da7708689" providerId="LiveId" clId="{994B4381-B0B1-4B8F-90CD-F86D9131C5E2}" dt="2022-03-10T07:53:36.504" v="8" actId="2711"/>
          <ac:spMkLst>
            <pc:docMk/>
            <pc:sldMk cId="0" sldId="260"/>
            <ac:spMk id="35" creationId="{34453545-338E-7047-821F-1A9853C10BCE}"/>
          </ac:spMkLst>
        </pc:spChg>
        <pc:spChg chg="mod">
          <ac:chgData name="唐 麗麗" userId="f55fa60da7708689" providerId="LiveId" clId="{994B4381-B0B1-4B8F-90CD-F86D9131C5E2}" dt="2022-03-10T07:54:33.152" v="25" actId="1076"/>
          <ac:spMkLst>
            <pc:docMk/>
            <pc:sldMk cId="0" sldId="260"/>
            <ac:spMk id="36" creationId="{1499338A-1738-7C40-9ABE-CF2218A9E6B8}"/>
          </ac:spMkLst>
        </pc:spChg>
        <pc:spChg chg="mod">
          <ac:chgData name="唐 麗麗" userId="f55fa60da7708689" providerId="LiveId" clId="{994B4381-B0B1-4B8F-90CD-F86D9131C5E2}" dt="2022-03-10T07:54:59.102" v="32" actId="207"/>
          <ac:spMkLst>
            <pc:docMk/>
            <pc:sldMk cId="0" sldId="260"/>
            <ac:spMk id="37" creationId="{72D444E7-C447-DB4E-BDD7-BFA0E73E06EE}"/>
          </ac:spMkLst>
        </pc:spChg>
        <pc:spChg chg="mod">
          <ac:chgData name="唐 麗麗" userId="f55fa60da7708689" providerId="LiveId" clId="{994B4381-B0B1-4B8F-90CD-F86D9131C5E2}" dt="2022-03-10T07:53:36.504" v="8" actId="2711"/>
          <ac:spMkLst>
            <pc:docMk/>
            <pc:sldMk cId="0" sldId="260"/>
            <ac:spMk id="38" creationId="{48FEC9E3-9AFA-8443-A9F9-F045DDE320B9}"/>
          </ac:spMkLst>
        </pc:spChg>
        <pc:spChg chg="mod">
          <ac:chgData name="唐 麗麗" userId="f55fa60da7708689" providerId="LiveId" clId="{994B4381-B0B1-4B8F-90CD-F86D9131C5E2}" dt="2022-03-10T07:55:17.149" v="38" actId="14100"/>
          <ac:spMkLst>
            <pc:docMk/>
            <pc:sldMk cId="0" sldId="260"/>
            <ac:spMk id="39" creationId="{AD5145CC-C55D-5A4B-978A-C05463034D81}"/>
          </ac:spMkLst>
        </pc:spChg>
        <pc:spChg chg="mod">
          <ac:chgData name="唐 麗麗" userId="f55fa60da7708689" providerId="LiveId" clId="{994B4381-B0B1-4B8F-90CD-F86D9131C5E2}" dt="2022-03-10T07:53:36.504" v="8" actId="2711"/>
          <ac:spMkLst>
            <pc:docMk/>
            <pc:sldMk cId="0" sldId="260"/>
            <ac:spMk id="40" creationId="{16B5C306-CC5E-8A49-A523-2FE9221F6226}"/>
          </ac:spMkLst>
        </pc:spChg>
        <pc:spChg chg="mod">
          <ac:chgData name="唐 麗麗" userId="f55fa60da7708689" providerId="LiveId" clId="{994B4381-B0B1-4B8F-90CD-F86D9131C5E2}" dt="2022-03-10T07:55:25.701" v="41" actId="14100"/>
          <ac:spMkLst>
            <pc:docMk/>
            <pc:sldMk cId="0" sldId="260"/>
            <ac:spMk id="41" creationId="{0C4D218E-31B7-E149-ADC6-60BDE933E4F0}"/>
          </ac:spMkLst>
        </pc:spChg>
        <pc:spChg chg="mod">
          <ac:chgData name="唐 麗麗" userId="f55fa60da7708689" providerId="LiveId" clId="{994B4381-B0B1-4B8F-90CD-F86D9131C5E2}" dt="2022-03-10T07:53:36.504" v="8" actId="2711"/>
          <ac:spMkLst>
            <pc:docMk/>
            <pc:sldMk cId="0" sldId="260"/>
            <ac:spMk id="42" creationId="{928A3321-BBFF-7A4D-BC3F-7D5CB84D59C8}"/>
          </ac:spMkLst>
        </pc:spChg>
        <pc:spChg chg="mod">
          <ac:chgData name="唐 麗麗" userId="f55fa60da7708689" providerId="LiveId" clId="{994B4381-B0B1-4B8F-90CD-F86D9131C5E2}" dt="2022-03-10T07:55:39.555" v="42" actId="1076"/>
          <ac:spMkLst>
            <pc:docMk/>
            <pc:sldMk cId="0" sldId="260"/>
            <ac:spMk id="43" creationId="{2F09E25F-A619-6E4F-B1C5-F98F82E9A28B}"/>
          </ac:spMkLst>
        </pc:spChg>
        <pc:spChg chg="mod">
          <ac:chgData name="唐 麗麗" userId="f55fa60da7708689" providerId="LiveId" clId="{994B4381-B0B1-4B8F-90CD-F86D9131C5E2}" dt="2022-03-10T07:55:46.875" v="45" actId="1076"/>
          <ac:spMkLst>
            <pc:docMk/>
            <pc:sldMk cId="0" sldId="260"/>
            <ac:spMk id="44" creationId="{934E7787-CDCF-584B-B493-AE9356DD708E}"/>
          </ac:spMkLst>
        </pc:spChg>
        <pc:spChg chg="mod">
          <ac:chgData name="唐 麗麗" userId="f55fa60da7708689" providerId="LiveId" clId="{994B4381-B0B1-4B8F-90CD-F86D9131C5E2}" dt="2022-03-10T07:56:33.430" v="55" actId="1076"/>
          <ac:spMkLst>
            <pc:docMk/>
            <pc:sldMk cId="0" sldId="260"/>
            <ac:spMk id="45" creationId="{60708706-F120-1C42-9987-51163A21AE51}"/>
          </ac:spMkLst>
        </pc:spChg>
        <pc:spChg chg="mod">
          <ac:chgData name="唐 麗麗" userId="f55fa60da7708689" providerId="LiveId" clId="{994B4381-B0B1-4B8F-90CD-F86D9131C5E2}" dt="2022-03-10T07:56:25.823" v="53" actId="1076"/>
          <ac:spMkLst>
            <pc:docMk/>
            <pc:sldMk cId="0" sldId="260"/>
            <ac:spMk id="46" creationId="{C4AF9AD9-54D6-9947-9201-F45B574A7BEB}"/>
          </ac:spMkLst>
        </pc:spChg>
        <pc:spChg chg="mod">
          <ac:chgData name="唐 麗麗" userId="f55fa60da7708689" providerId="LiveId" clId="{994B4381-B0B1-4B8F-90CD-F86D9131C5E2}" dt="2022-03-10T07:56:23.348" v="52" actId="1076"/>
          <ac:spMkLst>
            <pc:docMk/>
            <pc:sldMk cId="0" sldId="260"/>
            <ac:spMk id="47" creationId="{889D00B0-16D3-B640-928F-3F914DB5BE72}"/>
          </ac:spMkLst>
        </pc:spChg>
        <pc:spChg chg="mod">
          <ac:chgData name="唐 麗麗" userId="f55fa60da7708689" providerId="LiveId" clId="{994B4381-B0B1-4B8F-90CD-F86D9131C5E2}" dt="2022-03-10T07:53:36.504" v="8" actId="2711"/>
          <ac:spMkLst>
            <pc:docMk/>
            <pc:sldMk cId="0" sldId="260"/>
            <ac:spMk id="48" creationId="{745B9971-67EB-B84A-AED0-2543DF330809}"/>
          </ac:spMkLst>
        </pc:spChg>
        <pc:spChg chg="mod">
          <ac:chgData name="唐 麗麗" userId="f55fa60da7708689" providerId="LiveId" clId="{994B4381-B0B1-4B8F-90CD-F86D9131C5E2}" dt="2022-03-10T07:56:11.499" v="51" actId="404"/>
          <ac:spMkLst>
            <pc:docMk/>
            <pc:sldMk cId="0" sldId="260"/>
            <ac:spMk id="49" creationId="{8D593D21-FA8A-3540-A1AE-B193BA4887C5}"/>
          </ac:spMkLst>
        </pc:spChg>
        <pc:spChg chg="mod">
          <ac:chgData name="唐 麗麗" userId="f55fa60da7708689" providerId="LiveId" clId="{994B4381-B0B1-4B8F-90CD-F86D9131C5E2}" dt="2022-03-10T07:56:11.499" v="51" actId="404"/>
          <ac:spMkLst>
            <pc:docMk/>
            <pc:sldMk cId="0" sldId="260"/>
            <ac:spMk id="50" creationId="{1BA0EACF-A883-2740-8693-2E3F72120115}"/>
          </ac:spMkLst>
        </pc:spChg>
        <pc:grpChg chg="mod">
          <ac:chgData name="唐 麗麗" userId="f55fa60da7708689" providerId="LiveId" clId="{994B4381-B0B1-4B8F-90CD-F86D9131C5E2}" dt="2022-03-10T07:54:52.335" v="30" actId="1076"/>
          <ac:grpSpMkLst>
            <pc:docMk/>
            <pc:sldMk cId="0" sldId="260"/>
            <ac:grpSpMk id="7" creationId="{00000000-0000-0000-0000-000000000000}"/>
          </ac:grpSpMkLst>
        </pc:grpChg>
        <pc:graphicFrameChg chg="modGraphic">
          <ac:chgData name="唐 麗麗" userId="f55fa60da7708689" providerId="LiveId" clId="{994B4381-B0B1-4B8F-90CD-F86D9131C5E2}" dt="2022-03-10T07:55:42.879" v="43" actId="14100"/>
          <ac:graphicFrameMkLst>
            <pc:docMk/>
            <pc:sldMk cId="0" sldId="260"/>
            <ac:graphicFrameMk id="12" creationId="{00000000-0000-0000-0000-000000000000}"/>
          </ac:graphicFrameMkLst>
        </pc:graphicFrameChg>
      </pc:sldChg>
      <pc:sldChg chg="modSp mod">
        <pc:chgData name="唐 麗麗" userId="f55fa60da7708689" providerId="LiveId" clId="{994B4381-B0B1-4B8F-90CD-F86D9131C5E2}" dt="2022-03-10T07:57:51.526" v="80" actId="1076"/>
        <pc:sldMkLst>
          <pc:docMk/>
          <pc:sldMk cId="0" sldId="262"/>
        </pc:sldMkLst>
        <pc:spChg chg="mod">
          <ac:chgData name="唐 麗麗" userId="f55fa60da7708689" providerId="LiveId" clId="{994B4381-B0B1-4B8F-90CD-F86D9131C5E2}" dt="2022-03-10T07:56:54.969" v="57" actId="404"/>
          <ac:spMkLst>
            <pc:docMk/>
            <pc:sldMk cId="0" sldId="262"/>
            <ac:spMk id="2" creationId="{00000000-0000-0000-0000-000000000000}"/>
          </ac:spMkLst>
        </pc:spChg>
        <pc:spChg chg="mod">
          <ac:chgData name="唐 麗麗" userId="f55fa60da7708689" providerId="LiveId" clId="{994B4381-B0B1-4B8F-90CD-F86D9131C5E2}" dt="2022-03-10T07:57:01.304" v="62" actId="404"/>
          <ac:spMkLst>
            <pc:docMk/>
            <pc:sldMk cId="0" sldId="262"/>
            <ac:spMk id="4" creationId="{00000000-0000-0000-0000-000000000000}"/>
          </ac:spMkLst>
        </pc:spChg>
        <pc:spChg chg="mod">
          <ac:chgData name="唐 麗麗" userId="f55fa60da7708689" providerId="LiveId" clId="{994B4381-B0B1-4B8F-90CD-F86D9131C5E2}" dt="2022-03-10T07:57:01.304" v="62" actId="404"/>
          <ac:spMkLst>
            <pc:docMk/>
            <pc:sldMk cId="0" sldId="262"/>
            <ac:spMk id="5" creationId="{00000000-0000-0000-0000-000000000000}"/>
          </ac:spMkLst>
        </pc:spChg>
        <pc:spChg chg="mod">
          <ac:chgData name="唐 麗麗" userId="f55fa60da7708689" providerId="LiveId" clId="{994B4381-B0B1-4B8F-90CD-F86D9131C5E2}" dt="2022-03-10T07:57:01.304" v="62" actId="404"/>
          <ac:spMkLst>
            <pc:docMk/>
            <pc:sldMk cId="0" sldId="262"/>
            <ac:spMk id="6" creationId="{00000000-0000-0000-0000-000000000000}"/>
          </ac:spMkLst>
        </pc:spChg>
        <pc:spChg chg="mod">
          <ac:chgData name="唐 麗麗" userId="f55fa60da7708689" providerId="LiveId" clId="{994B4381-B0B1-4B8F-90CD-F86D9131C5E2}" dt="2022-03-10T07:57:01.304" v="62" actId="404"/>
          <ac:spMkLst>
            <pc:docMk/>
            <pc:sldMk cId="0" sldId="262"/>
            <ac:spMk id="7" creationId="{00000000-0000-0000-0000-000000000000}"/>
          </ac:spMkLst>
        </pc:spChg>
        <pc:spChg chg="mod">
          <ac:chgData name="唐 麗麗" userId="f55fa60da7708689" providerId="LiveId" clId="{994B4381-B0B1-4B8F-90CD-F86D9131C5E2}" dt="2022-03-10T07:57:01.304" v="62" actId="404"/>
          <ac:spMkLst>
            <pc:docMk/>
            <pc:sldMk cId="0" sldId="262"/>
            <ac:spMk id="8" creationId="{00000000-0000-0000-0000-000000000000}"/>
          </ac:spMkLst>
        </pc:spChg>
        <pc:spChg chg="mod">
          <ac:chgData name="唐 麗麗" userId="f55fa60da7708689" providerId="LiveId" clId="{994B4381-B0B1-4B8F-90CD-F86D9131C5E2}" dt="2022-03-10T07:57:01.304" v="62" actId="404"/>
          <ac:spMkLst>
            <pc:docMk/>
            <pc:sldMk cId="0" sldId="262"/>
            <ac:spMk id="9" creationId="{00000000-0000-0000-0000-000000000000}"/>
          </ac:spMkLst>
        </pc:spChg>
        <pc:spChg chg="mod">
          <ac:chgData name="唐 麗麗" userId="f55fa60da7708689" providerId="LiveId" clId="{994B4381-B0B1-4B8F-90CD-F86D9131C5E2}" dt="2022-03-10T07:57:01.304" v="62" actId="404"/>
          <ac:spMkLst>
            <pc:docMk/>
            <pc:sldMk cId="0" sldId="262"/>
            <ac:spMk id="10" creationId="{00000000-0000-0000-0000-000000000000}"/>
          </ac:spMkLst>
        </pc:spChg>
        <pc:spChg chg="mod">
          <ac:chgData name="唐 麗麗" userId="f55fa60da7708689" providerId="LiveId" clId="{994B4381-B0B1-4B8F-90CD-F86D9131C5E2}" dt="2022-03-10T07:57:01.304" v="62" actId="404"/>
          <ac:spMkLst>
            <pc:docMk/>
            <pc:sldMk cId="0" sldId="262"/>
            <ac:spMk id="11" creationId="{00000000-0000-0000-0000-000000000000}"/>
          </ac:spMkLst>
        </pc:spChg>
        <pc:spChg chg="mod">
          <ac:chgData name="唐 麗麗" userId="f55fa60da7708689" providerId="LiveId" clId="{994B4381-B0B1-4B8F-90CD-F86D9131C5E2}" dt="2022-03-10T07:57:01.304" v="62" actId="404"/>
          <ac:spMkLst>
            <pc:docMk/>
            <pc:sldMk cId="0" sldId="262"/>
            <ac:spMk id="12" creationId="{00000000-0000-0000-0000-000000000000}"/>
          </ac:spMkLst>
        </pc:spChg>
        <pc:spChg chg="mod">
          <ac:chgData name="唐 麗麗" userId="f55fa60da7708689" providerId="LiveId" clId="{994B4381-B0B1-4B8F-90CD-F86D9131C5E2}" dt="2022-03-10T07:57:01.304" v="62" actId="404"/>
          <ac:spMkLst>
            <pc:docMk/>
            <pc:sldMk cId="0" sldId="262"/>
            <ac:spMk id="13" creationId="{00000000-0000-0000-0000-000000000000}"/>
          </ac:spMkLst>
        </pc:spChg>
        <pc:spChg chg="mod">
          <ac:chgData name="唐 麗麗" userId="f55fa60da7708689" providerId="LiveId" clId="{994B4381-B0B1-4B8F-90CD-F86D9131C5E2}" dt="2022-03-10T07:56:54.969" v="57" actId="404"/>
          <ac:spMkLst>
            <pc:docMk/>
            <pc:sldMk cId="0" sldId="262"/>
            <ac:spMk id="15" creationId="{00000000-0000-0000-0000-000000000000}"/>
          </ac:spMkLst>
        </pc:spChg>
        <pc:spChg chg="mod">
          <ac:chgData name="唐 麗麗" userId="f55fa60da7708689" providerId="LiveId" clId="{994B4381-B0B1-4B8F-90CD-F86D9131C5E2}" dt="2022-03-10T07:56:54.969" v="57" actId="404"/>
          <ac:spMkLst>
            <pc:docMk/>
            <pc:sldMk cId="0" sldId="262"/>
            <ac:spMk id="16" creationId="{00000000-0000-0000-0000-000000000000}"/>
          </ac:spMkLst>
        </pc:spChg>
        <pc:spChg chg="mod">
          <ac:chgData name="唐 麗麗" userId="f55fa60da7708689" providerId="LiveId" clId="{994B4381-B0B1-4B8F-90CD-F86D9131C5E2}" dt="2022-03-10T07:56:54.969" v="57" actId="404"/>
          <ac:spMkLst>
            <pc:docMk/>
            <pc:sldMk cId="0" sldId="262"/>
            <ac:spMk id="18" creationId="{00000000-0000-0000-0000-000000000000}"/>
          </ac:spMkLst>
        </pc:spChg>
        <pc:spChg chg="mod">
          <ac:chgData name="唐 麗麗" userId="f55fa60da7708689" providerId="LiveId" clId="{994B4381-B0B1-4B8F-90CD-F86D9131C5E2}" dt="2022-03-10T07:56:54.969" v="57" actId="404"/>
          <ac:spMkLst>
            <pc:docMk/>
            <pc:sldMk cId="0" sldId="262"/>
            <ac:spMk id="19" creationId="{00000000-0000-0000-0000-000000000000}"/>
          </ac:spMkLst>
        </pc:spChg>
        <pc:spChg chg="mod">
          <ac:chgData name="唐 麗麗" userId="f55fa60da7708689" providerId="LiveId" clId="{994B4381-B0B1-4B8F-90CD-F86D9131C5E2}" dt="2022-03-10T07:56:54.969" v="57" actId="404"/>
          <ac:spMkLst>
            <pc:docMk/>
            <pc:sldMk cId="0" sldId="262"/>
            <ac:spMk id="21" creationId="{00000000-0000-0000-0000-000000000000}"/>
          </ac:spMkLst>
        </pc:spChg>
        <pc:spChg chg="mod">
          <ac:chgData name="唐 麗麗" userId="f55fa60da7708689" providerId="LiveId" clId="{994B4381-B0B1-4B8F-90CD-F86D9131C5E2}" dt="2022-03-10T07:56:54.969" v="57" actId="404"/>
          <ac:spMkLst>
            <pc:docMk/>
            <pc:sldMk cId="0" sldId="262"/>
            <ac:spMk id="22" creationId="{00000000-0000-0000-0000-000000000000}"/>
          </ac:spMkLst>
        </pc:spChg>
        <pc:spChg chg="mod">
          <ac:chgData name="唐 麗麗" userId="f55fa60da7708689" providerId="LiveId" clId="{994B4381-B0B1-4B8F-90CD-F86D9131C5E2}" dt="2022-03-10T07:57:04.732" v="65" actId="404"/>
          <ac:spMkLst>
            <pc:docMk/>
            <pc:sldMk cId="0" sldId="262"/>
            <ac:spMk id="23" creationId="{77965316-8F53-6349-B932-2DDA671FA1BA}"/>
          </ac:spMkLst>
        </pc:spChg>
        <pc:spChg chg="mod">
          <ac:chgData name="唐 麗麗" userId="f55fa60da7708689" providerId="LiveId" clId="{994B4381-B0B1-4B8F-90CD-F86D9131C5E2}" dt="2022-03-10T07:56:54.969" v="57" actId="404"/>
          <ac:spMkLst>
            <pc:docMk/>
            <pc:sldMk cId="0" sldId="262"/>
            <ac:spMk id="24" creationId="{6493E363-66FB-D74A-86A0-C0A209774F13}"/>
          </ac:spMkLst>
        </pc:spChg>
        <pc:spChg chg="mod">
          <ac:chgData name="唐 麗麗" userId="f55fa60da7708689" providerId="LiveId" clId="{994B4381-B0B1-4B8F-90CD-F86D9131C5E2}" dt="2022-03-10T07:56:54.969" v="57" actId="404"/>
          <ac:spMkLst>
            <pc:docMk/>
            <pc:sldMk cId="0" sldId="262"/>
            <ac:spMk id="25" creationId="{C70E842F-A3FF-2546-BEA2-2F7B9DC1936A}"/>
          </ac:spMkLst>
        </pc:spChg>
        <pc:spChg chg="mod">
          <ac:chgData name="唐 麗麗" userId="f55fa60da7708689" providerId="LiveId" clId="{994B4381-B0B1-4B8F-90CD-F86D9131C5E2}" dt="2022-03-10T07:56:54.969" v="57" actId="404"/>
          <ac:spMkLst>
            <pc:docMk/>
            <pc:sldMk cId="0" sldId="262"/>
            <ac:spMk id="26" creationId="{741CD53B-3C82-7846-BEF4-FB0FC58DAD80}"/>
          </ac:spMkLst>
        </pc:spChg>
        <pc:spChg chg="mod">
          <ac:chgData name="唐 麗麗" userId="f55fa60da7708689" providerId="LiveId" clId="{994B4381-B0B1-4B8F-90CD-F86D9131C5E2}" dt="2022-03-10T07:56:54.969" v="57" actId="404"/>
          <ac:spMkLst>
            <pc:docMk/>
            <pc:sldMk cId="0" sldId="262"/>
            <ac:spMk id="27" creationId="{67B83858-26A6-B54A-810A-92A9BD163E94}"/>
          </ac:spMkLst>
        </pc:spChg>
        <pc:spChg chg="mod">
          <ac:chgData name="唐 麗麗" userId="f55fa60da7708689" providerId="LiveId" clId="{994B4381-B0B1-4B8F-90CD-F86D9131C5E2}" dt="2022-03-10T07:56:54.969" v="57" actId="404"/>
          <ac:spMkLst>
            <pc:docMk/>
            <pc:sldMk cId="0" sldId="262"/>
            <ac:spMk id="28" creationId="{42592571-ECFF-D84C-8FC6-B877E3DA23D9}"/>
          </ac:spMkLst>
        </pc:spChg>
        <pc:spChg chg="mod">
          <ac:chgData name="唐 麗麗" userId="f55fa60da7708689" providerId="LiveId" clId="{994B4381-B0B1-4B8F-90CD-F86D9131C5E2}" dt="2022-03-10T07:56:54.969" v="57" actId="404"/>
          <ac:spMkLst>
            <pc:docMk/>
            <pc:sldMk cId="0" sldId="262"/>
            <ac:spMk id="29" creationId="{2D0A2914-C46D-254D-AE90-6FE1A415849E}"/>
          </ac:spMkLst>
        </pc:spChg>
        <pc:spChg chg="mod">
          <ac:chgData name="唐 麗麗" userId="f55fa60da7708689" providerId="LiveId" clId="{994B4381-B0B1-4B8F-90CD-F86D9131C5E2}" dt="2022-03-10T07:56:54.969" v="57" actId="404"/>
          <ac:spMkLst>
            <pc:docMk/>
            <pc:sldMk cId="0" sldId="262"/>
            <ac:spMk id="30" creationId="{7DE6344A-031D-A54E-8926-91D5366FF30F}"/>
          </ac:spMkLst>
        </pc:spChg>
        <pc:spChg chg="mod">
          <ac:chgData name="唐 麗麗" userId="f55fa60da7708689" providerId="LiveId" clId="{994B4381-B0B1-4B8F-90CD-F86D9131C5E2}" dt="2022-03-10T07:56:54.969" v="57" actId="404"/>
          <ac:spMkLst>
            <pc:docMk/>
            <pc:sldMk cId="0" sldId="262"/>
            <ac:spMk id="31" creationId="{A171814A-6719-2642-A8B6-B0F5990C342A}"/>
          </ac:spMkLst>
        </pc:spChg>
        <pc:spChg chg="mod">
          <ac:chgData name="唐 麗麗" userId="f55fa60da7708689" providerId="LiveId" clId="{994B4381-B0B1-4B8F-90CD-F86D9131C5E2}" dt="2022-03-10T07:56:54.969" v="57" actId="404"/>
          <ac:spMkLst>
            <pc:docMk/>
            <pc:sldMk cId="0" sldId="262"/>
            <ac:spMk id="32" creationId="{ED23D7E8-C96E-7B45-959E-C82CF4A0471C}"/>
          </ac:spMkLst>
        </pc:spChg>
        <pc:spChg chg="mod">
          <ac:chgData name="唐 麗麗" userId="f55fa60da7708689" providerId="LiveId" clId="{994B4381-B0B1-4B8F-90CD-F86D9131C5E2}" dt="2022-03-10T07:56:54.969" v="57" actId="404"/>
          <ac:spMkLst>
            <pc:docMk/>
            <pc:sldMk cId="0" sldId="262"/>
            <ac:spMk id="33" creationId="{83CCD49C-629C-434D-BB4C-FA8E1DC53E99}"/>
          </ac:spMkLst>
        </pc:spChg>
        <pc:spChg chg="mod">
          <ac:chgData name="唐 麗麗" userId="f55fa60da7708689" providerId="LiveId" clId="{994B4381-B0B1-4B8F-90CD-F86D9131C5E2}" dt="2022-03-10T07:56:54.969" v="57" actId="404"/>
          <ac:spMkLst>
            <pc:docMk/>
            <pc:sldMk cId="0" sldId="262"/>
            <ac:spMk id="34" creationId="{B78EF2AF-EF60-034C-9ABF-04F3E657A6B5}"/>
          </ac:spMkLst>
        </pc:spChg>
        <pc:spChg chg="mod">
          <ac:chgData name="唐 麗麗" userId="f55fa60da7708689" providerId="LiveId" clId="{994B4381-B0B1-4B8F-90CD-F86D9131C5E2}" dt="2022-03-10T07:56:54.969" v="57" actId="404"/>
          <ac:spMkLst>
            <pc:docMk/>
            <pc:sldMk cId="0" sldId="262"/>
            <ac:spMk id="35" creationId="{F9CB5CA4-AC3B-F64C-983C-ECA4AAD2ED17}"/>
          </ac:spMkLst>
        </pc:spChg>
        <pc:spChg chg="mod">
          <ac:chgData name="唐 麗麗" userId="f55fa60da7708689" providerId="LiveId" clId="{994B4381-B0B1-4B8F-90CD-F86D9131C5E2}" dt="2022-03-10T07:57:51.526" v="80" actId="1076"/>
          <ac:spMkLst>
            <pc:docMk/>
            <pc:sldMk cId="0" sldId="262"/>
            <ac:spMk id="36" creationId="{3C2F52DC-678A-BB43-AD20-F6E237B81A07}"/>
          </ac:spMkLst>
        </pc:spChg>
        <pc:spChg chg="mod">
          <ac:chgData name="唐 麗麗" userId="f55fa60da7708689" providerId="LiveId" clId="{994B4381-B0B1-4B8F-90CD-F86D9131C5E2}" dt="2022-03-10T07:57:24.366" v="71" actId="403"/>
          <ac:spMkLst>
            <pc:docMk/>
            <pc:sldMk cId="0" sldId="262"/>
            <ac:spMk id="37" creationId="{A2A5A8BD-6C0F-0D42-A980-A5836FBDAC02}"/>
          </ac:spMkLst>
        </pc:spChg>
        <pc:spChg chg="mod">
          <ac:chgData name="唐 麗麗" userId="f55fa60da7708689" providerId="LiveId" clId="{994B4381-B0B1-4B8F-90CD-F86D9131C5E2}" dt="2022-03-10T07:56:54.969" v="57" actId="404"/>
          <ac:spMkLst>
            <pc:docMk/>
            <pc:sldMk cId="0" sldId="262"/>
            <ac:spMk id="38" creationId="{833E6E0D-5B5C-6949-A29A-22BE034EC1EF}"/>
          </ac:spMkLst>
        </pc:spChg>
        <pc:spChg chg="mod">
          <ac:chgData name="唐 麗麗" userId="f55fa60da7708689" providerId="LiveId" clId="{994B4381-B0B1-4B8F-90CD-F86D9131C5E2}" dt="2022-03-10T07:56:54.969" v="57" actId="404"/>
          <ac:spMkLst>
            <pc:docMk/>
            <pc:sldMk cId="0" sldId="262"/>
            <ac:spMk id="39" creationId="{40482D6F-7FDC-914B-A8CA-ED744F3DA5BF}"/>
          </ac:spMkLst>
        </pc:spChg>
        <pc:spChg chg="mod">
          <ac:chgData name="唐 麗麗" userId="f55fa60da7708689" providerId="LiveId" clId="{994B4381-B0B1-4B8F-90CD-F86D9131C5E2}" dt="2022-03-10T07:56:54.969" v="57" actId="404"/>
          <ac:spMkLst>
            <pc:docMk/>
            <pc:sldMk cId="0" sldId="262"/>
            <ac:spMk id="40" creationId="{24E84317-DEA3-EE49-AEC2-AE65102A4E83}"/>
          </ac:spMkLst>
        </pc:spChg>
        <pc:spChg chg="mod">
          <ac:chgData name="唐 麗麗" userId="f55fa60da7708689" providerId="LiveId" clId="{994B4381-B0B1-4B8F-90CD-F86D9131C5E2}" dt="2022-03-10T07:56:54.969" v="57" actId="404"/>
          <ac:spMkLst>
            <pc:docMk/>
            <pc:sldMk cId="0" sldId="262"/>
            <ac:spMk id="41" creationId="{51365B2F-F839-5A4B-AA0B-95AED2A65A69}"/>
          </ac:spMkLst>
        </pc:spChg>
        <pc:spChg chg="mod">
          <ac:chgData name="唐 麗麗" userId="f55fa60da7708689" providerId="LiveId" clId="{994B4381-B0B1-4B8F-90CD-F86D9131C5E2}" dt="2022-03-10T07:56:54.969" v="57" actId="404"/>
          <ac:spMkLst>
            <pc:docMk/>
            <pc:sldMk cId="0" sldId="262"/>
            <ac:spMk id="42" creationId="{8228F986-0C7D-F84A-B446-31FB87AC26F2}"/>
          </ac:spMkLst>
        </pc:spChg>
        <pc:spChg chg="mod">
          <ac:chgData name="唐 麗麗" userId="f55fa60da7708689" providerId="LiveId" clId="{994B4381-B0B1-4B8F-90CD-F86D9131C5E2}" dt="2022-03-10T07:57:12.120" v="66" actId="1076"/>
          <ac:spMkLst>
            <pc:docMk/>
            <pc:sldMk cId="0" sldId="262"/>
            <ac:spMk id="43" creationId="{81CBD05B-4A39-0D45-BBB4-3BF3E2491441}"/>
          </ac:spMkLst>
        </pc:spChg>
        <pc:spChg chg="mod">
          <ac:chgData name="唐 麗麗" userId="f55fa60da7708689" providerId="LiveId" clId="{994B4381-B0B1-4B8F-90CD-F86D9131C5E2}" dt="2022-03-10T07:57:14.757" v="67" actId="14100"/>
          <ac:spMkLst>
            <pc:docMk/>
            <pc:sldMk cId="0" sldId="262"/>
            <ac:spMk id="44" creationId="{630F4132-14A4-F24B-AE47-B04AE15A1FE9}"/>
          </ac:spMkLst>
        </pc:spChg>
        <pc:spChg chg="mod">
          <ac:chgData name="唐 麗麗" userId="f55fa60da7708689" providerId="LiveId" clId="{994B4381-B0B1-4B8F-90CD-F86D9131C5E2}" dt="2022-03-10T07:56:54.969" v="57" actId="404"/>
          <ac:spMkLst>
            <pc:docMk/>
            <pc:sldMk cId="0" sldId="262"/>
            <ac:spMk id="45" creationId="{B9D721C7-779B-5E40-9C3A-090C3950A50A}"/>
          </ac:spMkLst>
        </pc:spChg>
        <pc:spChg chg="mod">
          <ac:chgData name="唐 麗麗" userId="f55fa60da7708689" providerId="LiveId" clId="{994B4381-B0B1-4B8F-90CD-F86D9131C5E2}" dt="2022-03-10T07:56:54.969" v="57" actId="404"/>
          <ac:spMkLst>
            <pc:docMk/>
            <pc:sldMk cId="0" sldId="262"/>
            <ac:spMk id="46" creationId="{5459DCF0-DC6F-6D49-A6A9-458E32594D4C}"/>
          </ac:spMkLst>
        </pc:spChg>
        <pc:spChg chg="mod">
          <ac:chgData name="唐 麗麗" userId="f55fa60da7708689" providerId="LiveId" clId="{994B4381-B0B1-4B8F-90CD-F86D9131C5E2}" dt="2022-03-10T07:56:54.969" v="57" actId="404"/>
          <ac:spMkLst>
            <pc:docMk/>
            <pc:sldMk cId="0" sldId="262"/>
            <ac:spMk id="47" creationId="{C34F8D64-A509-A341-8E7D-CC5CAF0670CF}"/>
          </ac:spMkLst>
        </pc:spChg>
        <pc:spChg chg="mod">
          <ac:chgData name="唐 麗麗" userId="f55fa60da7708689" providerId="LiveId" clId="{994B4381-B0B1-4B8F-90CD-F86D9131C5E2}" dt="2022-03-10T07:56:54.969" v="57" actId="404"/>
          <ac:spMkLst>
            <pc:docMk/>
            <pc:sldMk cId="0" sldId="262"/>
            <ac:spMk id="48" creationId="{33768476-3C1B-FA4E-8789-BDE3322D0BB5}"/>
          </ac:spMkLst>
        </pc:spChg>
        <pc:spChg chg="mod">
          <ac:chgData name="唐 麗麗" userId="f55fa60da7708689" providerId="LiveId" clId="{994B4381-B0B1-4B8F-90CD-F86D9131C5E2}" dt="2022-03-10T07:56:54.969" v="57" actId="404"/>
          <ac:spMkLst>
            <pc:docMk/>
            <pc:sldMk cId="0" sldId="262"/>
            <ac:spMk id="49" creationId="{862854E8-D7B3-5A40-8398-03D4DE85EB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90406" cy="495392"/>
          </a:xfrm>
          <a:prstGeom prst="rect">
            <a:avLst/>
          </a:prstGeom>
        </p:spPr>
        <p:txBody>
          <a:bodyPr vert="horz" lIns="82881" tIns="41441" rIns="82881" bIns="41441" rtlCol="0"/>
          <a:lstStyle>
            <a:lvl1pPr algn="l">
              <a:defRPr sz="1100"/>
            </a:lvl1pPr>
          </a:lstStyle>
          <a:p>
            <a:pPr rtl="0"/>
            <a:endParaRPr kumimoji="1" lang="ja-JP" altLang="en-US"/>
          </a:p>
        </p:txBody>
      </p:sp>
      <p:sp>
        <p:nvSpPr>
          <p:cNvPr id="3" name="日付プレースホルダー 2"/>
          <p:cNvSpPr>
            <a:spLocks noGrp="1"/>
          </p:cNvSpPr>
          <p:nvPr>
            <p:ph type="dt" idx="1"/>
          </p:nvPr>
        </p:nvSpPr>
        <p:spPr>
          <a:xfrm>
            <a:off x="3777282" y="0"/>
            <a:ext cx="2890406" cy="495392"/>
          </a:xfrm>
          <a:prstGeom prst="rect">
            <a:avLst/>
          </a:prstGeom>
        </p:spPr>
        <p:txBody>
          <a:bodyPr vert="horz" lIns="82881" tIns="41441" rIns="82881" bIns="41441" rtlCol="0"/>
          <a:lstStyle>
            <a:lvl1pPr algn="r">
              <a:defRPr sz="1100"/>
            </a:lvl1pPr>
          </a:lstStyle>
          <a:p>
            <a:pPr rtl="0"/>
            <a:fld id="{76A55638-820B-5B44-92E6-92DE025D1F07}" type="datetimeFigureOut">
              <a:rPr kumimoji="1" lang="ja-JP" altLang="en-US" smtClean="0"/>
              <a:t>2022/3/29</a:t>
            </a:fld>
            <a:endParaRPr kumimoji="1" lang="ja-JP" altLang="en-US"/>
          </a:p>
        </p:txBody>
      </p:sp>
      <p:sp>
        <p:nvSpPr>
          <p:cNvPr id="4" name="スライド イメージ プレースホルダー 3"/>
          <p:cNvSpPr>
            <a:spLocks noGrp="1" noRot="1" noChangeAspect="1"/>
          </p:cNvSpPr>
          <p:nvPr>
            <p:ph type="sldImg" idx="2"/>
          </p:nvPr>
        </p:nvSpPr>
        <p:spPr>
          <a:xfrm>
            <a:off x="2157413" y="1233488"/>
            <a:ext cx="2354262" cy="3332162"/>
          </a:xfrm>
          <a:prstGeom prst="rect">
            <a:avLst/>
          </a:prstGeom>
          <a:noFill/>
          <a:ln w="12700">
            <a:solidFill>
              <a:prstClr val="black"/>
            </a:solidFill>
          </a:ln>
        </p:spPr>
        <p:txBody>
          <a:bodyPr vert="horz" lIns="82881" tIns="41441" rIns="82881" bIns="41441" rtlCol="0" anchor="ctr"/>
          <a:lstStyle/>
          <a:p>
            <a:pPr rtl="0"/>
            <a:endParaRPr lang="ja-JP" altLang="en-US"/>
          </a:p>
        </p:txBody>
      </p:sp>
      <p:sp>
        <p:nvSpPr>
          <p:cNvPr id="5" name="ノート プレースホルダー 4"/>
          <p:cNvSpPr>
            <a:spLocks noGrp="1"/>
          </p:cNvSpPr>
          <p:nvPr>
            <p:ph type="body" sz="quarter" idx="3"/>
          </p:nvPr>
        </p:nvSpPr>
        <p:spPr>
          <a:xfrm>
            <a:off x="666909" y="4751659"/>
            <a:ext cx="5335270" cy="3886921"/>
          </a:xfrm>
          <a:prstGeom prst="rect">
            <a:avLst/>
          </a:prstGeom>
        </p:spPr>
        <p:txBody>
          <a:bodyPr vert="horz" lIns="82881" tIns="41441" rIns="82881" bIns="41441" rtlCol="0"/>
          <a:lstStyle/>
          <a:p>
            <a:pPr lvl="0" rtl="0"/>
            <a:r>
              <a:rPr lang="fr"/>
              <a:t>マスター テキストの書式設定</a:t>
            </a:r>
          </a:p>
          <a:p>
            <a:pPr lvl="1" rtl="0"/>
            <a:r>
              <a:rPr lang="fr"/>
              <a:t>第 2 レベル</a:t>
            </a:r>
          </a:p>
          <a:p>
            <a:pPr lvl="2" rtl="0"/>
            <a:r>
              <a:rPr lang="fr"/>
              <a:t>第 3 レベル</a:t>
            </a:r>
          </a:p>
          <a:p>
            <a:pPr lvl="3" rtl="0"/>
            <a:r>
              <a:rPr lang="fr"/>
              <a:t>第 4 レベル</a:t>
            </a:r>
          </a:p>
          <a:p>
            <a:pPr lvl="4" rtl="0"/>
            <a:r>
              <a:rPr lang="fr"/>
              <a:t>第 5 レベル</a:t>
            </a:r>
          </a:p>
        </p:txBody>
      </p:sp>
      <p:sp>
        <p:nvSpPr>
          <p:cNvPr id="6" name="フッター プレースホルダー 5"/>
          <p:cNvSpPr>
            <a:spLocks noGrp="1"/>
          </p:cNvSpPr>
          <p:nvPr>
            <p:ph type="ftr" sz="quarter" idx="4"/>
          </p:nvPr>
        </p:nvSpPr>
        <p:spPr>
          <a:xfrm>
            <a:off x="0" y="9377271"/>
            <a:ext cx="2890406" cy="495392"/>
          </a:xfrm>
          <a:prstGeom prst="rect">
            <a:avLst/>
          </a:prstGeom>
        </p:spPr>
        <p:txBody>
          <a:bodyPr vert="horz" lIns="82881" tIns="41441" rIns="82881" bIns="41441" rtlCol="0" anchor="b"/>
          <a:lstStyle>
            <a:lvl1pPr algn="l">
              <a:defRPr sz="1100"/>
            </a:lvl1pPr>
          </a:lstStyle>
          <a:p>
            <a:pPr rtl="0"/>
            <a:endParaRPr kumimoji="1" lang="ja-JP" altLang="en-US"/>
          </a:p>
        </p:txBody>
      </p:sp>
      <p:sp>
        <p:nvSpPr>
          <p:cNvPr id="7" name="スライド番号プレースホルダー 6"/>
          <p:cNvSpPr>
            <a:spLocks noGrp="1"/>
          </p:cNvSpPr>
          <p:nvPr>
            <p:ph type="sldNum" sz="quarter" idx="5"/>
          </p:nvPr>
        </p:nvSpPr>
        <p:spPr>
          <a:xfrm>
            <a:off x="3777282" y="9377271"/>
            <a:ext cx="2890406" cy="495392"/>
          </a:xfrm>
          <a:prstGeom prst="rect">
            <a:avLst/>
          </a:prstGeom>
        </p:spPr>
        <p:txBody>
          <a:bodyPr vert="horz" lIns="82881" tIns="41441" rIns="82881" bIns="41441" rtlCol="0" anchor="b"/>
          <a:lstStyle>
            <a:lvl1pPr algn="r">
              <a:defRPr sz="1100"/>
            </a:lvl1pPr>
          </a:lstStyle>
          <a:p>
            <a:pPr rtl="0"/>
            <a:fld id="{EC9A31C6-52EB-2F42-BAEA-0A07B6EC6CFC}" type="slidenum">
              <a:rPr kumimoji="1" lang="ja-JP" altLang="en-US" smtClean="0"/>
              <a:t>‹#›</a:t>
            </a:fld>
            <a:endParaRPr kumimoji="1" lang="ja-JP" altLang="en-US"/>
          </a:p>
        </p:txBody>
      </p:sp>
    </p:spTree>
    <p:extLst>
      <p:ext uri="{BB962C8B-B14F-4D97-AF65-F5344CB8AC3E}">
        <p14:creationId xmlns:p14="http://schemas.microsoft.com/office/powerpoint/2010/main" val="1170126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th-TH"/>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1</a:t>
            </a:fld>
            <a:endParaRPr kumimoji="1" lang="ja-JP" altLang="en-US"/>
          </a:p>
        </p:txBody>
      </p:sp>
    </p:spTree>
    <p:extLst>
      <p:ext uri="{BB962C8B-B14F-4D97-AF65-F5344CB8AC3E}">
        <p14:creationId xmlns:p14="http://schemas.microsoft.com/office/powerpoint/2010/main" val="3196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4</a:t>
            </a:fld>
            <a:endParaRPr kumimoji="1" lang="ja-JP" altLang="en-US"/>
          </a:p>
        </p:txBody>
      </p:sp>
    </p:spTree>
    <p:extLst>
      <p:ext uri="{BB962C8B-B14F-4D97-AF65-F5344CB8AC3E}">
        <p14:creationId xmlns:p14="http://schemas.microsoft.com/office/powerpoint/2010/main" val="345990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3/29/2022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3/29/2022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3/29/2022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3/29/2022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3/29/2022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3/29/2022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jpeds.or.jp/modules/activity/index.php?content_id=3"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E6C3368F-E1EE-8948-BC8F-B5F435B11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 y="5080"/>
            <a:ext cx="7556500" cy="10680700"/>
          </a:xfrm>
          <a:prstGeom prst="rect">
            <a:avLst/>
          </a:prstGeom>
        </p:spPr>
      </p:pic>
      <p:sp>
        <p:nvSpPr>
          <p:cNvPr id="2" name="object 2"/>
          <p:cNvSpPr txBox="1"/>
          <p:nvPr/>
        </p:nvSpPr>
        <p:spPr>
          <a:xfrm>
            <a:off x="6119786" y="507009"/>
            <a:ext cx="982344" cy="166712"/>
          </a:xfrm>
          <a:prstGeom prst="rect">
            <a:avLst/>
          </a:prstGeom>
          <a:ln w="5397">
            <a:solidFill>
              <a:srgbClr val="221815"/>
            </a:solidFill>
          </a:ln>
        </p:spPr>
        <p:txBody>
          <a:bodyPr vert="horz" wrap="square" lIns="0" tIns="27940" rIns="0" bIns="0" rtlCol="0">
            <a:spAutoFit/>
          </a:bodyPr>
          <a:lstStyle/>
          <a:p>
            <a:pPr marL="110489" rtl="0">
              <a:lnSpc>
                <a:spcPct val="100000"/>
              </a:lnSpc>
              <a:spcBef>
                <a:spcPts val="220"/>
              </a:spcBef>
            </a:pPr>
            <a:r>
              <a:rPr lang="fr"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10 février 2022</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 name="object 3"/>
          <p:cNvSpPr txBox="1"/>
          <p:nvPr/>
        </p:nvSpPr>
        <p:spPr>
          <a:xfrm>
            <a:off x="1368610" y="7133246"/>
            <a:ext cx="6090100" cy="1224693"/>
          </a:xfrm>
          <a:prstGeom prst="rect">
            <a:avLst/>
          </a:prstGeom>
        </p:spPr>
        <p:txBody>
          <a:bodyPr vert="horz" wrap="square" lIns="0" tIns="39369" rIns="0" bIns="0" rtlCol="0">
            <a:spAutoFit/>
          </a:bodyPr>
          <a:lstStyle/>
          <a:p>
            <a:pPr marL="3946525" algn="ctr" rtl="0">
              <a:lnSpc>
                <a:spcPct val="100000"/>
              </a:lnSpc>
            </a:pPr>
            <a:r>
              <a:rPr lang="fr" sz="105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Frais </a:t>
            </a:r>
            <a:r>
              <a:rPr lang="fr" sz="105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de</a:t>
            </a:r>
          </a:p>
          <a:p>
            <a:pPr marL="3946525" algn="ctr" rtl="0">
              <a:lnSpc>
                <a:spcPct val="100000"/>
              </a:lnSpc>
            </a:pPr>
            <a:r>
              <a:rPr lang="fr" sz="105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vaccination</a:t>
            </a:r>
            <a:endParaRPr lang="fr" sz="105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a:p>
            <a:pPr marL="4618038" indent="23813" rtl="0">
              <a:lnSpc>
                <a:spcPct val="100000"/>
              </a:lnSpc>
            </a:pPr>
            <a:r>
              <a:rPr lang="fr" sz="20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Gratuits</a:t>
            </a:r>
          </a:p>
          <a:p>
            <a:pPr marL="4487863" rtl="0">
              <a:lnSpc>
                <a:spcPct val="100000"/>
              </a:lnSpc>
            </a:pPr>
            <a:r>
              <a:rPr lang="fr" sz="9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(Entièrement pris en </a:t>
            </a:r>
            <a:r>
              <a:rPr lang="fr" sz="9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
            </a:r>
            <a:br>
              <a:rPr lang="fr" sz="9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br>
            <a:r>
              <a:rPr lang="fr" sz="9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      charge </a:t>
            </a:r>
            <a:r>
              <a:rPr lang="fr" sz="9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par les </a:t>
            </a:r>
            <a:r>
              <a:rPr lang="fr" sz="9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
            </a:r>
            <a:br>
              <a:rPr lang="fr" sz="9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br>
            <a:r>
              <a:rPr lang="fr" sz="9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       fonds </a:t>
            </a:r>
            <a:r>
              <a:rPr lang="fr" sz="9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publics) </a:t>
            </a:r>
            <a:endParaRPr lang="fr" sz="9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a:p>
            <a:pPr marL="4700270" rtl="0">
              <a:lnSpc>
                <a:spcPct val="100000"/>
              </a:lnSpc>
            </a:pPr>
            <a:endParaRPr lang="fr" sz="9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 name="object 4"/>
          <p:cNvSpPr txBox="1"/>
          <p:nvPr/>
        </p:nvSpPr>
        <p:spPr>
          <a:xfrm>
            <a:off x="1416050" y="9103042"/>
            <a:ext cx="4783432" cy="162865"/>
          </a:xfrm>
          <a:prstGeom prst="rect">
            <a:avLst/>
          </a:prstGeom>
        </p:spPr>
        <p:txBody>
          <a:bodyPr vert="horz" wrap="square" lIns="0" tIns="16510" rIns="0" bIns="0" rtlCol="0">
            <a:spAutoFit/>
          </a:bodyPr>
          <a:lstStyle/>
          <a:p>
            <a:pPr marL="12700">
              <a:spcBef>
                <a:spcPts val="130"/>
              </a:spcBef>
            </a:pPr>
            <a:r>
              <a:rPr lang="fr" sz="950" kern="0" dirty="0">
                <a:latin typeface="Times New Roman" panose="02020603050405020304" pitchFamily="18" charset="0"/>
                <a:ea typeface="ＭＳ 明朝" panose="02020609040205080304" pitchFamily="17" charset="-128"/>
                <a:cs typeface="Times New Roman" panose="02020603050405020304" pitchFamily="18" charset="0"/>
              </a:rPr>
              <a:t>Veuillez lire ces instructions </a:t>
            </a:r>
            <a:r>
              <a:rPr lang="fr" sz="950" kern="0" dirty="0" smtClean="0">
                <a:latin typeface="Times New Roman" panose="02020603050405020304" pitchFamily="18" charset="0"/>
                <a:ea typeface="ＭＳ 明朝" panose="02020609040205080304" pitchFamily="17" charset="-128"/>
                <a:cs typeface="Times New Roman" panose="02020603050405020304" pitchFamily="18" charset="0"/>
              </a:rPr>
              <a:t>et </a:t>
            </a:r>
            <a:r>
              <a:rPr lang="fr" sz="950" kern="0" dirty="0">
                <a:latin typeface="Times New Roman" panose="02020603050405020304" pitchFamily="18" charset="0"/>
                <a:ea typeface="ＭＳ 明朝" panose="02020609040205080304" pitchFamily="17" charset="-128"/>
                <a:cs typeface="Times New Roman" panose="02020603050405020304" pitchFamily="18" charset="0"/>
              </a:rPr>
              <a:t>en </a:t>
            </a:r>
            <a:r>
              <a:rPr lang="fr" sz="950" kern="0" dirty="0" smtClean="0">
                <a:latin typeface="Times New Roman" panose="02020603050405020304" pitchFamily="18" charset="0"/>
                <a:ea typeface="ＭＳ 明朝" panose="02020609040205080304" pitchFamily="17" charset="-128"/>
                <a:cs typeface="Times New Roman" panose="02020603050405020304" pitchFamily="18" charset="0"/>
              </a:rPr>
              <a:t>discuter en famille </a:t>
            </a:r>
            <a:r>
              <a:rPr lang="fr" sz="950" kern="0" dirty="0">
                <a:latin typeface="Times New Roman" panose="02020603050405020304" pitchFamily="18" charset="0"/>
                <a:ea typeface="ＭＳ 明朝" panose="02020609040205080304" pitchFamily="17" charset="-128"/>
                <a:cs typeface="Times New Roman" panose="02020603050405020304" pitchFamily="18" charset="0"/>
              </a:rPr>
              <a:t>pour savoir </a:t>
            </a:r>
            <a:r>
              <a:rPr lang="fr-FR" sz="950" kern="0" dirty="0" smtClean="0">
                <a:latin typeface="Times New Roman" panose="02020603050405020304" pitchFamily="18" charset="0"/>
                <a:ea typeface="ＭＳ 明朝" panose="02020609040205080304" pitchFamily="17" charset="-128"/>
                <a:cs typeface="Times New Roman" panose="02020603050405020304" pitchFamily="18" charset="0"/>
              </a:rPr>
              <a:t>si </a:t>
            </a:r>
            <a:r>
              <a:rPr lang="fr-FR" sz="950" kern="0" dirty="0">
                <a:latin typeface="Times New Roman" panose="02020603050405020304" pitchFamily="18" charset="0"/>
                <a:ea typeface="ＭＳ 明朝" panose="02020609040205080304" pitchFamily="17" charset="-128"/>
                <a:cs typeface="Times New Roman" panose="02020603050405020304" pitchFamily="18" charset="0"/>
              </a:rPr>
              <a:t>vous souhaitez être vacciné.</a:t>
            </a:r>
            <a:r>
              <a:rPr lang="fr" sz="950" kern="0" dirty="0" smtClean="0">
                <a:latin typeface="Times New Roman" panose="02020603050405020304" pitchFamily="18" charset="0"/>
                <a:ea typeface="ＭＳ 明朝" panose="02020609040205080304" pitchFamily="17" charset="-128"/>
                <a:cs typeface="Times New Roman" panose="02020603050405020304" pitchFamily="18" charset="0"/>
              </a:rPr>
              <a:t>.</a:t>
            </a:r>
            <a:endParaRPr sz="95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 name="object 5"/>
          <p:cNvSpPr txBox="1"/>
          <p:nvPr/>
        </p:nvSpPr>
        <p:spPr>
          <a:xfrm>
            <a:off x="1294370" y="9573272"/>
            <a:ext cx="4973469" cy="641201"/>
          </a:xfrm>
          <a:prstGeom prst="rect">
            <a:avLst/>
          </a:prstGeom>
        </p:spPr>
        <p:txBody>
          <a:bodyPr vert="horz" wrap="square" lIns="0" tIns="12700" rIns="0" bIns="0" rtlCol="0">
            <a:spAutoFit/>
          </a:bodyPr>
          <a:lstStyle/>
          <a:p>
            <a:pPr marL="12700" algn="ctr" rtl="0">
              <a:lnSpc>
                <a:spcPct val="100000"/>
              </a:lnSpc>
              <a:spcBef>
                <a:spcPts val="100"/>
              </a:spcBef>
            </a:pPr>
            <a:r>
              <a:rPr lang="fr" sz="2000" b="1" kern="0" dirty="0">
                <a:solidFill>
                  <a:srgbClr val="FFF100"/>
                </a:solidFill>
                <a:latin typeface="Times New Roman" panose="02020603050405020304" pitchFamily="18" charset="0"/>
                <a:ea typeface="ＭＳ 明朝" panose="02020609040205080304" pitchFamily="17" charset="-128"/>
                <a:cs typeface="Times New Roman" panose="02020603050405020304" pitchFamily="18" charset="0"/>
              </a:rPr>
              <a:t>Le jour de la vaccination, veuillez </a:t>
            </a:r>
            <a:r>
              <a:rPr lang="fr" sz="2000" b="1" kern="0" dirty="0" smtClean="0">
                <a:solidFill>
                  <a:srgbClr val="FFF100"/>
                </a:solidFill>
                <a:latin typeface="Times New Roman" panose="02020603050405020304" pitchFamily="18" charset="0"/>
                <a:ea typeface="ＭＳ 明朝" panose="02020609040205080304" pitchFamily="17" charset="-128"/>
                <a:cs typeface="Times New Roman" panose="02020603050405020304" pitchFamily="18" charset="0"/>
              </a:rPr>
              <a:t>apporter </a:t>
            </a:r>
          </a:p>
          <a:p>
            <a:pPr marL="12700" algn="ctr" rtl="0">
              <a:lnSpc>
                <a:spcPct val="100000"/>
              </a:lnSpc>
              <a:spcBef>
                <a:spcPts val="100"/>
              </a:spcBef>
            </a:pPr>
            <a:r>
              <a:rPr lang="fr" sz="2000" b="1" kern="0" dirty="0" smtClean="0">
                <a:solidFill>
                  <a:srgbClr val="FFF100"/>
                </a:solidFill>
                <a:latin typeface="Times New Roman" panose="02020603050405020304" pitchFamily="18" charset="0"/>
                <a:ea typeface="ＭＳ 明朝" panose="02020609040205080304" pitchFamily="17" charset="-128"/>
                <a:cs typeface="Times New Roman" panose="02020603050405020304" pitchFamily="18" charset="0"/>
              </a:rPr>
              <a:t>le </a:t>
            </a:r>
            <a:r>
              <a:rPr lang="fr" sz="2000" b="1" kern="0" dirty="0">
                <a:solidFill>
                  <a:srgbClr val="FFF100"/>
                </a:solidFill>
                <a:latin typeface="Times New Roman" panose="02020603050405020304" pitchFamily="18" charset="0"/>
                <a:ea typeface="ＭＳ 明朝" panose="02020609040205080304" pitchFamily="17" charset="-128"/>
                <a:cs typeface="Times New Roman" panose="02020603050405020304" pitchFamily="18" charset="0"/>
              </a:rPr>
              <a:t>carnet de santé de l’enfant.</a:t>
            </a:r>
            <a:endParaRPr sz="2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6" name="object 6"/>
          <p:cNvGrpSpPr/>
          <p:nvPr/>
        </p:nvGrpSpPr>
        <p:grpSpPr>
          <a:xfrm>
            <a:off x="1767744" y="3079346"/>
            <a:ext cx="4014210" cy="1088132"/>
            <a:chOff x="1767744" y="3079346"/>
            <a:chExt cx="4014210" cy="1088132"/>
          </a:xfrm>
        </p:grpSpPr>
        <p:sp>
          <p:nvSpPr>
            <p:cNvPr id="7" name="object 7"/>
            <p:cNvSpPr/>
            <p:nvPr/>
          </p:nvSpPr>
          <p:spPr>
            <a:xfrm>
              <a:off x="1767744" y="3079346"/>
              <a:ext cx="4014210" cy="1088132"/>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8" name="object 8"/>
            <p:cNvSpPr/>
            <p:nvPr/>
          </p:nvSpPr>
          <p:spPr>
            <a:xfrm>
              <a:off x="1805840" y="3117079"/>
              <a:ext cx="3901762" cy="43606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2165360" y="3657076"/>
              <a:ext cx="3198864" cy="435038"/>
            </a:xfrm>
            <a:prstGeom prst="rect">
              <a:avLst/>
            </a:prstGeom>
            <a:blipFill>
              <a:blip r:embed="rId6"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0" name="object 10"/>
          <p:cNvSpPr txBox="1"/>
          <p:nvPr/>
        </p:nvSpPr>
        <p:spPr>
          <a:xfrm>
            <a:off x="1972789" y="2260741"/>
            <a:ext cx="3599505" cy="629724"/>
          </a:xfrm>
          <a:prstGeom prst="rect">
            <a:avLst/>
          </a:prstGeom>
        </p:spPr>
        <p:txBody>
          <a:bodyPr vert="horz" wrap="square" lIns="0" tIns="12700" rIns="0" bIns="0" rtlCol="0">
            <a:spAutoFit/>
          </a:bodyPr>
          <a:lstStyle/>
          <a:p>
            <a:pPr marL="492125" marR="5080" indent="-480059">
              <a:lnSpc>
                <a:spcPct val="132300"/>
              </a:lnSpc>
              <a:spcBef>
                <a:spcPts val="100"/>
              </a:spcBef>
            </a:pPr>
            <a:r>
              <a:rPr lang="fr-FR" altLang="ja-JP" sz="1600"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À l’attention des enfants âgés de 5 à 11 ans et de leurs parents et tuteurs</a:t>
            </a:r>
            <a:endParaRPr lang="fr-FR" altLang="ja-JP" sz="16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2">
            <a:extLst>
              <a:ext uri="{FF2B5EF4-FFF2-40B4-BE49-F238E27FC236}">
                <a16:creationId xmlns:a16="http://schemas.microsoft.com/office/drawing/2014/main" id="{0DCCC9BB-A527-3E45-9680-A3275A489F89}"/>
              </a:ext>
            </a:extLst>
          </p:cNvPr>
          <p:cNvSpPr txBox="1"/>
          <p:nvPr/>
        </p:nvSpPr>
        <p:spPr>
          <a:xfrm>
            <a:off x="4427028" y="3557372"/>
            <a:ext cx="114300" cy="228268"/>
          </a:xfrm>
          <a:prstGeom prst="rect">
            <a:avLst/>
          </a:prstGeom>
        </p:spPr>
        <p:txBody>
          <a:bodyPr vert="horz" wrap="square" lIns="0" tIns="12700" rIns="0" bIns="0" rtlCol="0">
            <a:spAutoFit/>
          </a:bodyPr>
          <a:lstStyle/>
          <a:p>
            <a:pPr marL="12700" rtl="0">
              <a:lnSpc>
                <a:spcPct val="100000"/>
              </a:lnSpc>
              <a:spcBef>
                <a:spcPts val="100"/>
              </a:spcBef>
            </a:pPr>
            <a:r>
              <a:rPr lang="fr" sz="700" kern="0">
                <a:solidFill>
                  <a:srgbClr val="DE6B37"/>
                </a:solidFill>
                <a:latin typeface="Times New Roman" panose="02020603050405020304" pitchFamily="18" charset="0"/>
                <a:ea typeface="ＭＳ 明朝" panose="02020609040205080304" pitchFamily="17" charset="-128"/>
                <a:cs typeface="Times New Roman" panose="02020603050405020304" pitchFamily="18" charset="0"/>
              </a:rPr>
              <a:t>不要</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1" name="図 50">
            <a:extLst>
              <a:ext uri="{FF2B5EF4-FFF2-40B4-BE49-F238E27FC236}">
                <a16:creationId xmlns:a16="http://schemas.microsoft.com/office/drawing/2014/main" id="{5F1ABCA4-FBDD-1B42-9487-6492FFE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639" y="1891152"/>
            <a:ext cx="838200" cy="774700"/>
          </a:xfrm>
          <a:prstGeom prst="rect">
            <a:avLst/>
          </a:prstGeom>
        </p:spPr>
      </p:pic>
      <p:pic>
        <p:nvPicPr>
          <p:cNvPr id="53" name="図 52">
            <a:extLst>
              <a:ext uri="{FF2B5EF4-FFF2-40B4-BE49-F238E27FC236}">
                <a16:creationId xmlns:a16="http://schemas.microsoft.com/office/drawing/2014/main" id="{A137CE3D-BEE4-184A-8317-7EDAF2A770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008" y="2395954"/>
            <a:ext cx="698500" cy="393700"/>
          </a:xfrm>
          <a:prstGeom prst="rect">
            <a:avLst/>
          </a:prstGeom>
        </p:spPr>
      </p:pic>
      <p:sp>
        <p:nvSpPr>
          <p:cNvPr id="58" name="object 3">
            <a:extLst>
              <a:ext uri="{FF2B5EF4-FFF2-40B4-BE49-F238E27FC236}">
                <a16:creationId xmlns:a16="http://schemas.microsoft.com/office/drawing/2014/main" id="{C9B4DEAB-2846-8D41-981C-D86476D9983A}"/>
              </a:ext>
            </a:extLst>
          </p:cNvPr>
          <p:cNvSpPr txBox="1"/>
          <p:nvPr/>
        </p:nvSpPr>
        <p:spPr>
          <a:xfrm>
            <a:off x="1334809" y="8243797"/>
            <a:ext cx="5524902" cy="584775"/>
          </a:xfrm>
          <a:prstGeom prst="rect">
            <a:avLst/>
          </a:prstGeom>
        </p:spPr>
        <p:txBody>
          <a:bodyPr vert="horz" wrap="square" lIns="0" tIns="0" rIns="0" bIns="0" rtlCol="0">
            <a:spAutoFit/>
          </a:bodyPr>
          <a:lstStyle/>
          <a:p>
            <a:pPr marR="398780" algn="ctr" rtl="0">
              <a:lnSpc>
                <a:spcPct val="100000"/>
              </a:lnSpc>
              <a:spcBef>
                <a:spcPts val="700"/>
              </a:spcBef>
            </a:pPr>
            <a:r>
              <a:rPr lang="fr" sz="19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Les enfants </a:t>
            </a:r>
            <a:r>
              <a:rPr lang="fr" sz="1900" b="1"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peuvent </a:t>
            </a:r>
            <a:r>
              <a:rPr lang="fr" sz="19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aussi être vaccinés contre le </a:t>
            </a:r>
            <a:r>
              <a:rPr lang="fr" sz="1900" b="1"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coronavirus dès l’âge de 5 ans.</a:t>
            </a:r>
            <a:endParaRPr lang="fr" sz="19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5" name="図 54">
            <a:extLst>
              <a:ext uri="{FF2B5EF4-FFF2-40B4-BE49-F238E27FC236}">
                <a16:creationId xmlns:a16="http://schemas.microsoft.com/office/drawing/2014/main" id="{2F16F039-764D-5144-A123-AF848157FC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275" y="4341842"/>
            <a:ext cx="4978400" cy="2146300"/>
          </a:xfrm>
          <a:prstGeom prst="rect">
            <a:avLst/>
          </a:prstGeom>
        </p:spPr>
      </p:pic>
      <p:pic>
        <p:nvPicPr>
          <p:cNvPr id="57" name="図 56">
            <a:extLst>
              <a:ext uri="{FF2B5EF4-FFF2-40B4-BE49-F238E27FC236}">
                <a16:creationId xmlns:a16="http://schemas.microsoft.com/office/drawing/2014/main" id="{C3FD6E24-6959-0441-87B6-0698B679DF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1407" y="6238148"/>
            <a:ext cx="3327400" cy="1651000"/>
          </a:xfrm>
          <a:prstGeom prst="rect">
            <a:avLst/>
          </a:prstGeom>
        </p:spPr>
      </p:pic>
      <p:sp>
        <p:nvSpPr>
          <p:cNvPr id="12" name="テキスト ボックス 11">
            <a:extLst>
              <a:ext uri="{FF2B5EF4-FFF2-40B4-BE49-F238E27FC236}">
                <a16:creationId xmlns:a16="http://schemas.microsoft.com/office/drawing/2014/main" id="{1CFE6390-C7AC-4EEC-8635-F0F3827D3763}"/>
              </a:ext>
            </a:extLst>
          </p:cNvPr>
          <p:cNvSpPr txBox="1"/>
          <p:nvPr/>
        </p:nvSpPr>
        <p:spPr>
          <a:xfrm>
            <a:off x="1615004" y="2991276"/>
            <a:ext cx="4373046" cy="1569660"/>
          </a:xfrm>
          <a:prstGeom prst="rect">
            <a:avLst/>
          </a:prstGeom>
          <a:solidFill>
            <a:schemeClr val="bg1"/>
          </a:solidFill>
        </p:spPr>
        <p:txBody>
          <a:bodyPr wrap="square" rtlCol="0">
            <a:spAutoFit/>
          </a:bodyPr>
          <a:lstStyle/>
          <a:p>
            <a:pPr algn="ctr" rtl="0"/>
            <a:r>
              <a:rPr lang="fr" sz="3200" dirty="0">
                <a:solidFill>
                  <a:schemeClr val="accent6">
                    <a:lumMod val="75000"/>
                  </a:schemeClr>
                </a:solidFill>
                <a:latin typeface="Times New Roman" panose="02020603050405020304" pitchFamily="18" charset="0"/>
                <a:cs typeface="Times New Roman" panose="02020603050405020304" pitchFamily="18" charset="0"/>
              </a:rPr>
              <a:t>Informations sur le vaccin contre le coronavirus</a:t>
            </a:r>
            <a:endParaRPr lang="th-TH" sz="3200" dirty="0">
              <a:solidFill>
                <a:schemeClr val="accent6">
                  <a:lumMod val="75000"/>
                </a:schemeClr>
              </a:solidFill>
              <a:latin typeface="Times New Roman" panose="02020603050405020304" pitchFamily="18" charset="0"/>
            </a:endParaRPr>
          </a:p>
        </p:txBody>
      </p:sp>
      <p:sp>
        <p:nvSpPr>
          <p:cNvPr id="20" name="object 2">
            <a:extLst>
              <a:ext uri="{FF2B5EF4-FFF2-40B4-BE49-F238E27FC236}">
                <a16:creationId xmlns:a16="http://schemas.microsoft.com/office/drawing/2014/main" id="{9091C248-2FE6-F74A-9C16-1E9241EEFC1F}"/>
              </a:ext>
            </a:extLst>
          </p:cNvPr>
          <p:cNvSpPr txBox="1"/>
          <p:nvPr/>
        </p:nvSpPr>
        <p:spPr>
          <a:xfrm>
            <a:off x="6332505" y="345571"/>
            <a:ext cx="769625"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フランス語</a:t>
            </a:r>
            <a:endParaRPr lang="en" sz="800" kern="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7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 name="object 3"/>
          <p:cNvSpPr/>
          <p:nvPr/>
        </p:nvSpPr>
        <p:spPr>
          <a:xfrm>
            <a:off x="360006" y="1187196"/>
            <a:ext cx="6840220" cy="9168130"/>
          </a:xfrm>
          <a:custGeom>
            <a:avLst/>
            <a:gdLst/>
            <a:ahLst/>
            <a:cxnLst/>
            <a:rect l="l" t="t" r="r" b="b"/>
            <a:pathLst>
              <a:path w="6840220" h="8865235">
                <a:moveTo>
                  <a:pt x="0" y="8864612"/>
                </a:moveTo>
                <a:lnTo>
                  <a:pt x="6840004" y="8864612"/>
                </a:lnTo>
                <a:lnTo>
                  <a:pt x="6840004" y="0"/>
                </a:lnTo>
                <a:lnTo>
                  <a:pt x="0" y="0"/>
                </a:lnTo>
                <a:lnTo>
                  <a:pt x="0" y="8864612"/>
                </a:lnTo>
                <a:close/>
              </a:path>
            </a:pathLst>
          </a:custGeom>
          <a:solidFill>
            <a:srgbClr val="FFFFFF"/>
          </a:solidFill>
        </p:spPr>
        <p:txBody>
          <a:bodyPr wrap="square" lIns="0" tIns="0" rIns="0" bIns="0" rtlCol="0"/>
          <a:lstStyle/>
          <a:p>
            <a:pPr rtl="0"/>
            <a:endParaRPr lang="fr-F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4" name="object 4"/>
          <p:cNvGrpSpPr/>
          <p:nvPr/>
        </p:nvGrpSpPr>
        <p:grpSpPr>
          <a:xfrm>
            <a:off x="207396" y="360775"/>
            <a:ext cx="6992830" cy="889172"/>
            <a:chOff x="207396" y="368003"/>
            <a:chExt cx="6992830" cy="1063934"/>
          </a:xfrm>
        </p:grpSpPr>
        <p:sp>
          <p:nvSpPr>
            <p:cNvPr id="5" name="object 5"/>
            <p:cNvSpPr/>
            <p:nvPr/>
          </p:nvSpPr>
          <p:spPr>
            <a:xfrm>
              <a:off x="360006" y="468007"/>
              <a:ext cx="6840220" cy="963930"/>
            </a:xfrm>
            <a:custGeom>
              <a:avLst/>
              <a:gdLst/>
              <a:ahLst/>
              <a:cxnLst/>
              <a:rect l="l" t="t" r="r" b="b"/>
              <a:pathLst>
                <a:path w="6840220" h="963930">
                  <a:moveTo>
                    <a:pt x="6840004" y="0"/>
                  </a:moveTo>
                  <a:lnTo>
                    <a:pt x="0" y="0"/>
                  </a:lnTo>
                  <a:lnTo>
                    <a:pt x="0" y="120345"/>
                  </a:lnTo>
                  <a:lnTo>
                    <a:pt x="0" y="963383"/>
                  </a:lnTo>
                  <a:lnTo>
                    <a:pt x="6840004" y="963383"/>
                  </a:lnTo>
                  <a:lnTo>
                    <a:pt x="6840004" y="120345"/>
                  </a:lnTo>
                  <a:lnTo>
                    <a:pt x="6840004" y="0"/>
                  </a:lnTo>
                  <a:close/>
                </a:path>
              </a:pathLst>
            </a:custGeom>
            <a:solidFill>
              <a:srgbClr val="FFF10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6" name="object 6"/>
            <p:cNvSpPr/>
            <p:nvPr/>
          </p:nvSpPr>
          <p:spPr>
            <a:xfrm>
              <a:off x="207396" y="368003"/>
              <a:ext cx="2317804" cy="301529"/>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pSp>
        <p:nvGrpSpPr>
          <p:cNvPr id="7" name="object 7"/>
          <p:cNvGrpSpPr/>
          <p:nvPr/>
        </p:nvGrpSpPr>
        <p:grpSpPr>
          <a:xfrm>
            <a:off x="851384" y="3564890"/>
            <a:ext cx="5983605" cy="280670"/>
            <a:chOff x="788400" y="3781721"/>
            <a:chExt cx="5983605" cy="280670"/>
          </a:xfrm>
        </p:grpSpPr>
        <p:sp>
          <p:nvSpPr>
            <p:cNvPr id="8" name="object 8"/>
            <p:cNvSpPr/>
            <p:nvPr/>
          </p:nvSpPr>
          <p:spPr>
            <a:xfrm>
              <a:off x="792001" y="378532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792001" y="3785321"/>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0" name="object 10"/>
          <p:cNvSpPr/>
          <p:nvPr/>
        </p:nvSpPr>
        <p:spPr>
          <a:xfrm>
            <a:off x="814951" y="4051300"/>
            <a:ext cx="3420499" cy="0"/>
          </a:xfrm>
          <a:custGeom>
            <a:avLst/>
            <a:gdLst/>
            <a:ahLst/>
            <a:cxnLst/>
            <a:rect l="l" t="t" r="r" b="b"/>
            <a:pathLst>
              <a:path w="3630929">
                <a:moveTo>
                  <a:pt x="0" y="0"/>
                </a:moveTo>
                <a:lnTo>
                  <a:pt x="3630409"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11"/>
          <p:cNvSpPr/>
          <p:nvPr/>
        </p:nvSpPr>
        <p:spPr>
          <a:xfrm>
            <a:off x="792001" y="8471247"/>
            <a:ext cx="5979795" cy="0"/>
          </a:xfrm>
          <a:custGeom>
            <a:avLst/>
            <a:gdLst/>
            <a:ahLst/>
            <a:cxnLst/>
            <a:rect l="l" t="t" r="r" b="b"/>
            <a:pathLst>
              <a:path w="5979795">
                <a:moveTo>
                  <a:pt x="0" y="0"/>
                </a:moveTo>
                <a:lnTo>
                  <a:pt x="5979248"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aphicFrame>
        <p:nvGraphicFramePr>
          <p:cNvPr id="12" name="object 12"/>
          <p:cNvGraphicFramePr>
            <a:graphicFrameLocks noGrp="1"/>
          </p:cNvGraphicFramePr>
          <p:nvPr>
            <p:extLst>
              <p:ext uri="{D42A27DB-BD31-4B8C-83A1-F6EECF244321}">
                <p14:modId xmlns:p14="http://schemas.microsoft.com/office/powerpoint/2010/main" val="1491211743"/>
              </p:ext>
            </p:extLst>
          </p:nvPr>
        </p:nvGraphicFramePr>
        <p:xfrm>
          <a:off x="784159" y="6962141"/>
          <a:ext cx="5984462" cy="965586"/>
        </p:xfrm>
        <a:graphic>
          <a:graphicData uri="http://schemas.openxmlformats.org/drawingml/2006/table">
            <a:tbl>
              <a:tblPr firstRow="1" bandRow="1">
                <a:tableStyleId>{2D5ABB26-0587-4C30-8999-92F81FD0307C}</a:tableStyleId>
              </a:tblPr>
              <a:tblGrid>
                <a:gridCol w="1546291">
                  <a:extLst>
                    <a:ext uri="{9D8B030D-6E8A-4147-A177-3AD203B41FA5}">
                      <a16:colId xmlns:a16="http://schemas.microsoft.com/office/drawing/2014/main" val="20000"/>
                    </a:ext>
                  </a:extLst>
                </a:gridCol>
                <a:gridCol w="4438171">
                  <a:extLst>
                    <a:ext uri="{9D8B030D-6E8A-4147-A177-3AD203B41FA5}">
                      <a16:colId xmlns:a16="http://schemas.microsoft.com/office/drawing/2014/main" val="20001"/>
                    </a:ext>
                  </a:extLst>
                </a:gridCol>
              </a:tblGrid>
              <a:tr h="317586">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9525">
                      <a:solidFill>
                        <a:srgbClr val="E55927"/>
                      </a:solidFill>
                      <a:prstDash val="solid"/>
                    </a:lnB>
                    <a:solidFill>
                      <a:srgbClr val="F9E4D5"/>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9525">
                      <a:solidFill>
                        <a:srgbClr val="E55927"/>
                      </a:solidFill>
                      <a:prstDash val="solid"/>
                    </a:lnB>
                    <a:solidFill>
                      <a:srgbClr val="F9E4D5"/>
                    </a:solidFill>
                  </a:tcPr>
                </a:tc>
                <a:extLst>
                  <a:ext uri="{0D108BD9-81ED-4DB2-BD59-A6C34878D82A}">
                    <a16:rowId xmlns:a16="http://schemas.microsoft.com/office/drawing/2014/main" val="10000"/>
                  </a:ext>
                </a:extLst>
              </a:tr>
              <a:tr h="216000">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1"/>
                  </a:ext>
                </a:extLst>
              </a:tr>
              <a:tr h="216000">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2"/>
                  </a:ext>
                </a:extLst>
              </a:tr>
              <a:tr h="216000">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9525">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13" name="object 13"/>
          <p:cNvGrpSpPr/>
          <p:nvPr/>
        </p:nvGrpSpPr>
        <p:grpSpPr>
          <a:xfrm>
            <a:off x="788400" y="5041900"/>
            <a:ext cx="5983605" cy="280670"/>
            <a:chOff x="788400" y="5407878"/>
            <a:chExt cx="5983605" cy="280670"/>
          </a:xfrm>
        </p:grpSpPr>
        <p:sp>
          <p:nvSpPr>
            <p:cNvPr id="14" name="object 14"/>
            <p:cNvSpPr/>
            <p:nvPr/>
          </p:nvSpPr>
          <p:spPr>
            <a:xfrm>
              <a:off x="792001" y="5411478"/>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5" name="object 15"/>
            <p:cNvSpPr/>
            <p:nvPr/>
          </p:nvSpPr>
          <p:spPr>
            <a:xfrm>
              <a:off x="792001" y="5411478"/>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6" name="object 16"/>
          <p:cNvSpPr/>
          <p:nvPr/>
        </p:nvSpPr>
        <p:spPr>
          <a:xfrm>
            <a:off x="853432" y="5537200"/>
            <a:ext cx="5942338" cy="0"/>
          </a:xfrm>
          <a:custGeom>
            <a:avLst/>
            <a:gdLst/>
            <a:ahLst/>
            <a:cxnLst/>
            <a:rect l="l" t="t" r="r" b="b"/>
            <a:pathLst>
              <a:path w="4918710">
                <a:moveTo>
                  <a:pt x="0" y="0"/>
                </a:moveTo>
                <a:lnTo>
                  <a:pt x="4918684"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7" name="object 17"/>
          <p:cNvSpPr/>
          <p:nvPr/>
        </p:nvSpPr>
        <p:spPr>
          <a:xfrm>
            <a:off x="791997" y="1437640"/>
            <a:ext cx="1426845" cy="66040"/>
          </a:xfrm>
          <a:custGeom>
            <a:avLst/>
            <a:gdLst/>
            <a:ahLst/>
            <a:cxnLst/>
            <a:rect l="l" t="t" r="r" b="b"/>
            <a:pathLst>
              <a:path w="1426845" h="66039">
                <a:moveTo>
                  <a:pt x="1426540" y="0"/>
                </a:moveTo>
                <a:lnTo>
                  <a:pt x="0" y="0"/>
                </a:lnTo>
                <a:lnTo>
                  <a:pt x="0" y="65417"/>
                </a:lnTo>
                <a:lnTo>
                  <a:pt x="1426540" y="65417"/>
                </a:lnTo>
                <a:lnTo>
                  <a:pt x="1426540"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8" name="object 18"/>
          <p:cNvSpPr/>
          <p:nvPr/>
        </p:nvSpPr>
        <p:spPr>
          <a:xfrm>
            <a:off x="791997" y="2141220"/>
            <a:ext cx="2628000" cy="66040"/>
          </a:xfrm>
          <a:custGeom>
            <a:avLst/>
            <a:gdLst/>
            <a:ahLst/>
            <a:cxnLst/>
            <a:rect l="l" t="t" r="r" b="b"/>
            <a:pathLst>
              <a:path w="958850" h="66039">
                <a:moveTo>
                  <a:pt x="958545" y="0"/>
                </a:moveTo>
                <a:lnTo>
                  <a:pt x="0" y="0"/>
                </a:lnTo>
                <a:lnTo>
                  <a:pt x="0" y="65417"/>
                </a:lnTo>
                <a:lnTo>
                  <a:pt x="958545" y="65417"/>
                </a:lnTo>
                <a:lnTo>
                  <a:pt x="958545"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9" name="object 2">
            <a:extLst>
              <a:ext uri="{FF2B5EF4-FFF2-40B4-BE49-F238E27FC236}">
                <a16:creationId xmlns:a16="http://schemas.microsoft.com/office/drawing/2014/main" id="{D85F96A8-45DB-6947-B5D3-587FD5F25ACB}"/>
              </a:ext>
            </a:extLst>
          </p:cNvPr>
          <p:cNvSpPr txBox="1"/>
          <p:nvPr/>
        </p:nvSpPr>
        <p:spPr>
          <a:xfrm>
            <a:off x="242321" y="394899"/>
            <a:ext cx="2264449" cy="169277"/>
          </a:xfrm>
          <a:prstGeom prst="rect">
            <a:avLst/>
          </a:prstGeom>
        </p:spPr>
        <p:txBody>
          <a:bodyPr vert="horz" wrap="square" lIns="0" tIns="0" rIns="0" bIns="0" rtlCol="0">
            <a:spAutoFit/>
          </a:bodyPr>
          <a:lstStyle/>
          <a:p>
            <a:pPr marL="12700" rtl="0">
              <a:lnSpc>
                <a:spcPct val="100000"/>
              </a:lnSpc>
              <a:spcBef>
                <a:spcPts val="844"/>
              </a:spcBef>
            </a:pPr>
            <a:r>
              <a:rPr lang="fr"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À l’attention des parents </a:t>
            </a:r>
            <a:r>
              <a:rPr lang="fr" sz="11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et des  </a:t>
            </a:r>
            <a:r>
              <a:rPr lang="fr"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tuteurs</a:t>
            </a:r>
          </a:p>
        </p:txBody>
      </p:sp>
      <p:sp>
        <p:nvSpPr>
          <p:cNvPr id="20" name="object 3">
            <a:extLst>
              <a:ext uri="{FF2B5EF4-FFF2-40B4-BE49-F238E27FC236}">
                <a16:creationId xmlns:a16="http://schemas.microsoft.com/office/drawing/2014/main" id="{82D7ADC0-8724-9B4A-B1B7-CD5286A55873}"/>
              </a:ext>
            </a:extLst>
          </p:cNvPr>
          <p:cNvSpPr txBox="1"/>
          <p:nvPr/>
        </p:nvSpPr>
        <p:spPr>
          <a:xfrm>
            <a:off x="784159" y="4851400"/>
            <a:ext cx="2513684" cy="135935"/>
          </a:xfrm>
          <a:prstGeom prst="rect">
            <a:avLst/>
          </a:prstGeom>
        </p:spPr>
        <p:txBody>
          <a:bodyPr vert="horz" wrap="square" lIns="0" tIns="12700" rIns="0" bIns="0" rtlCol="0">
            <a:spAutoFit/>
          </a:bodyPr>
          <a:lstStyle/>
          <a:p>
            <a:pPr marL="12700" rtl="0">
              <a:lnSpc>
                <a:spcPct val="100000"/>
              </a:lnSpc>
              <a:spcBef>
                <a:spcPts val="100"/>
              </a:spcBef>
            </a:pPr>
            <a:r>
              <a:rPr lang="fr" sz="800" kern="0" dirty="0">
                <a:latin typeface="Times New Roman" panose="02020603050405020304" pitchFamily="18" charset="0"/>
                <a:ea typeface="ＭＳ 明朝" panose="02020609040205080304" pitchFamily="17" charset="-128"/>
                <a:cs typeface="Times New Roman" panose="02020603050405020304" pitchFamily="18" charset="0"/>
              </a:rPr>
              <a:t>(*) Données </a:t>
            </a:r>
            <a:r>
              <a:rPr lang="fr" sz="800" kern="0" dirty="0" smtClean="0">
                <a:latin typeface="Times New Roman" panose="02020603050405020304" pitchFamily="18" charset="0"/>
                <a:ea typeface="ＭＳ 明朝" panose="02020609040205080304" pitchFamily="17" charset="-128"/>
                <a:cs typeface="Times New Roman" panose="02020603050405020304" pitchFamily="18" charset="0"/>
              </a:rPr>
              <a:t>précédant </a:t>
            </a:r>
            <a:r>
              <a:rPr lang="fr" sz="800" kern="0" dirty="0">
                <a:latin typeface="Times New Roman" panose="02020603050405020304" pitchFamily="18" charset="0"/>
                <a:ea typeface="ＭＳ 明朝" panose="02020609040205080304" pitchFamily="17" charset="-128"/>
                <a:cs typeface="Times New Roman" panose="02020603050405020304" pitchFamily="18" charset="0"/>
              </a:rPr>
              <a:t>l’apparition du variant Omicron.</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1" name="object 4">
            <a:extLst>
              <a:ext uri="{FF2B5EF4-FFF2-40B4-BE49-F238E27FC236}">
                <a16:creationId xmlns:a16="http://schemas.microsoft.com/office/drawing/2014/main" id="{FD973C7E-F8A3-2645-BE42-8B02C51BEBE9}"/>
              </a:ext>
            </a:extLst>
          </p:cNvPr>
          <p:cNvSpPr txBox="1"/>
          <p:nvPr/>
        </p:nvSpPr>
        <p:spPr>
          <a:xfrm>
            <a:off x="4559561" y="4874260"/>
            <a:ext cx="2149898" cy="120546"/>
          </a:xfrm>
          <a:prstGeom prst="rect">
            <a:avLst/>
          </a:prstGeom>
        </p:spPr>
        <p:txBody>
          <a:bodyPr vert="horz" wrap="square" lIns="0" tIns="12700" rIns="0" bIns="0" rtlCol="0">
            <a:spAutoFit/>
          </a:bodyPr>
          <a:lstStyle/>
          <a:p>
            <a:pPr marL="12700" algn="r" rtl="0">
              <a:lnSpc>
                <a:spcPct val="100000"/>
              </a:lnSpc>
              <a:spcBef>
                <a:spcPts val="100"/>
              </a:spcBef>
            </a:pPr>
            <a:r>
              <a:rPr lang="fr"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Source : Rapport sur les approbations spéciales</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2" name="object 5">
            <a:extLst>
              <a:ext uri="{FF2B5EF4-FFF2-40B4-BE49-F238E27FC236}">
                <a16:creationId xmlns:a16="http://schemas.microsoft.com/office/drawing/2014/main" id="{C3B003BD-3F9F-3E4E-BE01-861B89E96CA7}"/>
              </a:ext>
            </a:extLst>
          </p:cNvPr>
          <p:cNvSpPr txBox="1"/>
          <p:nvPr/>
        </p:nvSpPr>
        <p:spPr>
          <a:xfrm>
            <a:off x="775704" y="5023981"/>
            <a:ext cx="6022975" cy="276999"/>
          </a:xfrm>
          <a:prstGeom prst="rect">
            <a:avLst/>
          </a:prstGeom>
        </p:spPr>
        <p:txBody>
          <a:bodyPr vert="horz" wrap="square" lIns="0" tIns="0" rIns="0" bIns="0" rtlCol="0">
            <a:spAutoFit/>
          </a:bodyPr>
          <a:lstStyle/>
          <a:p>
            <a:pPr marR="170180" algn="ctr" rtl="0">
              <a:lnSpc>
                <a:spcPct val="100000"/>
              </a:lnSpc>
              <a:spcBef>
                <a:spcPts val="100"/>
              </a:spcBef>
            </a:pPr>
            <a:r>
              <a:rPr dirty="0" smtClean="0">
                <a:solidFill>
                  <a:srgbClr val="E55927"/>
                </a:solidFill>
                <a:latin typeface="Times New Roman" panose="02020603050405020304" pitchFamily="18" charset="0"/>
                <a:cs typeface="Times New Roman" panose="02020603050405020304" pitchFamily="18" charset="0"/>
              </a:rPr>
              <a:t>S</a:t>
            </a:r>
            <a:r>
              <a:rPr lang="fr-FR" dirty="0" err="1" smtClean="0">
                <a:solidFill>
                  <a:srgbClr val="E55927"/>
                </a:solidFill>
                <a:latin typeface="Times New Roman" panose="02020603050405020304" pitchFamily="18" charset="0"/>
                <a:cs typeface="Times New Roman" panose="02020603050405020304" pitchFamily="18" charset="0"/>
              </a:rPr>
              <a:t>ûreté</a:t>
            </a:r>
            <a:r>
              <a:rPr dirty="0" smtClean="0">
                <a:solidFill>
                  <a:srgbClr val="E55927"/>
                </a:solidFill>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du </a:t>
            </a:r>
            <a:r>
              <a:rPr dirty="0" err="1">
                <a:latin typeface="Times New Roman" panose="02020603050405020304" pitchFamily="18" charset="0"/>
                <a:cs typeface="Times New Roman" panose="02020603050405020304" pitchFamily="18" charset="0"/>
              </a:rPr>
              <a:t>vaccin</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contre</a:t>
            </a:r>
            <a:r>
              <a:rPr dirty="0">
                <a:latin typeface="Times New Roman" panose="02020603050405020304" pitchFamily="18" charset="0"/>
                <a:cs typeface="Times New Roman" panose="02020603050405020304" pitchFamily="18" charset="0"/>
              </a:rPr>
              <a:t> le coronavirus</a:t>
            </a:r>
            <a:endParaRPr sz="2250" kern="0" baseline="185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3" name="object 6">
            <a:extLst>
              <a:ext uri="{FF2B5EF4-FFF2-40B4-BE49-F238E27FC236}">
                <a16:creationId xmlns:a16="http://schemas.microsoft.com/office/drawing/2014/main" id="{1D458E5C-3536-3846-973C-25B1FA85242B}"/>
              </a:ext>
            </a:extLst>
          </p:cNvPr>
          <p:cNvSpPr txBox="1"/>
          <p:nvPr/>
        </p:nvSpPr>
        <p:spPr>
          <a:xfrm>
            <a:off x="3129915" y="7053580"/>
            <a:ext cx="2324735" cy="153888"/>
          </a:xfrm>
          <a:prstGeom prst="rect">
            <a:avLst/>
          </a:prstGeom>
        </p:spPr>
        <p:txBody>
          <a:bodyPr vert="horz" wrap="square" lIns="0" tIns="0" rIns="0" bIns="0" rtlCol="0">
            <a:spAutoFit/>
          </a:bodyPr>
          <a:lstStyle/>
          <a:p>
            <a:pPr marL="336550" algn="ctr" rtl="0">
              <a:lnSpc>
                <a:spcPct val="100000"/>
              </a:lnSpc>
              <a:spcBef>
                <a:spcPts val="445"/>
              </a:spcBef>
              <a:tabLst>
                <a:tab pos="578485" algn="l"/>
              </a:tabLst>
            </a:pPr>
            <a:r>
              <a:rPr lang="fr" sz="1000" b="1" kern="0" dirty="0" smtClean="0">
                <a:latin typeface="Times New Roman" panose="02020603050405020304" pitchFamily="18" charset="0"/>
                <a:ea typeface="ＭＳ 明朝" panose="02020609040205080304" pitchFamily="17" charset="-128"/>
                <a:cs typeface="Times New Roman" panose="02020603050405020304" pitchFamily="18" charset="0"/>
              </a:rPr>
              <a:t>Symptômes</a:t>
            </a:r>
            <a:endParaRPr sz="1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4" name="object 7">
            <a:extLst>
              <a:ext uri="{FF2B5EF4-FFF2-40B4-BE49-F238E27FC236}">
                <a16:creationId xmlns:a16="http://schemas.microsoft.com/office/drawing/2014/main" id="{2460E5CE-7432-E74D-BE52-DED87962EFB7}"/>
              </a:ext>
            </a:extLst>
          </p:cNvPr>
          <p:cNvSpPr txBox="1"/>
          <p:nvPr/>
        </p:nvSpPr>
        <p:spPr>
          <a:xfrm>
            <a:off x="2379448" y="7739380"/>
            <a:ext cx="3838592" cy="153888"/>
          </a:xfrm>
          <a:prstGeom prst="rect">
            <a:avLst/>
          </a:prstGeom>
        </p:spPr>
        <p:txBody>
          <a:bodyPr vert="horz" wrap="square" lIns="0" tIns="0" rIns="0" bIns="0" rtlCol="0">
            <a:spAutoFit/>
          </a:bodyPr>
          <a:lstStyle/>
          <a:p>
            <a:pPr marL="12700" rtl="0">
              <a:lnSpc>
                <a:spcPct val="100000"/>
              </a:lnSpc>
              <a:spcBef>
                <a:spcPts val="100"/>
              </a:spcBef>
            </a:pPr>
            <a:r>
              <a:rPr lang="fr"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Diarrhée, fièvre, douleurs articulaires, vomissements</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5" name="object 8">
            <a:extLst>
              <a:ext uri="{FF2B5EF4-FFF2-40B4-BE49-F238E27FC236}">
                <a16:creationId xmlns:a16="http://schemas.microsoft.com/office/drawing/2014/main" id="{5CCD37BF-9DBF-394F-951F-C91044A2B359}"/>
              </a:ext>
            </a:extLst>
          </p:cNvPr>
          <p:cNvSpPr txBox="1"/>
          <p:nvPr/>
        </p:nvSpPr>
        <p:spPr>
          <a:xfrm>
            <a:off x="806450" y="6968052"/>
            <a:ext cx="1704446" cy="276999"/>
          </a:xfrm>
          <a:prstGeom prst="rect">
            <a:avLst/>
          </a:prstGeom>
        </p:spPr>
        <p:txBody>
          <a:bodyPr vert="horz" wrap="square" lIns="0" tIns="0" rIns="0" bIns="0" rtlCol="0">
            <a:spAutoFit/>
          </a:bodyPr>
          <a:lstStyle/>
          <a:p>
            <a:pPr marL="12700" rtl="0">
              <a:lnSpc>
                <a:spcPct val="100000"/>
              </a:lnSpc>
              <a:spcBef>
                <a:spcPts val="400"/>
              </a:spcBef>
            </a:pPr>
            <a:r>
              <a:rPr lang="fr"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Pourcentage de personnes </a:t>
            </a:r>
            <a:r>
              <a:rPr lang="fr" sz="9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fr" sz="9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fr" sz="9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ayant présenté </a:t>
            </a:r>
            <a:r>
              <a:rPr lang="fr" sz="900" b="1" kern="0" dirty="0" smtClean="0">
                <a:latin typeface="Times New Roman" panose="02020603050405020304" pitchFamily="18" charset="0"/>
                <a:ea typeface="ＭＳ 明朝" panose="02020609040205080304" pitchFamily="17" charset="-128"/>
                <a:cs typeface="Times New Roman" panose="02020603050405020304" pitchFamily="18" charset="0"/>
              </a:rPr>
              <a:t>des symptômes</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7" name="object 10">
            <a:extLst>
              <a:ext uri="{FF2B5EF4-FFF2-40B4-BE49-F238E27FC236}">
                <a16:creationId xmlns:a16="http://schemas.microsoft.com/office/drawing/2014/main" id="{DBB5035C-71CF-7544-AE4E-0D024F5102B2}"/>
              </a:ext>
            </a:extLst>
          </p:cNvPr>
          <p:cNvSpPr txBox="1"/>
          <p:nvPr/>
        </p:nvSpPr>
        <p:spPr>
          <a:xfrm>
            <a:off x="734311" y="8101568"/>
            <a:ext cx="6012180" cy="369332"/>
          </a:xfrm>
          <a:prstGeom prst="rect">
            <a:avLst/>
          </a:prstGeom>
        </p:spPr>
        <p:txBody>
          <a:bodyPr vert="horz" wrap="square" lIns="0" tIns="0" rIns="0" bIns="0" rtlCol="0">
            <a:spAutoFit/>
          </a:bodyPr>
          <a:lstStyle/>
          <a:p>
            <a:pPr marL="12700"/>
            <a:r>
              <a:rPr lang="f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Il </a:t>
            </a:r>
            <a:r>
              <a:rPr lang="fr"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apparaît </a:t>
            </a:r>
            <a:r>
              <a:rPr lang="f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que </a:t>
            </a:r>
            <a:r>
              <a:rPr lang="fr"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les </a:t>
            </a:r>
            <a:r>
              <a:rPr lang="fr-FR"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adolescents de sexe masculin </a:t>
            </a:r>
            <a:r>
              <a:rPr lang="fr"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sont </a:t>
            </a:r>
            <a:r>
              <a:rPr lang="f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davantage susceptibles de développer </a:t>
            </a:r>
            <a:r>
              <a:rPr lang="fr"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r>
            <a:br>
              <a:rPr lang="fr"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br>
            <a:r>
              <a:rPr lang="fr"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une </a:t>
            </a:r>
            <a:r>
              <a:rPr lang="f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myocardite après la vaccination, mais qu’en est-il </a:t>
            </a:r>
            <a:r>
              <a:rPr lang="fr"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des enfants</a:t>
            </a:r>
            <a:r>
              <a:rPr lang="f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t>
            </a:r>
            <a:endParaRP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8" name="object 2">
            <a:extLst>
              <a:ext uri="{FF2B5EF4-FFF2-40B4-BE49-F238E27FC236}">
                <a16:creationId xmlns:a16="http://schemas.microsoft.com/office/drawing/2014/main" id="{B8E6F0D2-6DA9-9A4D-990A-585919F79A8F}"/>
              </a:ext>
            </a:extLst>
          </p:cNvPr>
          <p:cNvSpPr txBox="1"/>
          <p:nvPr/>
        </p:nvSpPr>
        <p:spPr>
          <a:xfrm>
            <a:off x="763981" y="2237740"/>
            <a:ext cx="6290869" cy="833562"/>
          </a:xfrm>
          <a:prstGeom prst="rect">
            <a:avLst/>
          </a:prstGeom>
        </p:spPr>
        <p:txBody>
          <a:bodyPr vert="horz" wrap="square" lIns="0" tIns="0" rIns="0" bIns="0" rtlCol="0">
            <a:spAutoFit/>
          </a:bodyPr>
          <a:lstStyle/>
          <a:p>
            <a:pPr marL="9525" rtl="0">
              <a:lnSpc>
                <a:spcPct val="100000"/>
              </a:lnSpc>
              <a:spcBef>
                <a:spcPts val="545"/>
              </a:spcBef>
              <a:buChar char="●"/>
              <a:tabLst>
                <a:tab pos="715963" algn="l"/>
              </a:tabLst>
            </a:pP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Enfants de 5 à 11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ans</a:t>
            </a:r>
          </a:p>
          <a:p>
            <a:pPr marL="9525" rtl="0">
              <a:lnSpc>
                <a:spcPct val="100000"/>
              </a:lnSpc>
              <a:spcBef>
                <a:spcPts val="545"/>
              </a:spcBef>
              <a:buChar char="●"/>
              <a:tabLst>
                <a:tab pos="715963" algn="l"/>
              </a:tabLst>
            </a:pP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La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vaccination est particulièrement recommandée pour les enfants souffrant de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facteurs de comorbidité (*)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
            </a:r>
            <a:br>
              <a:rPr lang="fr" sz="1000" kern="0" dirty="0">
                <a:latin typeface="Times New Roman" panose="02020603050405020304" pitchFamily="18" charset="0"/>
                <a:ea typeface="ＭＳ 明朝" panose="02020609040205080304" pitchFamily="17" charset="-128"/>
                <a:cs typeface="Times New Roman" panose="02020603050405020304" pitchFamily="18" charset="0"/>
              </a:rPr>
            </a:b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    présentant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un risque élevé d’aggravation en cas d’infection, telles que les maladies respiratoires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
            </a:r>
            <a:b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b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    chroniques, les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cardiopathies congénitales, etc. Veuillez consulter votre médecin traitant ou un autre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
            </a:r>
            <a:b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b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    professionnel de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santé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avant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de faire vacciner votre enfant.</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9" name="object 2">
            <a:extLst>
              <a:ext uri="{FF2B5EF4-FFF2-40B4-BE49-F238E27FC236}">
                <a16:creationId xmlns:a16="http://schemas.microsoft.com/office/drawing/2014/main" id="{3EFE5460-E3A2-FC49-B0B6-7EBC0B84D628}"/>
              </a:ext>
            </a:extLst>
          </p:cNvPr>
          <p:cNvSpPr txBox="1"/>
          <p:nvPr/>
        </p:nvSpPr>
        <p:spPr>
          <a:xfrm>
            <a:off x="887696" y="618450"/>
            <a:ext cx="6308798" cy="568745"/>
          </a:xfrm>
          <a:prstGeom prst="rect">
            <a:avLst/>
          </a:prstGeom>
        </p:spPr>
        <p:txBody>
          <a:bodyPr vert="horz" wrap="square" lIns="0" tIns="0" rIns="0" bIns="0" rtlCol="0">
            <a:spAutoFit/>
          </a:bodyPr>
          <a:lstStyle/>
          <a:p>
            <a:pPr marL="9525" marR="577215" algn="just" rtl="0">
              <a:lnSpc>
                <a:spcPct val="118100"/>
              </a:lnSpc>
            </a:pPr>
            <a:r>
              <a:rPr lang="fr" sz="1100" kern="0" dirty="0">
                <a:latin typeface="Times New Roman" panose="02020603050405020304" pitchFamily="18" charset="0"/>
                <a:ea typeface="ＭＳ 明朝" panose="02020609040205080304" pitchFamily="17" charset="-128"/>
                <a:cs typeface="Times New Roman" panose="02020603050405020304" pitchFamily="18" charset="0"/>
              </a:rPr>
              <a:t>Les enfants âgés de 5 à 11 ans peuvent désormais recevoir le vaccin contre le coronavirus. Les enfants représentent une proportion croissante des cas d’infection au coronavirus dans le pays.</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algn="just" rtl="0">
              <a:lnSpc>
                <a:spcPct val="100000"/>
              </a:lnSpc>
            </a:pPr>
            <a:r>
              <a:rPr lang="fr" sz="1100" kern="0" dirty="0">
                <a:latin typeface="Times New Roman" panose="02020603050405020304" pitchFamily="18" charset="0"/>
                <a:ea typeface="ＭＳ 明朝" panose="02020609040205080304" pitchFamily="17" charset="-128"/>
                <a:cs typeface="Times New Roman" panose="02020603050405020304" pitchFamily="18" charset="0"/>
              </a:rPr>
              <a:t>Veuillez lire ces instructions et réfléchir </a:t>
            </a:r>
            <a:r>
              <a:rPr lang="fr" sz="1100" kern="0" dirty="0" smtClean="0">
                <a:latin typeface="Times New Roman" panose="02020603050405020304" pitchFamily="18" charset="0"/>
                <a:ea typeface="ＭＳ 明朝" panose="02020609040205080304" pitchFamily="17" charset="-128"/>
                <a:cs typeface="Times New Roman" panose="02020603050405020304" pitchFamily="18" charset="0"/>
              </a:rPr>
              <a:t>à </a:t>
            </a:r>
            <a:r>
              <a:rPr lang="fr" sz="1100" kern="0" dirty="0">
                <a:latin typeface="Times New Roman" panose="02020603050405020304" pitchFamily="18" charset="0"/>
                <a:ea typeface="ＭＳ 明朝" panose="02020609040205080304" pitchFamily="17" charset="-128"/>
                <a:cs typeface="Times New Roman" panose="02020603050405020304" pitchFamily="18" charset="0"/>
              </a:rPr>
              <a:t>la possibilité de </a:t>
            </a:r>
            <a:r>
              <a:rPr lang="fr" sz="1100" kern="0" dirty="0" smtClean="0">
                <a:latin typeface="Times New Roman" panose="02020603050405020304" pitchFamily="18" charset="0"/>
                <a:ea typeface="ＭＳ 明朝" panose="02020609040205080304" pitchFamily="17" charset="-128"/>
                <a:cs typeface="Times New Roman" panose="02020603050405020304" pitchFamily="18" charset="0"/>
              </a:rPr>
              <a:t>le(s) </a:t>
            </a:r>
            <a:r>
              <a:rPr lang="fr" sz="1100" kern="0" dirty="0">
                <a:latin typeface="Times New Roman" panose="02020603050405020304" pitchFamily="18" charset="0"/>
                <a:ea typeface="ＭＳ 明朝" panose="02020609040205080304" pitchFamily="17" charset="-128"/>
                <a:cs typeface="Times New Roman" panose="02020603050405020304" pitchFamily="18" charset="0"/>
              </a:rPr>
              <a:t>faire vacciner.</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0" name="object 2">
            <a:extLst>
              <a:ext uri="{FF2B5EF4-FFF2-40B4-BE49-F238E27FC236}">
                <a16:creationId xmlns:a16="http://schemas.microsoft.com/office/drawing/2014/main" id="{706BAFD6-EE88-AF44-A4DF-9A9FAC8574C2}"/>
              </a:ext>
            </a:extLst>
          </p:cNvPr>
          <p:cNvSpPr txBox="1"/>
          <p:nvPr/>
        </p:nvSpPr>
        <p:spPr>
          <a:xfrm>
            <a:off x="770458" y="1308100"/>
            <a:ext cx="1426845" cy="184666"/>
          </a:xfrm>
          <a:prstGeom prst="rect">
            <a:avLst/>
          </a:prstGeom>
        </p:spPr>
        <p:txBody>
          <a:bodyPr vert="horz" wrap="square" lIns="0" tIns="0" rIns="0" bIns="0" rtlCol="0">
            <a:spAutoFit/>
          </a:bodyPr>
          <a:lstStyle/>
          <a:p>
            <a:pPr marL="9525" rtl="0">
              <a:lnSpc>
                <a:spcPct val="100000"/>
              </a:lnSpc>
            </a:pPr>
            <a:r>
              <a:rPr lang="f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Vaccin administré</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2" name="object 2">
            <a:extLst>
              <a:ext uri="{FF2B5EF4-FFF2-40B4-BE49-F238E27FC236}">
                <a16:creationId xmlns:a16="http://schemas.microsoft.com/office/drawing/2014/main" id="{DA936D7B-EC48-E249-9FC3-75DCAABF547A}"/>
              </a:ext>
            </a:extLst>
          </p:cNvPr>
          <p:cNvSpPr txBox="1"/>
          <p:nvPr/>
        </p:nvSpPr>
        <p:spPr>
          <a:xfrm>
            <a:off x="806450" y="1794589"/>
            <a:ext cx="5495270" cy="123111"/>
          </a:xfrm>
          <a:prstGeom prst="rect">
            <a:avLst/>
          </a:prstGeom>
        </p:spPr>
        <p:txBody>
          <a:bodyPr vert="horz" wrap="square" lIns="0" tIns="0" rIns="0" bIns="0" rtlCol="0">
            <a:spAutoFit/>
          </a:bodyPr>
          <a:lstStyle/>
          <a:p>
            <a:pPr marL="9525" rtl="0">
              <a:lnSpc>
                <a:spcPct val="100000"/>
              </a:lnSpc>
              <a:spcBef>
                <a:spcPts val="470"/>
              </a:spcBef>
            </a:pPr>
            <a:r>
              <a:rPr lang="fr"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Il contient seulement 1/3 du volume de composant actif par rapport au vaccin Pfizer destiné aux </a:t>
            </a:r>
            <a:r>
              <a:rPr lang="fr" sz="8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plus </a:t>
            </a:r>
            <a:r>
              <a:rPr lang="fr"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de 12 ans.</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3" name="object 2">
            <a:extLst>
              <a:ext uri="{FF2B5EF4-FFF2-40B4-BE49-F238E27FC236}">
                <a16:creationId xmlns:a16="http://schemas.microsoft.com/office/drawing/2014/main" id="{71F1F63C-4629-824E-92A4-3E25965C9B34}"/>
              </a:ext>
            </a:extLst>
          </p:cNvPr>
          <p:cNvSpPr txBox="1"/>
          <p:nvPr/>
        </p:nvSpPr>
        <p:spPr>
          <a:xfrm>
            <a:off x="772954" y="1993900"/>
            <a:ext cx="3310095" cy="184666"/>
          </a:xfrm>
          <a:prstGeom prst="rect">
            <a:avLst/>
          </a:prstGeom>
        </p:spPr>
        <p:txBody>
          <a:bodyPr vert="horz" wrap="square" lIns="0" tIns="0" rIns="0" bIns="0" rtlCol="0">
            <a:spAutoFit/>
          </a:bodyPr>
          <a:lstStyle/>
          <a:p>
            <a:pPr marL="9525" rtl="0">
              <a:lnSpc>
                <a:spcPct val="100000"/>
              </a:lnSpc>
              <a:spcBef>
                <a:spcPts val="905"/>
              </a:spcBef>
            </a:pPr>
            <a:r>
              <a:rPr lang="f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t>
            </a:r>
            <a:r>
              <a:rPr lang="fr"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Population concernée </a:t>
            </a:r>
            <a:r>
              <a:rPr lang="f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par la vaccination</a:t>
            </a:r>
            <a:endParaRP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4" name="object 2">
            <a:extLst>
              <a:ext uri="{FF2B5EF4-FFF2-40B4-BE49-F238E27FC236}">
                <a16:creationId xmlns:a16="http://schemas.microsoft.com/office/drawing/2014/main" id="{F1FF40C3-FCAB-D747-80CF-49026A901103}"/>
              </a:ext>
            </a:extLst>
          </p:cNvPr>
          <p:cNvSpPr txBox="1"/>
          <p:nvPr/>
        </p:nvSpPr>
        <p:spPr>
          <a:xfrm>
            <a:off x="922081" y="3099175"/>
            <a:ext cx="6010687" cy="246221"/>
          </a:xfrm>
          <a:prstGeom prst="rect">
            <a:avLst/>
          </a:prstGeom>
        </p:spPr>
        <p:txBody>
          <a:bodyPr vert="horz" wrap="square" lIns="0" tIns="0" rIns="0" bIns="0" rtlCol="0">
            <a:spAutoFit/>
          </a:bodyPr>
          <a:lstStyle/>
          <a:p>
            <a:pPr marL="269875" marR="840105" indent="-269875" algn="just" rtl="0"/>
            <a:r>
              <a:rPr lang="fr" sz="800" kern="0" dirty="0">
                <a:latin typeface="Times New Roman" panose="02020603050405020304" pitchFamily="18" charset="0"/>
                <a:ea typeface="ＭＳ 明朝" panose="02020609040205080304" pitchFamily="17" charset="-128"/>
                <a:cs typeface="Times New Roman" panose="02020603050405020304" pitchFamily="18" charset="0"/>
              </a:rPr>
              <a:t>(*) La Société japonaise de pédiatrie a </a:t>
            </a:r>
            <a:r>
              <a:rPr lang="fr" sz="800" kern="0" dirty="0" smtClean="0">
                <a:latin typeface="Times New Roman" panose="02020603050405020304" pitchFamily="18" charset="0"/>
                <a:ea typeface="ＭＳ 明朝" panose="02020609040205080304" pitchFamily="17" charset="-128"/>
                <a:cs typeface="Times New Roman" panose="02020603050405020304" pitchFamily="18" charset="0"/>
              </a:rPr>
              <a:t>publié sur son site web </a:t>
            </a:r>
            <a:r>
              <a:rPr lang="fr" sz="800" kern="0" dirty="0">
                <a:latin typeface="Times New Roman" panose="02020603050405020304" pitchFamily="18" charset="0"/>
                <a:ea typeface="ＭＳ 明朝" panose="02020609040205080304" pitchFamily="17" charset="-128"/>
                <a:cs typeface="Times New Roman" panose="02020603050405020304" pitchFamily="18" charset="0"/>
              </a:rPr>
              <a:t>une liste des maladies présentant un risque élevé d’aggravation en cas d’infection </a:t>
            </a:r>
            <a:r>
              <a:rPr lang="fr" sz="800" kern="0" dirty="0" smtClean="0">
                <a:latin typeface="Times New Roman" panose="02020603050405020304" pitchFamily="18" charset="0"/>
                <a:ea typeface="ＭＳ 明朝" panose="02020609040205080304" pitchFamily="17" charset="-128"/>
                <a:cs typeface="Times New Roman" panose="02020603050405020304" pitchFamily="18" charset="0"/>
              </a:rPr>
              <a:t>au coronavirus </a:t>
            </a:r>
            <a:r>
              <a:rPr lang="fr" sz="800" kern="0" dirty="0">
                <a:latin typeface="Times New Roman" panose="02020603050405020304" pitchFamily="18" charset="0"/>
                <a:ea typeface="ＭＳ 明朝" panose="02020609040205080304" pitchFamily="17" charset="-128"/>
                <a:cs typeface="Times New Roman" panose="02020603050405020304" pitchFamily="18" charset="0"/>
              </a:rPr>
              <a:t>et d’autres </a:t>
            </a:r>
            <a:r>
              <a:rPr lang="fr" sz="800" kern="0" dirty="0" smtClean="0">
                <a:latin typeface="Times New Roman" panose="02020603050405020304" pitchFamily="18" charset="0"/>
                <a:ea typeface="ＭＳ 明朝" panose="02020609040205080304" pitchFamily="17" charset="-128"/>
                <a:cs typeface="Times New Roman" panose="02020603050405020304" pitchFamily="18" charset="0"/>
              </a:rPr>
              <a:t>informations sur sa page : </a:t>
            </a:r>
            <a:r>
              <a:rPr lang="fr" sz="800" kern="0" dirty="0">
                <a:latin typeface="Times New Roman" panose="02020603050405020304" pitchFamily="18" charset="0"/>
                <a:ea typeface="ＭＳ 明朝" panose="02020609040205080304" pitchFamily="17" charset="-128"/>
                <a:cs typeface="Times New Roman" panose="02020603050405020304" pitchFamily="18" charset="0"/>
              </a:rPr>
              <a:t>« Informations relatives au coronavirus </a:t>
            </a:r>
            <a:r>
              <a:rPr lang="fr" sz="800" kern="0" dirty="0" smtClean="0">
                <a:latin typeface="Times New Roman" panose="02020603050405020304" pitchFamily="18" charset="0"/>
                <a:ea typeface="ＭＳ 明朝" panose="02020609040205080304" pitchFamily="17" charset="-128"/>
                <a:cs typeface="Times New Roman" panose="02020603050405020304" pitchFamily="18" charset="0"/>
              </a:rPr>
              <a:t>». </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5" name="object 2">
            <a:extLst>
              <a:ext uri="{FF2B5EF4-FFF2-40B4-BE49-F238E27FC236}">
                <a16:creationId xmlns:a16="http://schemas.microsoft.com/office/drawing/2014/main" id="{34453545-338E-7047-821F-1A9853C10BCE}"/>
              </a:ext>
            </a:extLst>
          </p:cNvPr>
          <p:cNvSpPr txBox="1"/>
          <p:nvPr/>
        </p:nvSpPr>
        <p:spPr>
          <a:xfrm>
            <a:off x="770458" y="4081780"/>
            <a:ext cx="6360592" cy="153888"/>
          </a:xfrm>
          <a:prstGeom prst="rect">
            <a:avLst/>
          </a:prstGeom>
        </p:spPr>
        <p:txBody>
          <a:bodyPr vert="horz" wrap="square" lIns="0" tIns="0" rIns="0" bIns="0" rtlCol="0">
            <a:spAutoFit/>
          </a:bodyPr>
          <a:lstStyle/>
          <a:p>
            <a:pPr marL="4763" rtl="0">
              <a:lnSpc>
                <a:spcPct val="100000"/>
              </a:lnSpc>
            </a:pP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R.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La vaccination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contre le coronavirus réduit le risque de développer des symptômes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en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cas d’infection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au coronavirus</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6" name="object 2">
            <a:extLst>
              <a:ext uri="{FF2B5EF4-FFF2-40B4-BE49-F238E27FC236}">
                <a16:creationId xmlns:a16="http://schemas.microsoft.com/office/drawing/2014/main" id="{1499338A-1738-7C40-9ABE-CF2218A9E6B8}"/>
              </a:ext>
            </a:extLst>
          </p:cNvPr>
          <p:cNvSpPr txBox="1"/>
          <p:nvPr/>
        </p:nvSpPr>
        <p:spPr>
          <a:xfrm>
            <a:off x="920588" y="3364761"/>
            <a:ext cx="6440805" cy="133050"/>
          </a:xfrm>
          <a:prstGeom prst="rect">
            <a:avLst/>
          </a:prstGeom>
        </p:spPr>
        <p:txBody>
          <a:bodyPr vert="horz" wrap="square" lIns="0" tIns="0" rIns="0" bIns="0" rtlCol="0">
            <a:spAutoFit/>
          </a:bodyPr>
          <a:lstStyle/>
          <a:p>
            <a:pPr marL="9525" marR="840105" rtl="0">
              <a:lnSpc>
                <a:spcPct val="118100"/>
              </a:lnSpc>
              <a:spcBef>
                <a:spcPts val="345"/>
              </a:spcBef>
            </a:pPr>
            <a:r>
              <a:rPr lang="fr"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URL : </a:t>
            </a:r>
            <a:r>
              <a:rPr lang="fr" sz="800" u="sng"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hlinkClick r:id="rId2"/>
              </a:rPr>
              <a:t>https://www.jpeds.or.jp/modules/activity/index.php?content_id=3</a:t>
            </a:r>
            <a:r>
              <a:rPr lang="fr" sz="800" u="sng"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33</a:t>
            </a:r>
            <a:endParaRPr sz="800" u="sng"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7" name="object 2">
            <a:extLst>
              <a:ext uri="{FF2B5EF4-FFF2-40B4-BE49-F238E27FC236}">
                <a16:creationId xmlns:a16="http://schemas.microsoft.com/office/drawing/2014/main" id="{72D444E7-C447-DB4E-BDD7-BFA0E73E06EE}"/>
              </a:ext>
            </a:extLst>
          </p:cNvPr>
          <p:cNvSpPr txBox="1"/>
          <p:nvPr/>
        </p:nvSpPr>
        <p:spPr>
          <a:xfrm>
            <a:off x="1735646" y="3563686"/>
            <a:ext cx="4215297" cy="276999"/>
          </a:xfrm>
          <a:prstGeom prst="rect">
            <a:avLst/>
          </a:prstGeom>
        </p:spPr>
        <p:txBody>
          <a:bodyPr vert="horz" wrap="square" lIns="0" tIns="0" rIns="0" bIns="0" rtlCol="0">
            <a:spAutoFit/>
          </a:bodyPr>
          <a:lstStyle/>
          <a:p>
            <a:pPr marL="4763" algn="ctr" rtl="0">
              <a:lnSpc>
                <a:spcPct val="100000"/>
              </a:lnSpc>
            </a:pPr>
            <a:r>
              <a:rPr dirty="0" err="1">
                <a:solidFill>
                  <a:srgbClr val="E55927"/>
                </a:solidFill>
                <a:latin typeface="Times New Roman" panose="02020603050405020304" pitchFamily="18" charset="0"/>
                <a:cs typeface="Times New Roman" panose="02020603050405020304" pitchFamily="18" charset="0"/>
              </a:rPr>
              <a:t>Efficacité</a:t>
            </a:r>
            <a:r>
              <a:rPr dirty="0">
                <a:solidFill>
                  <a:srgbClr val="E55927"/>
                </a:solidFill>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du </a:t>
            </a:r>
            <a:r>
              <a:rPr dirty="0" err="1">
                <a:latin typeface="Times New Roman" panose="02020603050405020304" pitchFamily="18" charset="0"/>
                <a:cs typeface="Times New Roman" panose="02020603050405020304" pitchFamily="18" charset="0"/>
              </a:rPr>
              <a:t>vaccin</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contre</a:t>
            </a:r>
            <a:r>
              <a:rPr dirty="0">
                <a:latin typeface="Times New Roman" panose="02020603050405020304" pitchFamily="18" charset="0"/>
                <a:cs typeface="Times New Roman" panose="02020603050405020304" pitchFamily="18" charset="0"/>
              </a:rPr>
              <a:t> le coronavirus</a:t>
            </a:r>
            <a:endParaRPr sz="2250" kern="0" baseline="185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8" name="object 2">
            <a:extLst>
              <a:ext uri="{FF2B5EF4-FFF2-40B4-BE49-F238E27FC236}">
                <a16:creationId xmlns:a16="http://schemas.microsoft.com/office/drawing/2014/main" id="{48FEC9E3-9AFA-8443-A9F9-F045DDE320B9}"/>
              </a:ext>
            </a:extLst>
          </p:cNvPr>
          <p:cNvSpPr txBox="1"/>
          <p:nvPr/>
        </p:nvSpPr>
        <p:spPr>
          <a:xfrm>
            <a:off x="770458" y="3866634"/>
            <a:ext cx="6018201" cy="184666"/>
          </a:xfrm>
          <a:prstGeom prst="rect">
            <a:avLst/>
          </a:prstGeom>
        </p:spPr>
        <p:txBody>
          <a:bodyPr vert="horz" wrap="square" lIns="0" tIns="0" rIns="0" bIns="0" rtlCol="0">
            <a:spAutoFit/>
          </a:bodyPr>
          <a:lstStyle/>
          <a:p>
            <a:pPr marL="4763" rtl="0">
              <a:lnSpc>
                <a:spcPct val="100000"/>
              </a:lnSpc>
              <a:spcBef>
                <a:spcPts val="1005"/>
              </a:spcBef>
            </a:pPr>
            <a:r>
              <a:rPr lang="f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Quels sont les effets du vaccin contre le coronavirus ?</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9" name="object 2">
            <a:extLst>
              <a:ext uri="{FF2B5EF4-FFF2-40B4-BE49-F238E27FC236}">
                <a16:creationId xmlns:a16="http://schemas.microsoft.com/office/drawing/2014/main" id="{AD5145CC-C55D-5A4B-978A-C05463034D81}"/>
              </a:ext>
            </a:extLst>
          </p:cNvPr>
          <p:cNvSpPr txBox="1"/>
          <p:nvPr/>
        </p:nvSpPr>
        <p:spPr>
          <a:xfrm>
            <a:off x="806450" y="4287520"/>
            <a:ext cx="5857529" cy="553998"/>
          </a:xfrm>
          <a:prstGeom prst="rect">
            <a:avLst/>
          </a:prstGeom>
        </p:spPr>
        <p:txBody>
          <a:bodyPr vert="horz" wrap="square" lIns="0" tIns="0" rIns="0" bIns="0" rtlCol="0">
            <a:spAutoFit/>
          </a:bodyPr>
          <a:lstStyle/>
          <a:p>
            <a:pPr marL="6350" marR="5080" algn="just"/>
            <a:r>
              <a:rPr lang="fr" sz="900" kern="0" dirty="0">
                <a:latin typeface="Times New Roman" panose="02020603050405020304" pitchFamily="18" charset="0"/>
                <a:ea typeface="ＭＳ 明朝" panose="02020609040205080304" pitchFamily="17" charset="-128"/>
                <a:cs typeface="Times New Roman" panose="02020603050405020304" pitchFamily="18" charset="0"/>
              </a:rPr>
              <a:t>Après la vaccination, l’organisme met en place un système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(l’immunité</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 pour combattre le coronavirus. Lorsque le virus pénètre dans son corps, une personne vaccinée est prête à le combattre immédiatement, ce qui signifie qu’elle est moins susceptible de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développer des symptômes coronavirus</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 On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constate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une efficacité de ce vaccin dans la prévention de l’apparition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du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coronavirus chez les enfants âgés de 5 à 11 ans, 7 jours après la deuxième dose, de 90,7 % (*).</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object 5">
            <a:extLst>
              <a:ext uri="{FF2B5EF4-FFF2-40B4-BE49-F238E27FC236}">
                <a16:creationId xmlns:a16="http://schemas.microsoft.com/office/drawing/2014/main" id="{16B5C306-CC5E-8A49-A523-2FE9221F6226}"/>
              </a:ext>
            </a:extLst>
          </p:cNvPr>
          <p:cNvSpPr txBox="1"/>
          <p:nvPr/>
        </p:nvSpPr>
        <p:spPr>
          <a:xfrm>
            <a:off x="822477" y="5779284"/>
            <a:ext cx="5910983" cy="969496"/>
          </a:xfrm>
          <a:prstGeom prst="rect">
            <a:avLst/>
          </a:prstGeom>
        </p:spPr>
        <p:txBody>
          <a:bodyPr vert="horz" wrap="square" lIns="0" tIns="0" rIns="0" bIns="0" rtlCol="0">
            <a:spAutoFit/>
          </a:bodyPr>
          <a:lstStyle/>
          <a:p>
            <a:pPr marL="6350" marR="5080" algn="just" rtl="0"/>
            <a:r>
              <a:rPr lang="fr-FR" sz="900" kern="0" dirty="0" smtClean="0">
                <a:latin typeface="Times New Roman" panose="02020603050405020304" pitchFamily="18" charset="0"/>
                <a:ea typeface="ＭＳ 明朝" panose="02020609040205080304" pitchFamily="17" charset="-128"/>
                <a:cs typeface="Times New Roman" panose="02020603050405020304" pitchFamily="18" charset="0"/>
              </a:rPr>
              <a:t>L</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e sylptome le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plus fréquemment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constaté dans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les jours suivant la vaccination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est l’apparition d’une douleur à l’endroit de l’injection,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dans 74 % des cas lors de la première injection et dans 71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 des cas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lors de la deuxième. De nombreuses personnes ressentent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cette douleur la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nuit ou le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jour suivant l’injection,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plutôt qu’immédiatement après l’injection. Une sensation de fatigue et de la fièvre sont apparues plus fréquemment après la deuxième injection qu’après la première, avec une fièvre de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38°C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ou plus dans 2,5 % des cas après la première injection et dans 6,5 %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des cas après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la deuxième. Les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symptômes après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l’administration du vaccin étant pour la plupart légers ou modérés, d’après les informations disponibles à ce jour, aucun problème de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sûreté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grave n’a été identifié.</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1" name="object 5">
            <a:extLst>
              <a:ext uri="{FF2B5EF4-FFF2-40B4-BE49-F238E27FC236}">
                <a16:creationId xmlns:a16="http://schemas.microsoft.com/office/drawing/2014/main" id="{0C4D218E-31B7-E149-ADC6-60BDE933E4F0}"/>
              </a:ext>
            </a:extLst>
          </p:cNvPr>
          <p:cNvSpPr txBox="1"/>
          <p:nvPr/>
        </p:nvSpPr>
        <p:spPr>
          <a:xfrm>
            <a:off x="775704" y="5360154"/>
            <a:ext cx="6507746" cy="184666"/>
          </a:xfrm>
          <a:prstGeom prst="rect">
            <a:avLst/>
          </a:prstGeom>
        </p:spPr>
        <p:txBody>
          <a:bodyPr vert="horz" wrap="square" lIns="0" tIns="0" rIns="0" bIns="0" rtlCol="0">
            <a:spAutoFit/>
          </a:bodyPr>
          <a:lstStyle/>
          <a:p>
            <a:pPr marL="12700" rtl="0">
              <a:lnSpc>
                <a:spcPct val="100000"/>
              </a:lnSpc>
              <a:spcBef>
                <a:spcPts val="1005"/>
              </a:spcBef>
            </a:pPr>
            <a:r>
              <a:rPr lang="f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Quels </a:t>
            </a:r>
            <a:r>
              <a:rPr lang="fr-FR"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symptômes</a:t>
            </a:r>
            <a:r>
              <a:rPr lang="fr" sz="1200" kern="0" dirty="0" smtClean="0">
                <a:solidFill>
                  <a:srgbClr val="00B050"/>
                </a:solidFill>
                <a:latin typeface="Times New Roman" panose="02020603050405020304" pitchFamily="18" charset="0"/>
                <a:ea typeface="ＭＳ 明朝" panose="02020609040205080304" pitchFamily="17" charset="-128"/>
                <a:cs typeface="Times New Roman" panose="02020603050405020304" pitchFamily="18" charset="0"/>
              </a:rPr>
              <a:t> </a:t>
            </a:r>
            <a:r>
              <a:rPr lang="fr"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peuvent apparaître après qu’un enfant a reçu le vaccin contre le coronavirus ?</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2" name="object 5">
            <a:extLst>
              <a:ext uri="{FF2B5EF4-FFF2-40B4-BE49-F238E27FC236}">
                <a16:creationId xmlns:a16="http://schemas.microsoft.com/office/drawing/2014/main" id="{928A3321-BBFF-7A4D-BC3F-7D5CB84D59C8}"/>
              </a:ext>
            </a:extLst>
          </p:cNvPr>
          <p:cNvSpPr txBox="1"/>
          <p:nvPr/>
        </p:nvSpPr>
        <p:spPr>
          <a:xfrm>
            <a:off x="790944" y="5582920"/>
            <a:ext cx="6022975" cy="153888"/>
          </a:xfrm>
          <a:prstGeom prst="rect">
            <a:avLst/>
          </a:prstGeom>
        </p:spPr>
        <p:txBody>
          <a:bodyPr vert="horz" wrap="square" lIns="0" tIns="0" rIns="0" bIns="0" rtlCol="0">
            <a:spAutoFit/>
          </a:bodyPr>
          <a:lstStyle/>
          <a:p>
            <a:pPr marL="15875" rtl="0">
              <a:lnSpc>
                <a:spcPct val="100000"/>
              </a:lnSpc>
              <a:spcBef>
                <a:spcPts val="735"/>
              </a:spcBef>
            </a:pP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R. Le plus souvent,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une douleur apparait à l’endroit de l’injection.</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3" name="object 5">
            <a:extLst>
              <a:ext uri="{FF2B5EF4-FFF2-40B4-BE49-F238E27FC236}">
                <a16:creationId xmlns:a16="http://schemas.microsoft.com/office/drawing/2014/main" id="{2F09E25F-A619-6E4F-B1C5-F98F82E9A28B}"/>
              </a:ext>
            </a:extLst>
          </p:cNvPr>
          <p:cNvSpPr txBox="1"/>
          <p:nvPr/>
        </p:nvSpPr>
        <p:spPr>
          <a:xfrm>
            <a:off x="787703" y="6794500"/>
            <a:ext cx="5910983" cy="153888"/>
          </a:xfrm>
          <a:prstGeom prst="rect">
            <a:avLst/>
          </a:prstGeom>
        </p:spPr>
        <p:txBody>
          <a:bodyPr vert="horz" wrap="square" lIns="0" tIns="0" rIns="0" bIns="0" rtlCol="0">
            <a:spAutoFit/>
          </a:bodyPr>
          <a:lstStyle/>
          <a:p>
            <a:pPr marL="6350" rtl="0">
              <a:lnSpc>
                <a:spcPct val="100000"/>
              </a:lnSpc>
              <a:spcBef>
                <a:spcPts val="835"/>
              </a:spcBef>
              <a:buClr>
                <a:srgbClr val="E55927"/>
              </a:buClr>
              <a:buSzPct val="90000"/>
              <a:buChar char="■"/>
              <a:tabLst>
                <a:tab pos="276225" algn="l"/>
              </a:tabLst>
            </a:pP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Symptômes </a:t>
            </a:r>
            <a:r>
              <a:rPr lang="fr"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pouvant </a:t>
            </a:r>
            <a:r>
              <a:rPr lang="fr"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survenir au bout de quelques jours</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4" name="object 4">
            <a:extLst>
              <a:ext uri="{FF2B5EF4-FFF2-40B4-BE49-F238E27FC236}">
                <a16:creationId xmlns:a16="http://schemas.microsoft.com/office/drawing/2014/main" id="{934E7787-CDCF-584B-B493-AE9356DD708E}"/>
              </a:ext>
            </a:extLst>
          </p:cNvPr>
          <p:cNvSpPr txBox="1"/>
          <p:nvPr/>
        </p:nvSpPr>
        <p:spPr>
          <a:xfrm>
            <a:off x="4646930" y="7937500"/>
            <a:ext cx="2113334" cy="120546"/>
          </a:xfrm>
          <a:prstGeom prst="rect">
            <a:avLst/>
          </a:prstGeom>
        </p:spPr>
        <p:txBody>
          <a:bodyPr vert="horz" wrap="square" lIns="0" tIns="12700" rIns="0" bIns="0" rtlCol="0">
            <a:spAutoFit/>
          </a:bodyPr>
          <a:lstStyle/>
          <a:p>
            <a:pPr marL="12700" algn="r" rtl="0">
              <a:lnSpc>
                <a:spcPct val="100000"/>
              </a:lnSpc>
              <a:spcBef>
                <a:spcPts val="100"/>
              </a:spcBef>
            </a:pPr>
            <a:r>
              <a:rPr lang="fr"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Source : Rapport sur les approbations spéciales</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5" name="object 10">
            <a:extLst>
              <a:ext uri="{FF2B5EF4-FFF2-40B4-BE49-F238E27FC236}">
                <a16:creationId xmlns:a16="http://schemas.microsoft.com/office/drawing/2014/main" id="{60708706-F120-1C42-9987-51163A21AE51}"/>
              </a:ext>
            </a:extLst>
          </p:cNvPr>
          <p:cNvSpPr txBox="1"/>
          <p:nvPr/>
        </p:nvSpPr>
        <p:spPr>
          <a:xfrm>
            <a:off x="721561" y="8501380"/>
            <a:ext cx="6012180" cy="307777"/>
          </a:xfrm>
          <a:prstGeom prst="rect">
            <a:avLst/>
          </a:prstGeom>
        </p:spPr>
        <p:txBody>
          <a:bodyPr vert="horz" wrap="square" lIns="0" tIns="0" rIns="0" bIns="0" rtlCol="0">
            <a:spAutoFit/>
          </a:bodyPr>
          <a:lstStyle/>
          <a:p>
            <a:pPr marL="15875" rtl="0">
              <a:lnSpc>
                <a:spcPct val="100000"/>
              </a:lnSpc>
              <a:spcBef>
                <a:spcPts val="735"/>
              </a:spcBef>
            </a:pPr>
            <a:r>
              <a:rPr lang="fr"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R. Aux États-Unis, une proportion plus faible de myocardites est rapportée chez les garçons âgés de 5 à 11 ans que </a:t>
            </a:r>
            <a:r>
              <a:rPr lang="fr"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fr"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fr"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chez </a:t>
            </a:r>
            <a:r>
              <a:rPr lang="fr"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ceux âgés de 12 à 17 ans.</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6" name="object 10">
            <a:extLst>
              <a:ext uri="{FF2B5EF4-FFF2-40B4-BE49-F238E27FC236}">
                <a16:creationId xmlns:a16="http://schemas.microsoft.com/office/drawing/2014/main" id="{C4AF9AD9-54D6-9947-9201-F45B574A7BEB}"/>
              </a:ext>
            </a:extLst>
          </p:cNvPr>
          <p:cNvSpPr txBox="1"/>
          <p:nvPr/>
        </p:nvSpPr>
        <p:spPr>
          <a:xfrm>
            <a:off x="741931" y="8851900"/>
            <a:ext cx="6012180" cy="1271182"/>
          </a:xfrm>
          <a:prstGeom prst="rect">
            <a:avLst/>
          </a:prstGeom>
        </p:spPr>
        <p:txBody>
          <a:bodyPr vert="horz" wrap="square" lIns="0" tIns="12700" rIns="0" bIns="0" rtlCol="0">
            <a:spAutoFit/>
          </a:bodyPr>
          <a:lstStyle/>
          <a:p>
            <a:pPr marL="6350" rtl="0">
              <a:lnSpc>
                <a:spcPct val="100000"/>
              </a:lnSpc>
              <a:spcBef>
                <a:spcPts val="480"/>
              </a:spcBef>
            </a:pP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Bien que très rares, des cas de myocardite légère ont été signalés chez des enfants à l’étranger.</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6350" marR="5080" rtl="0">
              <a:lnSpc>
                <a:spcPct val="118100"/>
              </a:lnSpc>
            </a:pP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Aux États-Unis, le taux de myocardite rapporté après l’administration du vaccin contre le coronavirus est plus faible chez les garçons âgés de 5 à 11 ans que chez ceux âgés de 12 à 15 ans et de 16 à 17 ans.</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6350" marR="16510" indent="-6350" rtl="0">
              <a:lnSpc>
                <a:spcPct val="118100"/>
              </a:lnSpc>
            </a:pP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Si votre enfant présente des signes de douleurs à la poitrine, de palpitations, d’essoufflement, de gonflement ou d’autres symptômes dans un délai d’environ quatre jours après la vaccination, veuillez consulter un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professionnel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de santé au plus vite et l’informer que votre enfant a reçu le vaccin.</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6350" rtl="0">
              <a:lnSpc>
                <a:spcPct val="100000"/>
              </a:lnSpc>
              <a:spcBef>
                <a:spcPts val="195"/>
              </a:spcBef>
            </a:pP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En outre, veuillez noter qu’en cas de diagnostic de myocardite, une hospitalisation est généralement nécessaire, mais que dans la plupart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des cas le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simple fait de se reposer permet le rétablissement.</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7" name="object 10">
            <a:extLst>
              <a:ext uri="{FF2B5EF4-FFF2-40B4-BE49-F238E27FC236}">
                <a16:creationId xmlns:a16="http://schemas.microsoft.com/office/drawing/2014/main" id="{889D00B0-16D3-B640-928F-3F914DB5BE72}"/>
              </a:ext>
            </a:extLst>
          </p:cNvPr>
          <p:cNvSpPr txBox="1"/>
          <p:nvPr/>
        </p:nvSpPr>
        <p:spPr>
          <a:xfrm>
            <a:off x="920588" y="10112942"/>
            <a:ext cx="6012180" cy="120546"/>
          </a:xfrm>
          <a:prstGeom prst="rect">
            <a:avLst/>
          </a:prstGeom>
        </p:spPr>
        <p:txBody>
          <a:bodyPr vert="horz" wrap="square" lIns="0" tIns="12700" rIns="0" bIns="0" rtlCol="0">
            <a:spAutoFit/>
          </a:bodyPr>
          <a:lstStyle/>
          <a:p>
            <a:pPr marR="7620" algn="r" rtl="0">
              <a:lnSpc>
                <a:spcPct val="100000"/>
              </a:lnSpc>
              <a:spcBef>
                <a:spcPts val="500"/>
              </a:spcBef>
            </a:pPr>
            <a:r>
              <a:rPr lang="fr"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Source : Réunion de l’ACIP du 5 janvier 2022</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8" name="object 8">
            <a:extLst>
              <a:ext uri="{FF2B5EF4-FFF2-40B4-BE49-F238E27FC236}">
                <a16:creationId xmlns:a16="http://schemas.microsoft.com/office/drawing/2014/main" id="{745B9971-67EB-B84A-AED0-2543DF330809}"/>
              </a:ext>
            </a:extLst>
          </p:cNvPr>
          <p:cNvSpPr txBox="1"/>
          <p:nvPr/>
        </p:nvSpPr>
        <p:spPr>
          <a:xfrm>
            <a:off x="958850" y="7327900"/>
            <a:ext cx="1173480" cy="577081"/>
          </a:xfrm>
          <a:prstGeom prst="rect">
            <a:avLst/>
          </a:prstGeom>
        </p:spPr>
        <p:txBody>
          <a:bodyPr vert="horz" wrap="square" lIns="0" tIns="0" rIns="0" bIns="0" rtlCol="0">
            <a:spAutoFit/>
          </a:bodyPr>
          <a:lstStyle/>
          <a:p>
            <a:pPr marL="321310" rtl="0">
              <a:lnSpc>
                <a:spcPct val="100000"/>
              </a:lnSpc>
              <a:spcBef>
                <a:spcPts val="305"/>
              </a:spcBef>
            </a:pPr>
            <a:r>
              <a:rPr lang="fr"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50 % ou </a:t>
            </a:r>
            <a:r>
              <a:rPr lang="fr"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plus</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327025" rtl="0">
              <a:lnSpc>
                <a:spcPct val="100000"/>
              </a:lnSpc>
              <a:spcBef>
                <a:spcPts val="300"/>
              </a:spcBef>
            </a:pPr>
            <a:r>
              <a:rPr lang="fr"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10 à 50 %</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384175" rtl="0">
              <a:lnSpc>
                <a:spcPct val="100000"/>
              </a:lnSpc>
              <a:spcBef>
                <a:spcPts val="600"/>
              </a:spcBef>
            </a:pPr>
            <a:r>
              <a:rPr lang="fr"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 à 10 %</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9" name="object 6">
            <a:extLst>
              <a:ext uri="{FF2B5EF4-FFF2-40B4-BE49-F238E27FC236}">
                <a16:creationId xmlns:a16="http://schemas.microsoft.com/office/drawing/2014/main" id="{8D593D21-FA8A-3540-A1AE-B193BA4887C5}"/>
              </a:ext>
            </a:extLst>
          </p:cNvPr>
          <p:cNvSpPr txBox="1"/>
          <p:nvPr/>
        </p:nvSpPr>
        <p:spPr>
          <a:xfrm>
            <a:off x="2377803" y="7305040"/>
            <a:ext cx="3950480" cy="153888"/>
          </a:xfrm>
          <a:prstGeom prst="rect">
            <a:avLst/>
          </a:prstGeom>
        </p:spPr>
        <p:txBody>
          <a:bodyPr vert="horz" wrap="square" lIns="0" tIns="0" rIns="0" bIns="0" rtlCol="0">
            <a:spAutoFit/>
          </a:bodyPr>
          <a:lstStyle/>
          <a:p>
            <a:pPr marL="12700" rtl="0">
              <a:lnSpc>
                <a:spcPct val="100000"/>
              </a:lnSpc>
              <a:spcBef>
                <a:spcPts val="345"/>
              </a:spcBef>
            </a:pP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Douleur à l’endroit de l’injection,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sensation de fatigue</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0" name="object 6">
            <a:extLst>
              <a:ext uri="{FF2B5EF4-FFF2-40B4-BE49-F238E27FC236}">
                <a16:creationId xmlns:a16="http://schemas.microsoft.com/office/drawing/2014/main" id="{1BA0EACF-A883-2740-8693-2E3F72120115}"/>
              </a:ext>
            </a:extLst>
          </p:cNvPr>
          <p:cNvSpPr txBox="1"/>
          <p:nvPr/>
        </p:nvSpPr>
        <p:spPr>
          <a:xfrm>
            <a:off x="2372646" y="7533640"/>
            <a:ext cx="4477734" cy="153888"/>
          </a:xfrm>
          <a:prstGeom prst="rect">
            <a:avLst/>
          </a:prstGeom>
        </p:spPr>
        <p:txBody>
          <a:bodyPr vert="horz" wrap="square" lIns="0" tIns="0" rIns="0" bIns="0" rtlCol="0">
            <a:spAutoFit/>
          </a:bodyPr>
          <a:lstStyle/>
          <a:p>
            <a:pPr marL="12700" rtl="0">
              <a:lnSpc>
                <a:spcPct val="100000"/>
              </a:lnSpc>
              <a:spcBef>
                <a:spcPts val="490"/>
              </a:spcBef>
            </a:pP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Maux de tête, rougeur et gonflement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à l’endroit de l’injection,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courbatures, frissons</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2" name="図 51">
            <a:extLst>
              <a:ext uri="{FF2B5EF4-FFF2-40B4-BE49-F238E27FC236}">
                <a16:creationId xmlns:a16="http://schemas.microsoft.com/office/drawing/2014/main" id="{2671249F-48DD-3244-B8B0-09AA3C208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3802" y="2794000"/>
            <a:ext cx="716578" cy="723900"/>
          </a:xfrm>
          <a:prstGeom prst="rect">
            <a:avLst/>
          </a:prstGeom>
        </p:spPr>
      </p:pic>
      <p:sp>
        <p:nvSpPr>
          <p:cNvPr id="26" name="テキスト ボックス 25"/>
          <p:cNvSpPr txBox="1"/>
          <p:nvPr/>
        </p:nvSpPr>
        <p:spPr>
          <a:xfrm>
            <a:off x="707390" y="1456630"/>
            <a:ext cx="5878091" cy="400110"/>
          </a:xfrm>
          <a:prstGeom prst="rect">
            <a:avLst/>
          </a:prstGeom>
          <a:noFill/>
        </p:spPr>
        <p:txBody>
          <a:bodyPr wrap="square" rtlCol="0">
            <a:spAutoFit/>
          </a:bodyPr>
          <a:lstStyle/>
          <a:p>
            <a:r>
              <a:rPr lang="fr-FR" altLang="ja-JP" sz="1000" dirty="0">
                <a:latin typeface="Times New Roman" panose="02020603050405020304" pitchFamily="18" charset="0"/>
                <a:cs typeface="Times New Roman" panose="02020603050405020304" pitchFamily="18" charset="0"/>
              </a:rPr>
              <a:t>Pour les enfants de 5 à 11 ans, c’est vaccin Pfizer qui est employé. Il s’agit d’un vaccin pédiatrique (*).</a:t>
            </a:r>
          </a:p>
          <a:p>
            <a:r>
              <a:rPr lang="fr-FR" altLang="ja-JP" sz="1000" b="1" dirty="0">
                <a:latin typeface="Times New Roman" panose="02020603050405020304" pitchFamily="18" charset="0"/>
                <a:cs typeface="Times New Roman" panose="02020603050405020304" pitchFamily="18" charset="0"/>
              </a:rPr>
              <a:t>Deux doses </a:t>
            </a:r>
            <a:r>
              <a:rPr lang="fr-FR" altLang="ja-JP" sz="1000" dirty="0">
                <a:latin typeface="Times New Roman" panose="02020603050405020304" pitchFamily="18" charset="0"/>
                <a:cs typeface="Times New Roman" panose="02020603050405020304" pitchFamily="18" charset="0"/>
              </a:rPr>
              <a:t>au total sont généralement administrées </a:t>
            </a:r>
            <a:r>
              <a:rPr lang="fr-FR" altLang="ja-JP" sz="1000" b="1" dirty="0">
                <a:latin typeface="Times New Roman" panose="02020603050405020304" pitchFamily="18" charset="0"/>
                <a:cs typeface="Times New Roman" panose="02020603050405020304" pitchFamily="18" charset="0"/>
              </a:rPr>
              <a:t>à trois semaines d’intervalle</a:t>
            </a:r>
            <a:r>
              <a:rPr lang="fr-FR" altLang="ja-JP" sz="1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63"/>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3" name="object 3"/>
          <p:cNvGrpSpPr/>
          <p:nvPr/>
        </p:nvGrpSpPr>
        <p:grpSpPr>
          <a:xfrm>
            <a:off x="351842" y="356031"/>
            <a:ext cx="6984429" cy="9972535"/>
            <a:chOff x="360006" y="324002"/>
            <a:chExt cx="6984429" cy="9972535"/>
          </a:xfrm>
        </p:grpSpPr>
        <p:sp>
          <p:nvSpPr>
            <p:cNvPr id="4" name="object 4"/>
            <p:cNvSpPr/>
            <p:nvPr/>
          </p:nvSpPr>
          <p:spPr>
            <a:xfrm>
              <a:off x="360006" y="468007"/>
              <a:ext cx="6840220" cy="9828530"/>
            </a:xfrm>
            <a:custGeom>
              <a:avLst/>
              <a:gdLst/>
              <a:ahLst/>
              <a:cxnLst/>
              <a:rect l="l" t="t" r="r" b="b"/>
              <a:pathLst>
                <a:path w="6840220" h="9828530">
                  <a:moveTo>
                    <a:pt x="6840004" y="0"/>
                  </a:moveTo>
                  <a:lnTo>
                    <a:pt x="0" y="0"/>
                  </a:lnTo>
                  <a:lnTo>
                    <a:pt x="0" y="120345"/>
                  </a:lnTo>
                  <a:lnTo>
                    <a:pt x="0" y="9827997"/>
                  </a:lnTo>
                  <a:lnTo>
                    <a:pt x="6840004" y="9827997"/>
                  </a:lnTo>
                  <a:lnTo>
                    <a:pt x="6840004" y="120345"/>
                  </a:lnTo>
                  <a:lnTo>
                    <a:pt x="6840004" y="0"/>
                  </a:lnTo>
                  <a:close/>
                </a:path>
              </a:pathLst>
            </a:custGeom>
            <a:solidFill>
              <a:srgbClr val="FFFFFF"/>
            </a:solidFill>
          </p:spPr>
          <p:txBody>
            <a:bodyPr wrap="square" lIns="0" tIns="0" rIns="0" bIns="0" rtlCol="0"/>
            <a:lstStyle/>
            <a:p>
              <a:pPr rtl="0"/>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 name="object 5"/>
            <p:cNvSpPr/>
            <p:nvPr/>
          </p:nvSpPr>
          <p:spPr>
            <a:xfrm>
              <a:off x="4966212" y="324002"/>
              <a:ext cx="2378223"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sz="10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6" name="object 6"/>
            <p:cNvSpPr/>
            <p:nvPr/>
          </p:nvSpPr>
          <p:spPr>
            <a:xfrm>
              <a:off x="791997" y="9209112"/>
              <a:ext cx="5976620" cy="720090"/>
            </a:xfrm>
            <a:custGeom>
              <a:avLst/>
              <a:gdLst/>
              <a:ahLst/>
              <a:cxnLst/>
              <a:rect l="l" t="t" r="r" b="b"/>
              <a:pathLst>
                <a:path w="5976620" h="720090">
                  <a:moveTo>
                    <a:pt x="0" y="0"/>
                  </a:moveTo>
                  <a:lnTo>
                    <a:pt x="5976010" y="0"/>
                  </a:lnTo>
                  <a:lnTo>
                    <a:pt x="5976010" y="719988"/>
                  </a:lnTo>
                  <a:lnTo>
                    <a:pt x="0" y="719988"/>
                  </a:lnTo>
                  <a:lnTo>
                    <a:pt x="0" y="0"/>
                  </a:lnTo>
                  <a:close/>
                </a:path>
              </a:pathLst>
            </a:custGeom>
            <a:ln w="7200">
              <a:solidFill>
                <a:srgbClr val="221815"/>
              </a:solidFill>
            </a:ln>
          </p:spPr>
          <p:txBody>
            <a:bodyPr wrap="square" lIns="0" tIns="0" rIns="0" bIns="0" rtlCol="0"/>
            <a:lstStyle/>
            <a:p>
              <a:pPr rtl="0"/>
              <a:endParaRPr sz="10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 name="object 7"/>
            <p:cNvSpPr/>
            <p:nvPr/>
          </p:nvSpPr>
          <p:spPr>
            <a:xfrm>
              <a:off x="6048009" y="9209115"/>
              <a:ext cx="0" cy="720090"/>
            </a:xfrm>
            <a:custGeom>
              <a:avLst/>
              <a:gdLst/>
              <a:ahLst/>
              <a:cxnLst/>
              <a:rect l="l" t="t" r="r" b="b"/>
              <a:pathLst>
                <a:path h="720090">
                  <a:moveTo>
                    <a:pt x="0" y="0"/>
                  </a:moveTo>
                  <a:lnTo>
                    <a:pt x="0" y="719988"/>
                  </a:lnTo>
                </a:path>
              </a:pathLst>
            </a:custGeom>
            <a:ln w="7200">
              <a:solidFill>
                <a:srgbClr val="221815"/>
              </a:solidFill>
            </a:ln>
          </p:spPr>
          <p:txBody>
            <a:bodyPr wrap="square" lIns="0" tIns="0" rIns="0" bIns="0" rtlCol="0"/>
            <a:lstStyle/>
            <a:p>
              <a:pPr rtl="0"/>
              <a:endParaRPr sz="10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8" name="object 8"/>
            <p:cNvSpPr/>
            <p:nvPr/>
          </p:nvSpPr>
          <p:spPr>
            <a:xfrm>
              <a:off x="3430841" y="9321212"/>
              <a:ext cx="2475230" cy="219710"/>
            </a:xfrm>
            <a:custGeom>
              <a:avLst/>
              <a:gdLst/>
              <a:ahLst/>
              <a:cxnLst/>
              <a:rect l="l" t="t" r="r" b="b"/>
              <a:pathLst>
                <a:path w="2475229" h="219709">
                  <a:moveTo>
                    <a:pt x="2441905" y="0"/>
                  </a:moveTo>
                  <a:lnTo>
                    <a:pt x="33020" y="0"/>
                  </a:lnTo>
                  <a:lnTo>
                    <a:pt x="20198" y="2603"/>
                  </a:lnTo>
                  <a:lnTo>
                    <a:pt x="9699" y="9693"/>
                  </a:lnTo>
                  <a:lnTo>
                    <a:pt x="2605" y="20188"/>
                  </a:lnTo>
                  <a:lnTo>
                    <a:pt x="0" y="33007"/>
                  </a:lnTo>
                  <a:lnTo>
                    <a:pt x="0" y="186080"/>
                  </a:lnTo>
                  <a:lnTo>
                    <a:pt x="2605" y="198901"/>
                  </a:lnTo>
                  <a:lnTo>
                    <a:pt x="9699" y="209400"/>
                  </a:lnTo>
                  <a:lnTo>
                    <a:pt x="20198" y="216494"/>
                  </a:lnTo>
                  <a:lnTo>
                    <a:pt x="33020" y="219100"/>
                  </a:lnTo>
                  <a:lnTo>
                    <a:pt x="2441905" y="219100"/>
                  </a:lnTo>
                  <a:lnTo>
                    <a:pt x="2454731" y="216494"/>
                  </a:lnTo>
                  <a:lnTo>
                    <a:pt x="2465230" y="209400"/>
                  </a:lnTo>
                  <a:lnTo>
                    <a:pt x="2472321" y="198901"/>
                  </a:lnTo>
                  <a:lnTo>
                    <a:pt x="2474925" y="186080"/>
                  </a:lnTo>
                  <a:lnTo>
                    <a:pt x="2474925" y="33007"/>
                  </a:lnTo>
                  <a:lnTo>
                    <a:pt x="2472321" y="20188"/>
                  </a:lnTo>
                  <a:lnTo>
                    <a:pt x="2465230" y="9693"/>
                  </a:lnTo>
                  <a:lnTo>
                    <a:pt x="2454731" y="2603"/>
                  </a:lnTo>
                  <a:lnTo>
                    <a:pt x="2441905" y="0"/>
                  </a:lnTo>
                  <a:close/>
                </a:path>
              </a:pathLst>
            </a:custGeom>
            <a:solidFill>
              <a:srgbClr val="FFFFFF"/>
            </a:solidFill>
          </p:spPr>
          <p:txBody>
            <a:bodyPr wrap="square" lIns="0" tIns="0" rIns="0" bIns="0" rtlCol="0"/>
            <a:lstStyle/>
            <a:p>
              <a:pPr rtl="0"/>
              <a:endParaRPr sz="10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5371387" y="9321206"/>
              <a:ext cx="534670" cy="219710"/>
            </a:xfrm>
            <a:custGeom>
              <a:avLst/>
              <a:gdLst/>
              <a:ahLst/>
              <a:cxnLst/>
              <a:rect l="l" t="t" r="r" b="b"/>
              <a:pathLst>
                <a:path w="534670" h="219709">
                  <a:moveTo>
                    <a:pt x="501370" y="0"/>
                  </a:moveTo>
                  <a:lnTo>
                    <a:pt x="0" y="0"/>
                  </a:lnTo>
                  <a:lnTo>
                    <a:pt x="0" y="219100"/>
                  </a:lnTo>
                  <a:lnTo>
                    <a:pt x="501370" y="219100"/>
                  </a:lnTo>
                  <a:lnTo>
                    <a:pt x="514189" y="216494"/>
                  </a:lnTo>
                  <a:lnTo>
                    <a:pt x="524684" y="209400"/>
                  </a:lnTo>
                  <a:lnTo>
                    <a:pt x="531774" y="198901"/>
                  </a:lnTo>
                  <a:lnTo>
                    <a:pt x="534377" y="186080"/>
                  </a:lnTo>
                  <a:lnTo>
                    <a:pt x="534377" y="33019"/>
                  </a:lnTo>
                  <a:lnTo>
                    <a:pt x="531774" y="20193"/>
                  </a:lnTo>
                  <a:lnTo>
                    <a:pt x="524684" y="9694"/>
                  </a:lnTo>
                  <a:lnTo>
                    <a:pt x="514189" y="2603"/>
                  </a:lnTo>
                  <a:lnTo>
                    <a:pt x="501370" y="0"/>
                  </a:lnTo>
                  <a:close/>
                </a:path>
              </a:pathLst>
            </a:custGeom>
            <a:solidFill>
              <a:srgbClr val="221815"/>
            </a:solidFill>
          </p:spPr>
          <p:txBody>
            <a:bodyPr wrap="square" lIns="0" tIns="0" rIns="0" bIns="0" rtlCol="0"/>
            <a:lstStyle/>
            <a:p>
              <a:pPr rtl="0"/>
              <a:endParaRPr sz="10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0" name="object 10"/>
            <p:cNvSpPr/>
            <p:nvPr/>
          </p:nvSpPr>
          <p:spPr>
            <a:xfrm>
              <a:off x="5371387" y="9321206"/>
              <a:ext cx="534670" cy="219710"/>
            </a:xfrm>
            <a:custGeom>
              <a:avLst/>
              <a:gdLst/>
              <a:ahLst/>
              <a:cxnLst/>
              <a:rect l="l" t="t" r="r" b="b"/>
              <a:pathLst>
                <a:path w="534670" h="219709">
                  <a:moveTo>
                    <a:pt x="0" y="0"/>
                  </a:moveTo>
                  <a:lnTo>
                    <a:pt x="501370" y="0"/>
                  </a:lnTo>
                  <a:lnTo>
                    <a:pt x="514189" y="2603"/>
                  </a:lnTo>
                  <a:lnTo>
                    <a:pt x="524684" y="9694"/>
                  </a:lnTo>
                  <a:lnTo>
                    <a:pt x="531774" y="20193"/>
                  </a:lnTo>
                  <a:lnTo>
                    <a:pt x="534377" y="33019"/>
                  </a:lnTo>
                  <a:lnTo>
                    <a:pt x="534377" y="186080"/>
                  </a:lnTo>
                  <a:lnTo>
                    <a:pt x="531774" y="198901"/>
                  </a:lnTo>
                  <a:lnTo>
                    <a:pt x="524684" y="209400"/>
                  </a:lnTo>
                  <a:lnTo>
                    <a:pt x="514189" y="216494"/>
                  </a:lnTo>
                  <a:lnTo>
                    <a:pt x="501370" y="219100"/>
                  </a:lnTo>
                  <a:lnTo>
                    <a:pt x="0" y="219100"/>
                  </a:lnTo>
                </a:path>
              </a:pathLst>
            </a:custGeom>
            <a:ln w="9194">
              <a:solidFill>
                <a:srgbClr val="221815"/>
              </a:solidFill>
            </a:ln>
          </p:spPr>
          <p:txBody>
            <a:bodyPr wrap="square" lIns="0" tIns="0" rIns="0" bIns="0" rtlCol="0"/>
            <a:lstStyle/>
            <a:p>
              <a:pPr rtl="0"/>
              <a:endParaRPr sz="10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11"/>
            <p:cNvSpPr/>
            <p:nvPr/>
          </p:nvSpPr>
          <p:spPr>
            <a:xfrm>
              <a:off x="3430841" y="9321212"/>
              <a:ext cx="2475230" cy="219710"/>
            </a:xfrm>
            <a:custGeom>
              <a:avLst/>
              <a:gdLst/>
              <a:ahLst/>
              <a:cxnLst/>
              <a:rect l="l" t="t" r="r" b="b"/>
              <a:pathLst>
                <a:path w="2475229" h="219709">
                  <a:moveTo>
                    <a:pt x="2474925" y="186080"/>
                  </a:moveTo>
                  <a:lnTo>
                    <a:pt x="2472321" y="198901"/>
                  </a:lnTo>
                  <a:lnTo>
                    <a:pt x="2465230" y="209400"/>
                  </a:lnTo>
                  <a:lnTo>
                    <a:pt x="2454731" y="216494"/>
                  </a:lnTo>
                  <a:lnTo>
                    <a:pt x="2441905" y="219100"/>
                  </a:lnTo>
                  <a:lnTo>
                    <a:pt x="33020" y="219100"/>
                  </a:lnTo>
                  <a:lnTo>
                    <a:pt x="20198" y="216494"/>
                  </a:lnTo>
                  <a:lnTo>
                    <a:pt x="9699" y="209400"/>
                  </a:lnTo>
                  <a:lnTo>
                    <a:pt x="2605" y="198901"/>
                  </a:lnTo>
                  <a:lnTo>
                    <a:pt x="0" y="186080"/>
                  </a:lnTo>
                  <a:lnTo>
                    <a:pt x="0" y="33007"/>
                  </a:lnTo>
                  <a:lnTo>
                    <a:pt x="2605" y="20188"/>
                  </a:lnTo>
                  <a:lnTo>
                    <a:pt x="9699" y="9693"/>
                  </a:lnTo>
                  <a:lnTo>
                    <a:pt x="20198" y="2603"/>
                  </a:lnTo>
                  <a:lnTo>
                    <a:pt x="33020" y="0"/>
                  </a:lnTo>
                  <a:lnTo>
                    <a:pt x="2441905" y="0"/>
                  </a:lnTo>
                  <a:lnTo>
                    <a:pt x="2454731" y="2603"/>
                  </a:lnTo>
                  <a:lnTo>
                    <a:pt x="2465230" y="9693"/>
                  </a:lnTo>
                  <a:lnTo>
                    <a:pt x="2472321" y="20188"/>
                  </a:lnTo>
                  <a:lnTo>
                    <a:pt x="2474925" y="33007"/>
                  </a:lnTo>
                  <a:lnTo>
                    <a:pt x="2474925" y="186080"/>
                  </a:lnTo>
                  <a:close/>
                </a:path>
              </a:pathLst>
            </a:custGeom>
            <a:ln w="7200">
              <a:solidFill>
                <a:srgbClr val="3E3A39"/>
              </a:solidFill>
            </a:ln>
          </p:spPr>
          <p:txBody>
            <a:bodyPr wrap="square" lIns="0" tIns="0" rIns="0" bIns="0" rtlCol="0"/>
            <a:lstStyle/>
            <a:p>
              <a:pPr rtl="0"/>
              <a:endParaRPr sz="10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2" name="object 12"/>
            <p:cNvSpPr/>
            <p:nvPr/>
          </p:nvSpPr>
          <p:spPr>
            <a:xfrm>
              <a:off x="792001" y="4251022"/>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sz="10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3" name="object 13"/>
            <p:cNvSpPr/>
            <p:nvPr/>
          </p:nvSpPr>
          <p:spPr>
            <a:xfrm>
              <a:off x="792001" y="4251022"/>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sz="1000"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aphicFrame>
        <p:nvGraphicFramePr>
          <p:cNvPr id="14" name="object 14"/>
          <p:cNvGraphicFramePr>
            <a:graphicFrameLocks noGrp="1"/>
          </p:cNvGraphicFramePr>
          <p:nvPr>
            <p:extLst>
              <p:ext uri="{D42A27DB-BD31-4B8C-83A1-F6EECF244321}">
                <p14:modId xmlns:p14="http://schemas.microsoft.com/office/powerpoint/2010/main" val="1977279641"/>
              </p:ext>
            </p:extLst>
          </p:nvPr>
        </p:nvGraphicFramePr>
        <p:xfrm>
          <a:off x="931659" y="4813860"/>
          <a:ext cx="5831840" cy="877464"/>
        </p:xfrm>
        <a:graphic>
          <a:graphicData uri="http://schemas.openxmlformats.org/drawingml/2006/table">
            <a:tbl>
              <a:tblPr firstRow="1" bandRow="1">
                <a:tableStyleId>{2D5ABB26-0587-4C30-8999-92F81FD0307C}</a:tableStyleId>
              </a:tblPr>
              <a:tblGrid>
                <a:gridCol w="2541791">
                  <a:extLst>
                    <a:ext uri="{9D8B030D-6E8A-4147-A177-3AD203B41FA5}">
                      <a16:colId xmlns:a16="http://schemas.microsoft.com/office/drawing/2014/main" val="20000"/>
                    </a:ext>
                  </a:extLst>
                </a:gridCol>
                <a:gridCol w="3290049">
                  <a:extLst>
                    <a:ext uri="{9D8B030D-6E8A-4147-A177-3AD203B41FA5}">
                      <a16:colId xmlns:a16="http://schemas.microsoft.com/office/drawing/2014/main" val="20001"/>
                    </a:ext>
                  </a:extLst>
                </a:gridCol>
              </a:tblGrid>
              <a:tr h="532840">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CEADD"/>
                    </a:solidFill>
                  </a:tcPr>
                </a:tc>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tcPr>
                </a:tc>
                <a:extLst>
                  <a:ext uri="{0D108BD9-81ED-4DB2-BD59-A6C34878D82A}">
                    <a16:rowId xmlns:a16="http://schemas.microsoft.com/office/drawing/2014/main" val="10000"/>
                  </a:ext>
                </a:extLst>
              </a:tr>
              <a:tr h="344624">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CEADD"/>
                    </a:solidFill>
                  </a:tcPr>
                </a:tc>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3473450" y="5041900"/>
            <a:ext cx="147523" cy="109969"/>
          </a:xfrm>
          <a:prstGeom prst="rect">
            <a:avLst/>
          </a:prstGeom>
          <a:blipFill>
            <a:blip r:embed="rId2" cstate="print"/>
            <a:stretch>
              <a:fillRect/>
            </a:stretch>
          </a:blip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6" name="object 16"/>
          <p:cNvSpPr/>
          <p:nvPr/>
        </p:nvSpPr>
        <p:spPr>
          <a:xfrm>
            <a:off x="3473450" y="5476088"/>
            <a:ext cx="147523" cy="109969"/>
          </a:xfrm>
          <a:prstGeom prst="rect">
            <a:avLst/>
          </a:prstGeom>
          <a:blipFill>
            <a:blip r:embed="rId2" cstate="print"/>
            <a:stretch>
              <a:fillRect/>
            </a:stretch>
          </a:blip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17" name="object 17"/>
          <p:cNvGrpSpPr/>
          <p:nvPr/>
        </p:nvGrpSpPr>
        <p:grpSpPr>
          <a:xfrm>
            <a:off x="788400" y="774700"/>
            <a:ext cx="5983605" cy="280670"/>
            <a:chOff x="788400" y="904291"/>
            <a:chExt cx="5983605" cy="280670"/>
          </a:xfrm>
        </p:grpSpPr>
        <p:sp>
          <p:nvSpPr>
            <p:cNvPr id="18" name="object 18"/>
            <p:cNvSpPr/>
            <p:nvPr/>
          </p:nvSpPr>
          <p:spPr>
            <a:xfrm>
              <a:off x="792001" y="907891"/>
              <a:ext cx="5976620" cy="273685"/>
            </a:xfrm>
            <a:custGeom>
              <a:avLst/>
              <a:gdLst/>
              <a:ahLst/>
              <a:cxnLst/>
              <a:rect l="l" t="t" r="r" b="b"/>
              <a:pathLst>
                <a:path w="5976620" h="273684">
                  <a:moveTo>
                    <a:pt x="5904014" y="0"/>
                  </a:moveTo>
                  <a:lnTo>
                    <a:pt x="71996" y="0"/>
                  </a:lnTo>
                  <a:lnTo>
                    <a:pt x="44041" y="5680"/>
                  </a:lnTo>
                  <a:lnTo>
                    <a:pt x="21148" y="21148"/>
                  </a:lnTo>
                  <a:lnTo>
                    <a:pt x="5680" y="44041"/>
                  </a:lnTo>
                  <a:lnTo>
                    <a:pt x="0" y="71996"/>
                  </a:lnTo>
                  <a:lnTo>
                    <a:pt x="0" y="201079"/>
                  </a:lnTo>
                  <a:lnTo>
                    <a:pt x="5680" y="229028"/>
                  </a:lnTo>
                  <a:lnTo>
                    <a:pt x="21148" y="251921"/>
                  </a:lnTo>
                  <a:lnTo>
                    <a:pt x="44041" y="267392"/>
                  </a:lnTo>
                  <a:lnTo>
                    <a:pt x="71996" y="273075"/>
                  </a:lnTo>
                  <a:lnTo>
                    <a:pt x="5904014" y="273075"/>
                  </a:lnTo>
                  <a:lnTo>
                    <a:pt x="5931963" y="267392"/>
                  </a:lnTo>
                  <a:lnTo>
                    <a:pt x="5954856" y="251921"/>
                  </a:lnTo>
                  <a:lnTo>
                    <a:pt x="5970327" y="229028"/>
                  </a:lnTo>
                  <a:lnTo>
                    <a:pt x="5976010" y="201079"/>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9" name="object 19"/>
            <p:cNvSpPr/>
            <p:nvPr/>
          </p:nvSpPr>
          <p:spPr>
            <a:xfrm>
              <a:off x="792001" y="907891"/>
              <a:ext cx="5976620" cy="273685"/>
            </a:xfrm>
            <a:custGeom>
              <a:avLst/>
              <a:gdLst/>
              <a:ahLst/>
              <a:cxnLst/>
              <a:rect l="l" t="t" r="r" b="b"/>
              <a:pathLst>
                <a:path w="5976620" h="273684">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79"/>
                  </a:lnTo>
                  <a:lnTo>
                    <a:pt x="5970327" y="229028"/>
                  </a:lnTo>
                  <a:lnTo>
                    <a:pt x="5954856" y="251921"/>
                  </a:lnTo>
                  <a:lnTo>
                    <a:pt x="5931963" y="267392"/>
                  </a:lnTo>
                  <a:lnTo>
                    <a:pt x="5904014" y="273075"/>
                  </a:lnTo>
                  <a:lnTo>
                    <a:pt x="71996" y="273075"/>
                  </a:lnTo>
                  <a:lnTo>
                    <a:pt x="44041" y="267392"/>
                  </a:lnTo>
                  <a:lnTo>
                    <a:pt x="21148" y="251921"/>
                  </a:lnTo>
                  <a:lnTo>
                    <a:pt x="5680" y="229028"/>
                  </a:lnTo>
                  <a:lnTo>
                    <a:pt x="0" y="201079"/>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pSp>
        <p:nvGrpSpPr>
          <p:cNvPr id="20" name="object 20"/>
          <p:cNvGrpSpPr/>
          <p:nvPr/>
        </p:nvGrpSpPr>
        <p:grpSpPr>
          <a:xfrm>
            <a:off x="792010" y="7542530"/>
            <a:ext cx="5976620" cy="1522730"/>
            <a:chOff x="792010" y="7542530"/>
            <a:chExt cx="5976620" cy="1522730"/>
          </a:xfrm>
        </p:grpSpPr>
        <p:sp>
          <p:nvSpPr>
            <p:cNvPr id="21" name="object 21"/>
            <p:cNvSpPr/>
            <p:nvPr/>
          </p:nvSpPr>
          <p:spPr>
            <a:xfrm>
              <a:off x="792010" y="7542530"/>
              <a:ext cx="5976620" cy="1522730"/>
            </a:xfrm>
            <a:custGeom>
              <a:avLst/>
              <a:gdLst/>
              <a:ahLst/>
              <a:cxnLst/>
              <a:rect l="l" t="t" r="r" b="b"/>
              <a:pathLst>
                <a:path w="5976620" h="1522729">
                  <a:moveTo>
                    <a:pt x="5975997" y="0"/>
                  </a:moveTo>
                  <a:lnTo>
                    <a:pt x="0" y="0"/>
                  </a:lnTo>
                  <a:lnTo>
                    <a:pt x="0" y="1522679"/>
                  </a:lnTo>
                  <a:lnTo>
                    <a:pt x="5975997" y="1522679"/>
                  </a:lnTo>
                  <a:lnTo>
                    <a:pt x="5975997" y="0"/>
                  </a:lnTo>
                  <a:close/>
                </a:path>
              </a:pathLst>
            </a:custGeom>
            <a:solidFill>
              <a:srgbClr val="E7F0E4"/>
            </a:solid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2" name="object 22"/>
            <p:cNvSpPr/>
            <p:nvPr/>
          </p:nvSpPr>
          <p:spPr>
            <a:xfrm>
              <a:off x="3844025" y="8140145"/>
              <a:ext cx="0" cy="796290"/>
            </a:xfrm>
            <a:custGeom>
              <a:avLst/>
              <a:gdLst/>
              <a:ahLst/>
              <a:cxnLst/>
              <a:rect l="l" t="t" r="r" b="b"/>
              <a:pathLst>
                <a:path h="796290">
                  <a:moveTo>
                    <a:pt x="0" y="0"/>
                  </a:moveTo>
                  <a:lnTo>
                    <a:pt x="0" y="796074"/>
                  </a:lnTo>
                </a:path>
              </a:pathLst>
            </a:custGeom>
            <a:ln w="7200">
              <a:solidFill>
                <a:srgbClr val="9FA0A0"/>
              </a:solidFill>
              <a:prstDash val="sysDot"/>
            </a:ln>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23" name="object 2">
            <a:extLst>
              <a:ext uri="{FF2B5EF4-FFF2-40B4-BE49-F238E27FC236}">
                <a16:creationId xmlns:a16="http://schemas.microsoft.com/office/drawing/2014/main" id="{77965316-8F53-6349-B932-2DDA671FA1BA}"/>
              </a:ext>
            </a:extLst>
          </p:cNvPr>
          <p:cNvSpPr txBox="1"/>
          <p:nvPr/>
        </p:nvSpPr>
        <p:spPr>
          <a:xfrm>
            <a:off x="5073650" y="360222"/>
            <a:ext cx="2151819" cy="185948"/>
          </a:xfrm>
          <a:prstGeom prst="rect">
            <a:avLst/>
          </a:prstGeom>
        </p:spPr>
        <p:txBody>
          <a:bodyPr vert="horz" wrap="square" lIns="0" tIns="16510" rIns="0" bIns="0" rtlCol="0">
            <a:spAutoFit/>
          </a:bodyPr>
          <a:lstStyle/>
          <a:p>
            <a:pPr marL="12700" rtl="0">
              <a:lnSpc>
                <a:spcPct val="100000"/>
              </a:lnSpc>
              <a:spcBef>
                <a:spcPts val="130"/>
              </a:spcBef>
            </a:pPr>
            <a:r>
              <a:rPr lang="fr"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À l’attention des parents et </a:t>
            </a:r>
            <a:r>
              <a:rPr lang="fr" sz="11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des tuteurs</a:t>
            </a:r>
            <a:endParaRPr lang="fr"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4" name="object 3">
            <a:extLst>
              <a:ext uri="{FF2B5EF4-FFF2-40B4-BE49-F238E27FC236}">
                <a16:creationId xmlns:a16="http://schemas.microsoft.com/office/drawing/2014/main" id="{6493E363-66FB-D74A-86A0-C0A209774F13}"/>
              </a:ext>
            </a:extLst>
          </p:cNvPr>
          <p:cNvSpPr txBox="1"/>
          <p:nvPr/>
        </p:nvSpPr>
        <p:spPr>
          <a:xfrm>
            <a:off x="1684948" y="774700"/>
            <a:ext cx="4662368" cy="553998"/>
          </a:xfrm>
          <a:prstGeom prst="rect">
            <a:avLst/>
          </a:prstGeom>
        </p:spPr>
        <p:txBody>
          <a:bodyPr vert="horz" wrap="square" lIns="0" tIns="0" rIns="0" bIns="0" rtlCol="0">
            <a:spAutoFit/>
          </a:bodyPr>
          <a:lstStyle/>
          <a:p>
            <a:pPr marR="242570" algn="ctr" rtl="0">
              <a:lnSpc>
                <a:spcPct val="100000"/>
              </a:lnSpc>
              <a:spcBef>
                <a:spcPts val="100"/>
              </a:spcBef>
            </a:pPr>
            <a:r>
              <a:rPr lang="fr"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Pour recevoir le vaccin contre le coronavirus</a:t>
            </a:r>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5" name="object 4">
            <a:extLst>
              <a:ext uri="{FF2B5EF4-FFF2-40B4-BE49-F238E27FC236}">
                <a16:creationId xmlns:a16="http://schemas.microsoft.com/office/drawing/2014/main" id="{C70E842F-A3FF-2546-BEA2-2F7B9DC1936A}"/>
              </a:ext>
            </a:extLst>
          </p:cNvPr>
          <p:cNvSpPr txBox="1"/>
          <p:nvPr/>
        </p:nvSpPr>
        <p:spPr>
          <a:xfrm>
            <a:off x="1035050" y="4889500"/>
            <a:ext cx="2265045" cy="335989"/>
          </a:xfrm>
          <a:prstGeom prst="rect">
            <a:avLst/>
          </a:prstGeom>
        </p:spPr>
        <p:txBody>
          <a:bodyPr vert="horz" wrap="square" lIns="0" tIns="12700" rIns="0" bIns="0" rtlCol="0">
            <a:spAutoFit/>
          </a:bodyPr>
          <a:lstStyle/>
          <a:p>
            <a:pPr marL="12700" rtl="0">
              <a:lnSpc>
                <a:spcPct val="100000"/>
              </a:lnSpc>
              <a:spcBef>
                <a:spcPts val="100"/>
              </a:spcBef>
            </a:pPr>
            <a:r>
              <a:rPr lang="fr" sz="105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Si vous remarquez quelque chose d’anormal </a:t>
            </a:r>
            <a:r>
              <a:rPr lang="fr" sz="105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après </a:t>
            </a:r>
            <a:r>
              <a:rPr lang="fr" sz="105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la vaccination</a:t>
            </a:r>
            <a:endParaRPr sz="105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6" name="object 5">
            <a:extLst>
              <a:ext uri="{FF2B5EF4-FFF2-40B4-BE49-F238E27FC236}">
                <a16:creationId xmlns:a16="http://schemas.microsoft.com/office/drawing/2014/main" id="{741CD53B-3C82-7846-BEF4-FB0FC58DAD80}"/>
              </a:ext>
            </a:extLst>
          </p:cNvPr>
          <p:cNvSpPr txBox="1"/>
          <p:nvPr/>
        </p:nvSpPr>
        <p:spPr>
          <a:xfrm>
            <a:off x="3759992" y="4832350"/>
            <a:ext cx="2939258" cy="474489"/>
          </a:xfrm>
          <a:prstGeom prst="rect">
            <a:avLst/>
          </a:prstGeom>
        </p:spPr>
        <p:txBody>
          <a:bodyPr vert="horz" wrap="square" lIns="0" tIns="12700" rIns="0" bIns="0" rtlCol="0">
            <a:spAutoFit/>
          </a:bodyPr>
          <a:lstStyle/>
          <a:p>
            <a:pPr marL="18415" marR="5080" indent="-6350" rtl="0"/>
            <a:r>
              <a:rPr lang="fr"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Établissement médical ou médecin traitant ayant effectué la vaccination, service d’accueil municipal ou préfectoral</a:t>
            </a:r>
            <a:endParaRPr sz="1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7" name="object 6">
            <a:extLst>
              <a:ext uri="{FF2B5EF4-FFF2-40B4-BE49-F238E27FC236}">
                <a16:creationId xmlns:a16="http://schemas.microsoft.com/office/drawing/2014/main" id="{67B83858-26A6-B54A-810A-92A9BD163E94}"/>
              </a:ext>
            </a:extLst>
          </p:cNvPr>
          <p:cNvSpPr txBox="1"/>
          <p:nvPr/>
        </p:nvSpPr>
        <p:spPr>
          <a:xfrm>
            <a:off x="1035050" y="5422900"/>
            <a:ext cx="2384539" cy="328295"/>
          </a:xfrm>
          <a:prstGeom prst="rect">
            <a:avLst/>
          </a:prstGeom>
        </p:spPr>
        <p:txBody>
          <a:bodyPr vert="horz" wrap="square" lIns="0" tIns="12700" rIns="0" bIns="0" rtlCol="0">
            <a:spAutoFit/>
          </a:bodyPr>
          <a:lstStyle/>
          <a:p>
            <a:pPr marL="12700" rtl="0">
              <a:lnSpc>
                <a:spcPct val="100000"/>
              </a:lnSpc>
              <a:spcBef>
                <a:spcPts val="100"/>
              </a:spcBef>
            </a:pPr>
            <a:r>
              <a:rPr lang="fr" sz="105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Renseignements</a:t>
            </a:r>
            <a:r>
              <a:rPr lang="fr"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sur la vaccination en général</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8" name="object 7">
            <a:extLst>
              <a:ext uri="{FF2B5EF4-FFF2-40B4-BE49-F238E27FC236}">
                <a16:creationId xmlns:a16="http://schemas.microsoft.com/office/drawing/2014/main" id="{42592571-ECFF-D84C-8FC6-B877E3DA23D9}"/>
              </a:ext>
            </a:extLst>
          </p:cNvPr>
          <p:cNvSpPr txBox="1"/>
          <p:nvPr/>
        </p:nvSpPr>
        <p:spPr>
          <a:xfrm>
            <a:off x="3759844" y="5445186"/>
            <a:ext cx="1814345" cy="166712"/>
          </a:xfrm>
          <a:prstGeom prst="rect">
            <a:avLst/>
          </a:prstGeom>
        </p:spPr>
        <p:txBody>
          <a:bodyPr vert="horz" wrap="square" lIns="0" tIns="12700" rIns="0" bIns="0" rtlCol="0">
            <a:spAutoFit/>
          </a:bodyPr>
          <a:lstStyle/>
          <a:p>
            <a:pPr marL="12700" rtl="0">
              <a:lnSpc>
                <a:spcPct val="100000"/>
              </a:lnSpc>
              <a:spcBef>
                <a:spcPts val="100"/>
              </a:spcBef>
            </a:pPr>
            <a:r>
              <a:rPr lang="fr"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Service d’accueil municipal</a:t>
            </a:r>
            <a:endParaRPr sz="1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9" name="object 8">
            <a:extLst>
              <a:ext uri="{FF2B5EF4-FFF2-40B4-BE49-F238E27FC236}">
                <a16:creationId xmlns:a16="http://schemas.microsoft.com/office/drawing/2014/main" id="{2D0A2914-C46D-254D-AE90-6FE1A415849E}"/>
              </a:ext>
            </a:extLst>
          </p:cNvPr>
          <p:cNvSpPr txBox="1"/>
          <p:nvPr/>
        </p:nvSpPr>
        <p:spPr>
          <a:xfrm>
            <a:off x="761298" y="5781893"/>
            <a:ext cx="6003925" cy="174407"/>
          </a:xfrm>
          <a:prstGeom prst="rect">
            <a:avLst/>
          </a:prstGeom>
        </p:spPr>
        <p:txBody>
          <a:bodyPr vert="horz" wrap="square" lIns="0" tIns="12700" rIns="0" bIns="0" rtlCol="0">
            <a:spAutoFit/>
          </a:bodyPr>
          <a:lstStyle/>
          <a:p>
            <a:pPr marL="12700" rtl="0">
              <a:lnSpc>
                <a:spcPct val="100000"/>
              </a:lnSpc>
              <a:spcBef>
                <a:spcPts val="100"/>
              </a:spcBef>
            </a:pPr>
            <a:r>
              <a:rPr lang="fr" sz="105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À propos du système d’aide en cas de préjudice lié à la vaccination</a:t>
            </a:r>
            <a:endParaRPr sz="105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0" name="object 9">
            <a:extLst>
              <a:ext uri="{FF2B5EF4-FFF2-40B4-BE49-F238E27FC236}">
                <a16:creationId xmlns:a16="http://schemas.microsoft.com/office/drawing/2014/main" id="{7DE6344A-031D-A54E-8926-91D5366FF30F}"/>
              </a:ext>
            </a:extLst>
          </p:cNvPr>
          <p:cNvSpPr txBox="1"/>
          <p:nvPr/>
        </p:nvSpPr>
        <p:spPr>
          <a:xfrm>
            <a:off x="4088008" y="8804648"/>
            <a:ext cx="709529" cy="258404"/>
          </a:xfrm>
          <a:prstGeom prst="rect">
            <a:avLst/>
          </a:prstGeom>
        </p:spPr>
        <p:txBody>
          <a:bodyPr vert="horz" wrap="square" lIns="0" tIns="12065" rIns="0" bIns="0" rtlCol="0">
            <a:spAutoFit/>
          </a:bodyPr>
          <a:lstStyle/>
          <a:p>
            <a:pPr marL="12700" rtl="0">
              <a:lnSpc>
                <a:spcPct val="100000"/>
              </a:lnSpc>
              <a:spcBef>
                <a:spcPts val="95"/>
              </a:spcBef>
            </a:pPr>
            <a:r>
              <a:rPr lang="fr" sz="8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Port du masque</a:t>
            </a:r>
            <a:endParaRPr sz="8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1" name="object 10">
            <a:extLst>
              <a:ext uri="{FF2B5EF4-FFF2-40B4-BE49-F238E27FC236}">
                <a16:creationId xmlns:a16="http://schemas.microsoft.com/office/drawing/2014/main" id="{A171814A-6719-2642-A8B6-B0F5990C342A}"/>
              </a:ext>
            </a:extLst>
          </p:cNvPr>
          <p:cNvSpPr txBox="1"/>
          <p:nvPr/>
        </p:nvSpPr>
        <p:spPr>
          <a:xfrm>
            <a:off x="4997450" y="8804648"/>
            <a:ext cx="734930" cy="258404"/>
          </a:xfrm>
          <a:prstGeom prst="rect">
            <a:avLst/>
          </a:prstGeom>
        </p:spPr>
        <p:txBody>
          <a:bodyPr vert="horz" wrap="square" lIns="0" tIns="12065" rIns="0" bIns="0" rtlCol="0">
            <a:spAutoFit/>
          </a:bodyPr>
          <a:lstStyle/>
          <a:p>
            <a:pPr marL="12700" rtl="0">
              <a:lnSpc>
                <a:spcPct val="100000"/>
              </a:lnSpc>
            </a:pPr>
            <a:r>
              <a:rPr lang="fr" sz="8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Lavage des mains au savon</a:t>
            </a:r>
            <a:endParaRPr sz="8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2" name="object 11">
            <a:extLst>
              <a:ext uri="{FF2B5EF4-FFF2-40B4-BE49-F238E27FC236}">
                <a16:creationId xmlns:a16="http://schemas.microsoft.com/office/drawing/2014/main" id="{ED23D7E8-C96E-7B45-959E-C82CF4A0471C}"/>
              </a:ext>
            </a:extLst>
          </p:cNvPr>
          <p:cNvSpPr txBox="1"/>
          <p:nvPr/>
        </p:nvSpPr>
        <p:spPr>
          <a:xfrm>
            <a:off x="5863370" y="8804648"/>
            <a:ext cx="564229" cy="258404"/>
          </a:xfrm>
          <a:prstGeom prst="rect">
            <a:avLst/>
          </a:prstGeom>
        </p:spPr>
        <p:txBody>
          <a:bodyPr vert="horz" wrap="square" lIns="0" tIns="12065" rIns="0" bIns="0" rtlCol="0">
            <a:spAutoFit/>
          </a:bodyPr>
          <a:lstStyle/>
          <a:p>
            <a:pPr marL="12700" rtl="0">
              <a:lnSpc>
                <a:spcPct val="100000"/>
              </a:lnSpc>
            </a:pPr>
            <a:r>
              <a:rPr lang="fr" sz="8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Désinfection des mains</a:t>
            </a:r>
            <a:endParaRPr sz="8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3" name="object 12">
            <a:extLst>
              <a:ext uri="{FF2B5EF4-FFF2-40B4-BE49-F238E27FC236}">
                <a16:creationId xmlns:a16="http://schemas.microsoft.com/office/drawing/2014/main" id="{83CCD49C-629C-434D-BB4C-FA8E1DC53E99}"/>
              </a:ext>
            </a:extLst>
          </p:cNvPr>
          <p:cNvSpPr txBox="1"/>
          <p:nvPr/>
        </p:nvSpPr>
        <p:spPr>
          <a:xfrm>
            <a:off x="2977881" y="8814173"/>
            <a:ext cx="547908" cy="258404"/>
          </a:xfrm>
          <a:prstGeom prst="rect">
            <a:avLst/>
          </a:prstGeom>
        </p:spPr>
        <p:txBody>
          <a:bodyPr vert="horz" wrap="square" lIns="0" tIns="12065" rIns="0" bIns="0" rtlCol="0">
            <a:spAutoFit/>
          </a:bodyPr>
          <a:lstStyle/>
          <a:p>
            <a:pPr marL="12700" rtl="0">
              <a:lnSpc>
                <a:spcPct val="100000"/>
              </a:lnSpc>
              <a:spcBef>
                <a:spcPts val="95"/>
              </a:spcBef>
            </a:pPr>
            <a:r>
              <a:rPr lang="fr" sz="8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Espaces clos</a:t>
            </a:r>
            <a:endParaRPr sz="8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4" name="object 13">
            <a:extLst>
              <a:ext uri="{FF2B5EF4-FFF2-40B4-BE49-F238E27FC236}">
                <a16:creationId xmlns:a16="http://schemas.microsoft.com/office/drawing/2014/main" id="{B78EF2AF-EF60-034C-9ABF-04F3E657A6B5}"/>
              </a:ext>
            </a:extLst>
          </p:cNvPr>
          <p:cNvSpPr txBox="1"/>
          <p:nvPr/>
        </p:nvSpPr>
        <p:spPr>
          <a:xfrm>
            <a:off x="1048975" y="8814173"/>
            <a:ext cx="821148" cy="381515"/>
          </a:xfrm>
          <a:prstGeom prst="rect">
            <a:avLst/>
          </a:prstGeom>
        </p:spPr>
        <p:txBody>
          <a:bodyPr vert="horz" wrap="square" lIns="0" tIns="12065" rIns="0" bIns="0" rtlCol="0">
            <a:spAutoFit/>
          </a:bodyPr>
          <a:lstStyle/>
          <a:p>
            <a:pPr marL="12700" rtl="0">
              <a:lnSpc>
                <a:spcPct val="100000"/>
              </a:lnSpc>
              <a:spcBef>
                <a:spcPts val="95"/>
              </a:spcBef>
            </a:pPr>
            <a:r>
              <a:rPr lang="fr" sz="8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Endroits propices à la promiscuité</a:t>
            </a:r>
            <a:endParaRPr sz="8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5" name="object 14">
            <a:extLst>
              <a:ext uri="{FF2B5EF4-FFF2-40B4-BE49-F238E27FC236}">
                <a16:creationId xmlns:a16="http://schemas.microsoft.com/office/drawing/2014/main" id="{F9CB5CA4-AC3B-F64C-983C-ECA4AAD2ED17}"/>
              </a:ext>
            </a:extLst>
          </p:cNvPr>
          <p:cNvSpPr txBox="1"/>
          <p:nvPr/>
        </p:nvSpPr>
        <p:spPr>
          <a:xfrm>
            <a:off x="2109090" y="8814173"/>
            <a:ext cx="535305" cy="258404"/>
          </a:xfrm>
          <a:prstGeom prst="rect">
            <a:avLst/>
          </a:prstGeom>
        </p:spPr>
        <p:txBody>
          <a:bodyPr vert="horz" wrap="square" lIns="0" tIns="12065" rIns="0" bIns="0" rtlCol="0">
            <a:spAutoFit/>
          </a:bodyPr>
          <a:lstStyle/>
          <a:p>
            <a:pPr marL="12700" rtl="0">
              <a:lnSpc>
                <a:spcPct val="100000"/>
              </a:lnSpc>
              <a:spcBef>
                <a:spcPts val="95"/>
              </a:spcBef>
            </a:pPr>
            <a:r>
              <a:rPr lang="fr" sz="8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Contacts rapprochés</a:t>
            </a:r>
            <a:endParaRPr sz="8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6" name="object 15">
            <a:extLst>
              <a:ext uri="{FF2B5EF4-FFF2-40B4-BE49-F238E27FC236}">
                <a16:creationId xmlns:a16="http://schemas.microsoft.com/office/drawing/2014/main" id="{3C2F52DC-678A-BB43-AD20-F6E237B81A07}"/>
              </a:ext>
            </a:extLst>
          </p:cNvPr>
          <p:cNvSpPr txBox="1"/>
          <p:nvPr/>
        </p:nvSpPr>
        <p:spPr>
          <a:xfrm>
            <a:off x="3395949" y="9353229"/>
            <a:ext cx="2501900" cy="228909"/>
          </a:xfrm>
          <a:prstGeom prst="rect">
            <a:avLst/>
          </a:prstGeom>
        </p:spPr>
        <p:txBody>
          <a:bodyPr vert="horz" wrap="square" lIns="0" tIns="13335" rIns="0" bIns="0" rtlCol="0">
            <a:spAutoFit/>
          </a:bodyPr>
          <a:lstStyle/>
          <a:p>
            <a:pPr marL="103505" rtl="0">
              <a:lnSpc>
                <a:spcPct val="100000"/>
              </a:lnSpc>
              <a:tabLst>
                <a:tab pos="2065020" algn="l"/>
              </a:tabLst>
            </a:pPr>
            <a:r>
              <a:rPr lang="fr"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Ministère de la Santé, du Travail et des Affaires </a:t>
            </a:r>
            <a:r>
              <a:rPr lang="fr" sz="7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socials  </a:t>
            </a:r>
            <a:endParaRPr lang="fr"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endParaRPr>
          </a:p>
          <a:p>
            <a:pPr marL="103505" rtl="0">
              <a:lnSpc>
                <a:spcPct val="100000"/>
              </a:lnSpc>
              <a:tabLst>
                <a:tab pos="2065020" algn="l"/>
              </a:tabLst>
            </a:pPr>
            <a:r>
              <a:rPr lang="fr"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Coronavirus   Vaccin   </a:t>
            </a:r>
            <a:r>
              <a:rPr lang="fr" sz="7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Enfant	</a:t>
            </a:r>
            <a:endParaRPr sz="7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7" name="object 16">
            <a:extLst>
              <a:ext uri="{FF2B5EF4-FFF2-40B4-BE49-F238E27FC236}">
                <a16:creationId xmlns:a16="http://schemas.microsoft.com/office/drawing/2014/main" id="{A2A5A8BD-6C0F-0D42-A980-A5836FBDAC02}"/>
              </a:ext>
            </a:extLst>
          </p:cNvPr>
          <p:cNvSpPr txBox="1"/>
          <p:nvPr/>
        </p:nvSpPr>
        <p:spPr>
          <a:xfrm>
            <a:off x="991536" y="9323698"/>
            <a:ext cx="2329815" cy="623504"/>
          </a:xfrm>
          <a:prstGeom prst="rect">
            <a:avLst/>
          </a:prstGeom>
        </p:spPr>
        <p:txBody>
          <a:bodyPr vert="horz" wrap="square" lIns="0" tIns="12700" rIns="0" bIns="0" rtlCol="0">
            <a:spAutoFit/>
          </a:bodyPr>
          <a:lstStyle/>
          <a:p>
            <a:pPr marL="12700" marR="5080" algn="just" rtl="0">
              <a:lnSpc>
                <a:spcPct val="124300"/>
              </a:lnSpc>
              <a:spcBef>
                <a:spcPts val="100"/>
              </a:spcBef>
            </a:pPr>
            <a:r>
              <a:rPr lang="fr" sz="800" kern="0" dirty="0">
                <a:latin typeface="Times New Roman" panose="02020603050405020304" pitchFamily="18" charset="0"/>
                <a:ea typeface="ＭＳ 明朝" panose="02020609040205080304" pitchFamily="17" charset="-128"/>
                <a:cs typeface="Times New Roman" panose="02020603050405020304" pitchFamily="18" charset="0"/>
              </a:rPr>
              <a:t>Pour plus d’informations sur les questions d’efficacité et de </a:t>
            </a:r>
            <a:r>
              <a:rPr lang="fr" sz="800" kern="0" dirty="0" smtClean="0">
                <a:latin typeface="Times New Roman" panose="02020603050405020304" pitchFamily="18" charset="0"/>
                <a:ea typeface="ＭＳ 明朝" panose="02020609040205080304" pitchFamily="17" charset="-128"/>
                <a:cs typeface="Times New Roman" panose="02020603050405020304" pitchFamily="18" charset="0"/>
              </a:rPr>
              <a:t>sûreté, </a:t>
            </a:r>
            <a:r>
              <a:rPr lang="fr" sz="800" kern="0" dirty="0">
                <a:latin typeface="Times New Roman" panose="02020603050405020304" pitchFamily="18" charset="0"/>
                <a:ea typeface="ＭＳ 明朝" panose="02020609040205080304" pitchFamily="17" charset="-128"/>
                <a:cs typeface="Times New Roman" panose="02020603050405020304" pitchFamily="18" charset="0"/>
              </a:rPr>
              <a:t>etc. du vaccin contre le coronavirus pour les enfants, veuillez consulter le site web du Ministère de la Santé, du Travail et des Affaires sociales.</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8" name="object 3">
            <a:extLst>
              <a:ext uri="{FF2B5EF4-FFF2-40B4-BE49-F238E27FC236}">
                <a16:creationId xmlns:a16="http://schemas.microsoft.com/office/drawing/2014/main" id="{833E6E0D-5B5C-6949-A29A-22BE034EC1EF}"/>
              </a:ext>
            </a:extLst>
          </p:cNvPr>
          <p:cNvSpPr txBox="1"/>
          <p:nvPr/>
        </p:nvSpPr>
        <p:spPr>
          <a:xfrm>
            <a:off x="761298" y="2009884"/>
            <a:ext cx="6122670" cy="161583"/>
          </a:xfrm>
          <a:prstGeom prst="rect">
            <a:avLst/>
          </a:prstGeom>
        </p:spPr>
        <p:txBody>
          <a:bodyPr vert="horz" wrap="square" lIns="0" tIns="0" rIns="0" bIns="0" rtlCol="0">
            <a:spAutoFit/>
          </a:bodyPr>
          <a:lstStyle/>
          <a:p>
            <a:pPr marL="12700" rtl="0">
              <a:lnSpc>
                <a:spcPct val="100000"/>
              </a:lnSpc>
              <a:spcBef>
                <a:spcPts val="1045"/>
              </a:spcBef>
            </a:pPr>
            <a:r>
              <a:rPr lang="fr" sz="1050" kern="0" dirty="0">
                <a:latin typeface="Times New Roman" panose="02020603050405020304" pitchFamily="18" charset="0"/>
                <a:ea typeface="ＭＳ 明朝" panose="02020609040205080304" pitchFamily="17" charset="-128"/>
                <a:cs typeface="Times New Roman" panose="02020603050405020304" pitchFamily="18" charset="0"/>
              </a:rPr>
              <a:t>◎ Le jour de la vaccination, veuillez </a:t>
            </a:r>
            <a:r>
              <a:rPr lang="fr" sz="1050" kern="0" dirty="0" smtClean="0">
                <a:latin typeface="Times New Roman" panose="02020603050405020304" pitchFamily="18" charset="0"/>
                <a:ea typeface="ＭＳ 明朝" panose="02020609040205080304" pitchFamily="17" charset="-128"/>
                <a:cs typeface="Times New Roman" panose="02020603050405020304" pitchFamily="18" charset="0"/>
              </a:rPr>
              <a:t>apporter, </a:t>
            </a:r>
            <a:r>
              <a:rPr lang="fr" sz="1050" kern="0" dirty="0">
                <a:latin typeface="Times New Roman" panose="02020603050405020304" pitchFamily="18" charset="0"/>
                <a:ea typeface="ＭＳ 明朝" panose="02020609040205080304" pitchFamily="17" charset="-128"/>
                <a:cs typeface="Times New Roman" panose="02020603050405020304" pitchFamily="18" charset="0"/>
              </a:rPr>
              <a:t>dans la mesure du possible, </a:t>
            </a:r>
            <a:r>
              <a:rPr lang="fr" sz="1050" kern="0" dirty="0" smtClean="0">
                <a:latin typeface="Times New Roman" panose="02020603050405020304" pitchFamily="18" charset="0"/>
                <a:ea typeface="ＭＳ 明朝" panose="02020609040205080304" pitchFamily="17" charset="-128"/>
                <a:cs typeface="Times New Roman" panose="02020603050405020304" pitchFamily="18" charset="0"/>
              </a:rPr>
              <a:t>le </a:t>
            </a:r>
            <a:r>
              <a:rPr lang="fr" sz="1050" kern="0" dirty="0">
                <a:latin typeface="Times New Roman" panose="02020603050405020304" pitchFamily="18" charset="0"/>
                <a:ea typeface="ＭＳ 明朝" panose="02020609040205080304" pitchFamily="17" charset="-128"/>
                <a:cs typeface="Times New Roman" panose="02020603050405020304" pitchFamily="18" charset="0"/>
              </a:rPr>
              <a:t>carnet de santé de l’enfant.</a:t>
            </a:r>
            <a:endParaRPr sz="105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9" name="object 3">
            <a:extLst>
              <a:ext uri="{FF2B5EF4-FFF2-40B4-BE49-F238E27FC236}">
                <a16:creationId xmlns:a16="http://schemas.microsoft.com/office/drawing/2014/main" id="{40482D6F-7FDC-914B-A8CA-ED744F3DA5BF}"/>
              </a:ext>
            </a:extLst>
          </p:cNvPr>
          <p:cNvSpPr txBox="1"/>
          <p:nvPr/>
        </p:nvSpPr>
        <p:spPr>
          <a:xfrm>
            <a:off x="761298" y="1096210"/>
            <a:ext cx="6122670" cy="161583"/>
          </a:xfrm>
          <a:prstGeom prst="rect">
            <a:avLst/>
          </a:prstGeom>
        </p:spPr>
        <p:txBody>
          <a:bodyPr vert="horz" wrap="square" lIns="0" tIns="0" rIns="0" bIns="0" rtlCol="0">
            <a:spAutoFit/>
          </a:bodyPr>
          <a:lstStyle/>
          <a:p>
            <a:pPr marL="12700" rtl="0">
              <a:lnSpc>
                <a:spcPct val="100000"/>
              </a:lnSpc>
            </a:pPr>
            <a:r>
              <a:rPr lang="fr" sz="1050" kern="0" dirty="0">
                <a:latin typeface="Times New Roman" panose="02020603050405020304" pitchFamily="18" charset="0"/>
                <a:ea typeface="ＭＳ 明朝" panose="02020609040205080304" pitchFamily="17" charset="-128"/>
                <a:cs typeface="Times New Roman" panose="02020603050405020304" pitchFamily="18" charset="0"/>
              </a:rPr>
              <a:t>◎ Le consentement et la présence d’un parent ou </a:t>
            </a:r>
            <a:r>
              <a:rPr lang="fr" sz="1050" kern="0" dirty="0" smtClean="0">
                <a:latin typeface="Times New Roman" panose="02020603050405020304" pitchFamily="18" charset="0"/>
                <a:ea typeface="ＭＳ 明朝" panose="02020609040205080304" pitchFamily="17" charset="-128"/>
                <a:cs typeface="Times New Roman" panose="02020603050405020304" pitchFamily="18" charset="0"/>
              </a:rPr>
              <a:t>d’un tuteur </a:t>
            </a:r>
            <a:r>
              <a:rPr lang="fr" sz="1050" kern="0" dirty="0">
                <a:latin typeface="Times New Roman" panose="02020603050405020304" pitchFamily="18" charset="0"/>
                <a:ea typeface="ＭＳ 明朝" panose="02020609040205080304" pitchFamily="17" charset="-128"/>
                <a:cs typeface="Times New Roman" panose="02020603050405020304" pitchFamily="18" charset="0"/>
              </a:rPr>
              <a:t>sont requis pour la vaccination d’un enfant.</a:t>
            </a:r>
            <a:endParaRPr sz="105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object 3">
            <a:extLst>
              <a:ext uri="{FF2B5EF4-FFF2-40B4-BE49-F238E27FC236}">
                <a16:creationId xmlns:a16="http://schemas.microsoft.com/office/drawing/2014/main" id="{24E84317-DEA3-EE49-AEC2-AE65102A4E83}"/>
              </a:ext>
            </a:extLst>
          </p:cNvPr>
          <p:cNvSpPr txBox="1"/>
          <p:nvPr/>
        </p:nvSpPr>
        <p:spPr>
          <a:xfrm>
            <a:off x="1035050" y="1269684"/>
            <a:ext cx="5967545" cy="654475"/>
          </a:xfrm>
          <a:prstGeom prst="rect">
            <a:avLst/>
          </a:prstGeom>
        </p:spPr>
        <p:txBody>
          <a:bodyPr vert="horz" wrap="square" lIns="0" tIns="0" rIns="0" bIns="0" rtlCol="0">
            <a:spAutoFit/>
          </a:bodyPr>
          <a:lstStyle/>
          <a:p>
            <a:pPr marL="9525" marR="5080" rtl="0">
              <a:lnSpc>
                <a:spcPct val="118100"/>
              </a:lnSpc>
              <a:spcBef>
                <a:spcPts val="345"/>
              </a:spcBef>
            </a:pP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Les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parents ou tuteurs sont priés de prendre une décision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fondée sur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une connaissance correcte de l’efficacité du vaccin dans la prévention des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infections,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mais aussi du risque d’effets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secondaires.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Aucun vaccin ne sera administré sans le consentement d’un parent </a:t>
            </a:r>
            <a:r>
              <a:rPr lang="fr" sz="900" kern="0" dirty="0" smtClean="0">
                <a:latin typeface="Times New Roman" panose="02020603050405020304" pitchFamily="18" charset="0"/>
                <a:ea typeface="ＭＳ 明朝" panose="02020609040205080304" pitchFamily="17" charset="-128"/>
                <a:cs typeface="Times New Roman" panose="02020603050405020304" pitchFamily="18" charset="0"/>
              </a:rPr>
              <a:t>ou d’un </a:t>
            </a: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tuteur.</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rtl="0">
              <a:lnSpc>
                <a:spcPct val="100000"/>
              </a:lnSpc>
              <a:spcBef>
                <a:spcPts val="195"/>
              </a:spcBef>
            </a:pPr>
            <a:r>
              <a:rPr lang="fr" sz="900" kern="0" dirty="0">
                <a:latin typeface="Times New Roman" panose="02020603050405020304" pitchFamily="18" charset="0"/>
                <a:ea typeface="ＭＳ 明朝" panose="02020609040205080304" pitchFamily="17" charset="-128"/>
                <a:cs typeface="Times New Roman" panose="02020603050405020304" pitchFamily="18" charset="0"/>
              </a:rPr>
              <a:t>Il ne faut pas forcer les gens autour de soi à se faire vacciner, ni discriminer les personnes qui ne sont pas vaccinées.</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1" name="object 3">
            <a:extLst>
              <a:ext uri="{FF2B5EF4-FFF2-40B4-BE49-F238E27FC236}">
                <a16:creationId xmlns:a16="http://schemas.microsoft.com/office/drawing/2014/main" id="{51365B2F-F839-5A4B-AA0B-95AED2A65A69}"/>
              </a:ext>
            </a:extLst>
          </p:cNvPr>
          <p:cNvSpPr txBox="1"/>
          <p:nvPr/>
        </p:nvSpPr>
        <p:spPr>
          <a:xfrm>
            <a:off x="761298" y="2953544"/>
            <a:ext cx="5937952" cy="323165"/>
          </a:xfrm>
          <a:prstGeom prst="rect">
            <a:avLst/>
          </a:prstGeom>
        </p:spPr>
        <p:txBody>
          <a:bodyPr vert="horz" wrap="square" lIns="0" tIns="0" rIns="0" bIns="0" rtlCol="0">
            <a:spAutoFit/>
          </a:bodyPr>
          <a:lstStyle/>
          <a:p>
            <a:pPr marL="12700" rtl="0">
              <a:lnSpc>
                <a:spcPct val="100000"/>
              </a:lnSpc>
              <a:spcBef>
                <a:spcPts val="1060"/>
              </a:spcBef>
            </a:pPr>
            <a:r>
              <a:rPr lang="fr" sz="1050" kern="0" dirty="0">
                <a:latin typeface="Times New Roman" panose="02020603050405020304" pitchFamily="18" charset="0"/>
                <a:ea typeface="ＭＳ 明朝" panose="02020609040205080304" pitchFamily="17" charset="-128"/>
                <a:cs typeface="Times New Roman" panose="02020603050405020304" pitchFamily="18" charset="0"/>
              </a:rPr>
              <a:t>◎ </a:t>
            </a:r>
            <a:r>
              <a:rPr lang="fr" sz="1050" kern="0" dirty="0" smtClean="0">
                <a:latin typeface="Times New Roman" panose="02020603050405020304" pitchFamily="18" charset="0"/>
                <a:ea typeface="ＭＳ 明朝" panose="02020609040205080304" pitchFamily="17" charset="-128"/>
                <a:cs typeface="Times New Roman" panose="02020603050405020304" pitchFamily="18" charset="0"/>
              </a:rPr>
              <a:t>Si vous avez des questions ou des préoccupations concernant </a:t>
            </a:r>
            <a:r>
              <a:rPr lang="fr" sz="1050" kern="0" dirty="0">
                <a:latin typeface="Times New Roman" panose="02020603050405020304" pitchFamily="18" charset="0"/>
                <a:ea typeface="ＭＳ 明朝" panose="02020609040205080304" pitchFamily="17" charset="-128"/>
                <a:cs typeface="Times New Roman" panose="02020603050405020304" pitchFamily="18" charset="0"/>
              </a:rPr>
              <a:t>la vaccination, veuillez consulter </a:t>
            </a:r>
            <a:r>
              <a:rPr lang="fr" sz="1050" kern="0" dirty="0" smtClean="0">
                <a:latin typeface="Times New Roman" panose="02020603050405020304" pitchFamily="18" charset="0"/>
                <a:ea typeface="ＭＳ 明朝" panose="02020609040205080304" pitchFamily="17" charset="-128"/>
                <a:cs typeface="Times New Roman" panose="02020603050405020304" pitchFamily="18" charset="0"/>
              </a:rPr>
              <a:t>votre</a:t>
            </a:r>
            <a:br>
              <a:rPr lang="fr" sz="1050" kern="0" dirty="0" smtClean="0">
                <a:latin typeface="Times New Roman" panose="02020603050405020304" pitchFamily="18" charset="0"/>
                <a:ea typeface="ＭＳ 明朝" panose="02020609040205080304" pitchFamily="17" charset="-128"/>
                <a:cs typeface="Times New Roman" panose="02020603050405020304" pitchFamily="18" charset="0"/>
              </a:rPr>
            </a:br>
            <a:r>
              <a:rPr lang="ja-JP" altLang="en-US" sz="1050"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fr" sz="1050"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fr" sz="1050" kern="0" dirty="0">
                <a:latin typeface="Times New Roman" panose="02020603050405020304" pitchFamily="18" charset="0"/>
                <a:ea typeface="ＭＳ 明朝" panose="02020609040205080304" pitchFamily="17" charset="-128"/>
                <a:cs typeface="Times New Roman" panose="02020603050405020304" pitchFamily="18" charset="0"/>
              </a:rPr>
              <a:t>médecin traitant ou un autre professionnel </a:t>
            </a:r>
            <a:r>
              <a:rPr lang="fr" sz="1050" kern="0" dirty="0" smtClean="0">
                <a:latin typeface="Times New Roman" panose="02020603050405020304" pitchFamily="18" charset="0"/>
                <a:ea typeface="ＭＳ 明朝" panose="02020609040205080304" pitchFamily="17" charset="-128"/>
                <a:cs typeface="Times New Roman" panose="02020603050405020304" pitchFamily="18" charset="0"/>
              </a:rPr>
              <a:t>de </a:t>
            </a:r>
            <a:r>
              <a:rPr lang="fr" sz="1050" kern="0" dirty="0">
                <a:latin typeface="Times New Roman" panose="02020603050405020304" pitchFamily="18" charset="0"/>
                <a:ea typeface="ＭＳ 明朝" panose="02020609040205080304" pitchFamily="17" charset="-128"/>
                <a:cs typeface="Times New Roman" panose="02020603050405020304" pitchFamily="18" charset="0"/>
              </a:rPr>
              <a:t>santé.</a:t>
            </a:r>
            <a:endParaRPr sz="105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2" name="object 3">
            <a:extLst>
              <a:ext uri="{FF2B5EF4-FFF2-40B4-BE49-F238E27FC236}">
                <a16:creationId xmlns:a16="http://schemas.microsoft.com/office/drawing/2014/main" id="{8228F986-0C7D-F84A-B446-31FB87AC26F2}"/>
              </a:ext>
            </a:extLst>
          </p:cNvPr>
          <p:cNvSpPr txBox="1"/>
          <p:nvPr/>
        </p:nvSpPr>
        <p:spPr>
          <a:xfrm>
            <a:off x="1013915" y="2188406"/>
            <a:ext cx="5964735" cy="726353"/>
          </a:xfrm>
          <a:prstGeom prst="rect">
            <a:avLst/>
          </a:prstGeom>
        </p:spPr>
        <p:txBody>
          <a:bodyPr vert="horz" wrap="square" lIns="0" tIns="0" rIns="0" bIns="0" rtlCol="0">
            <a:spAutoFit/>
          </a:bodyPr>
          <a:lstStyle/>
          <a:p>
            <a:pPr marL="9525" marR="766445" rtl="0">
              <a:lnSpc>
                <a:spcPct val="118100"/>
              </a:lnSpc>
              <a:spcBef>
                <a:spcPts val="350"/>
              </a:spcBef>
            </a:pP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Le jour de la vaccination, veuillez, dans la mesure du possible, apporter le carnet de santé de l’enfant dans lequel sont consignés ses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antécédents de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vaccination.</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marR="772795" rtl="0">
              <a:lnSpc>
                <a:spcPct val="118100"/>
              </a:lnSpc>
            </a:pP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En outre, n’oubliez pas d’apporter le contenu complet de l’enveloppe dans laquelle cet avis vous a été adressé, ainsi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qu’une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pièce d’identité (carte My Number, carte d’assurance maladie, etc.).</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3" name="object 3">
            <a:extLst>
              <a:ext uri="{FF2B5EF4-FFF2-40B4-BE49-F238E27FC236}">
                <a16:creationId xmlns:a16="http://schemas.microsoft.com/office/drawing/2014/main" id="{81CBD05B-4A39-0D45-BBB4-3BF3E2491441}"/>
              </a:ext>
            </a:extLst>
          </p:cNvPr>
          <p:cNvSpPr txBox="1"/>
          <p:nvPr/>
        </p:nvSpPr>
        <p:spPr>
          <a:xfrm>
            <a:off x="1011103" y="3295759"/>
            <a:ext cx="5967547" cy="907941"/>
          </a:xfrm>
          <a:prstGeom prst="rect">
            <a:avLst/>
          </a:prstGeom>
        </p:spPr>
        <p:txBody>
          <a:bodyPr vert="horz" wrap="square" lIns="0" tIns="0" rIns="0" bIns="0" rtlCol="0">
            <a:spAutoFit/>
          </a:bodyPr>
          <a:lstStyle/>
          <a:p>
            <a:pPr marL="9525" marR="124460" algn="just" rtl="0">
              <a:lnSpc>
                <a:spcPct val="118100"/>
              </a:lnSpc>
              <a:spcBef>
                <a:spcPts val="345"/>
              </a:spcBef>
            </a:pP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Consultez votre médecin traitant ou un autre professionnel de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santé sur l’intervalle à respecter entre le vaccin contre le coronavirus et les autres vaccins. En principe, aucun autre vaccin ne peut être administré en même temps ou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dans les deux semaines précédant et suivant le vaccin contre le coronavirus.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En outre, en cas de questions ou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de préoccupations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concernant le vaccin, par exemple si votre enfant souffre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de facteurs de comorbidité,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veuillez consulter votre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médecin traitant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ou un autre professionnel de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santé</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4" name="object 3">
            <a:extLst>
              <a:ext uri="{FF2B5EF4-FFF2-40B4-BE49-F238E27FC236}">
                <a16:creationId xmlns:a16="http://schemas.microsoft.com/office/drawing/2014/main" id="{630F4132-14A4-F24B-AE47-B04AE15A1FE9}"/>
              </a:ext>
            </a:extLst>
          </p:cNvPr>
          <p:cNvSpPr txBox="1"/>
          <p:nvPr/>
        </p:nvSpPr>
        <p:spPr>
          <a:xfrm>
            <a:off x="2192193" y="4279870"/>
            <a:ext cx="2927150" cy="553998"/>
          </a:xfrm>
          <a:prstGeom prst="rect">
            <a:avLst/>
          </a:prstGeom>
        </p:spPr>
        <p:txBody>
          <a:bodyPr vert="horz" wrap="square" lIns="0" tIns="0" rIns="0" bIns="0" rtlCol="0">
            <a:spAutoFit/>
          </a:bodyPr>
          <a:lstStyle/>
          <a:p>
            <a:pPr marR="241935" algn="ctr" rtl="0">
              <a:lnSpc>
                <a:spcPct val="100000"/>
              </a:lnSpc>
            </a:pPr>
            <a:r>
              <a:rPr lang="fr" kern="0" dirty="0">
                <a:latin typeface="Times New Roman" panose="02020603050405020304" pitchFamily="18" charset="0"/>
                <a:ea typeface="ＭＳ 明朝" panose="02020609040205080304" pitchFamily="17" charset="-128"/>
                <a:cs typeface="Times New Roman" panose="02020603050405020304" pitchFamily="18" charset="0"/>
              </a:rPr>
              <a:t>Où </a:t>
            </a:r>
            <a:r>
              <a:rPr lang="fr" kern="0" dirty="0" smtClean="0">
                <a:latin typeface="Times New Roman" panose="02020603050405020304" pitchFamily="18" charset="0"/>
                <a:ea typeface="ＭＳ 明朝" panose="02020609040205080304" pitchFamily="17" charset="-128"/>
                <a:cs typeface="Times New Roman" panose="02020603050405020304" pitchFamily="18" charset="0"/>
              </a:rPr>
              <a:t>se </a:t>
            </a:r>
            <a:r>
              <a:rPr lang="fr" kern="0" dirty="0">
                <a:latin typeface="Times New Roman" panose="02020603050405020304" pitchFamily="18" charset="0"/>
                <a:ea typeface="ＭＳ 明朝" panose="02020609040205080304" pitchFamily="17" charset="-128"/>
                <a:cs typeface="Times New Roman" panose="02020603050405020304" pitchFamily="18" charset="0"/>
              </a:rPr>
              <a:t>renseigner, etc.</a:t>
            </a:r>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5" name="object 3">
            <a:extLst>
              <a:ext uri="{FF2B5EF4-FFF2-40B4-BE49-F238E27FC236}">
                <a16:creationId xmlns:a16="http://schemas.microsoft.com/office/drawing/2014/main" id="{B9D721C7-779B-5E40-9C3A-090C3950A50A}"/>
              </a:ext>
            </a:extLst>
          </p:cNvPr>
          <p:cNvSpPr txBox="1"/>
          <p:nvPr/>
        </p:nvSpPr>
        <p:spPr>
          <a:xfrm>
            <a:off x="761298" y="4632667"/>
            <a:ext cx="6122670" cy="161583"/>
          </a:xfrm>
          <a:prstGeom prst="rect">
            <a:avLst/>
          </a:prstGeom>
        </p:spPr>
        <p:txBody>
          <a:bodyPr vert="horz" wrap="square" lIns="0" tIns="0" rIns="0" bIns="0" rtlCol="0">
            <a:spAutoFit/>
          </a:bodyPr>
          <a:lstStyle/>
          <a:p>
            <a:pPr marL="12700" rtl="0">
              <a:lnSpc>
                <a:spcPct val="100000"/>
              </a:lnSpc>
            </a:pPr>
            <a:r>
              <a:rPr lang="fr" sz="1050" kern="0" dirty="0">
                <a:latin typeface="Times New Roman" panose="02020603050405020304" pitchFamily="18" charset="0"/>
                <a:ea typeface="ＭＳ 明朝" panose="02020609040205080304" pitchFamily="17" charset="-128"/>
                <a:cs typeface="Times New Roman" panose="02020603050405020304" pitchFamily="18" charset="0"/>
              </a:rPr>
              <a:t>◎ Où </a:t>
            </a:r>
            <a:r>
              <a:rPr lang="fr" sz="1050" kern="0" dirty="0" smtClean="0">
                <a:latin typeface="Times New Roman" panose="02020603050405020304" pitchFamily="18" charset="0"/>
                <a:ea typeface="ＭＳ 明朝" panose="02020609040205080304" pitchFamily="17" charset="-128"/>
                <a:cs typeface="Times New Roman" panose="02020603050405020304" pitchFamily="18" charset="0"/>
              </a:rPr>
              <a:t>se </a:t>
            </a:r>
            <a:r>
              <a:rPr lang="fr" sz="1050" kern="0" dirty="0">
                <a:latin typeface="Times New Roman" panose="02020603050405020304" pitchFamily="18" charset="0"/>
                <a:ea typeface="ＭＳ 明朝" panose="02020609040205080304" pitchFamily="17" charset="-128"/>
                <a:cs typeface="Times New Roman" panose="02020603050405020304" pitchFamily="18" charset="0"/>
              </a:rPr>
              <a:t>renseigner sur le vaccin contre le coronavirus</a:t>
            </a:r>
            <a:endParaRPr sz="105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6" name="object 8">
            <a:extLst>
              <a:ext uri="{FF2B5EF4-FFF2-40B4-BE49-F238E27FC236}">
                <a16:creationId xmlns:a16="http://schemas.microsoft.com/office/drawing/2014/main" id="{5459DCF0-DC6F-6D49-A6A9-458E32594D4C}"/>
              </a:ext>
            </a:extLst>
          </p:cNvPr>
          <p:cNvSpPr txBox="1"/>
          <p:nvPr/>
        </p:nvSpPr>
        <p:spPr>
          <a:xfrm>
            <a:off x="985796" y="7556500"/>
            <a:ext cx="5828794" cy="529889"/>
          </a:xfrm>
          <a:prstGeom prst="rect">
            <a:avLst/>
          </a:prstGeom>
        </p:spPr>
        <p:txBody>
          <a:bodyPr vert="horz" wrap="square" lIns="0" tIns="12700" rIns="0" bIns="0" rtlCol="0">
            <a:spAutoFit/>
          </a:bodyPr>
          <a:lstStyle/>
          <a:p>
            <a:pPr marL="9525" marR="253365" rtl="0">
              <a:lnSpc>
                <a:spcPct val="111800"/>
              </a:lnSpc>
            </a:pP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Si certaines personnes sont vaccinées, d’autres ne le sont pas. Même après avoir été vacciné, continuez à respecter les mesures de prévention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telles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que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le lavage et la désinfection soigneuse des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mains ainsi que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le port du masque.</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7" name="object 8">
            <a:extLst>
              <a:ext uri="{FF2B5EF4-FFF2-40B4-BE49-F238E27FC236}">
                <a16:creationId xmlns:a16="http://schemas.microsoft.com/office/drawing/2014/main" id="{C34F8D64-A509-A341-8E7D-CC5CAF0670CF}"/>
              </a:ext>
            </a:extLst>
          </p:cNvPr>
          <p:cNvSpPr txBox="1"/>
          <p:nvPr/>
        </p:nvSpPr>
        <p:spPr>
          <a:xfrm>
            <a:off x="974725" y="5956300"/>
            <a:ext cx="6003925" cy="920765"/>
          </a:xfrm>
          <a:prstGeom prst="rect">
            <a:avLst/>
          </a:prstGeom>
        </p:spPr>
        <p:txBody>
          <a:bodyPr vert="horz" wrap="square" lIns="0" tIns="12700" rIns="0" bIns="0" rtlCol="0">
            <a:spAutoFit/>
          </a:bodyPr>
          <a:lstStyle/>
          <a:p>
            <a:pPr marL="9525" marR="5080" rtl="0">
              <a:lnSpc>
                <a:spcPct val="118100"/>
              </a:lnSpc>
              <a:spcBef>
                <a:spcPts val="459"/>
              </a:spcBef>
            </a:pP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Les vaccinations peuvent entraîner des problèmes de santé (maladie ou invalidité). Bien que cela soit extrêmement rare, le risque ne peut pas être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exclu,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et un système d’aide a été mis en place pour cette raison.</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marR="5715" rtl="0">
              <a:lnSpc>
                <a:spcPct val="118100"/>
              </a:lnSpc>
            </a:pP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Dans le cas de préjudices résultant de la vaccination contre le coronavirus, des indemnisations (frais médicaux, prestations de pension d’invalidité, etc.) sont prévues en vertu de la Loi sur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la vaccination préventive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 Veuillez consulter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les services municipaux </a:t>
            </a:r>
            <a:r>
              <a:rPr lang="fr" sz="1000" kern="0" dirty="0">
                <a:latin typeface="Times New Roman" panose="02020603050405020304" pitchFamily="18" charset="0"/>
                <a:ea typeface="ＭＳ 明朝" panose="02020609040205080304" pitchFamily="17" charset="-128"/>
                <a:cs typeface="Times New Roman" panose="02020603050405020304" pitchFamily="18" charset="0"/>
              </a:rPr>
              <a:t>de votre lieu de résidence </a:t>
            </a:r>
            <a:r>
              <a:rPr lang="fr" sz="1000" kern="0" dirty="0" smtClean="0">
                <a:latin typeface="Times New Roman" panose="02020603050405020304" pitchFamily="18" charset="0"/>
                <a:ea typeface="ＭＳ 明朝" panose="02020609040205080304" pitchFamily="17" charset="-128"/>
                <a:cs typeface="Times New Roman" panose="02020603050405020304" pitchFamily="18" charset="0"/>
              </a:rPr>
              <a:t>pour connaitre la procédure à suivre.</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8" name="object 8">
            <a:extLst>
              <a:ext uri="{FF2B5EF4-FFF2-40B4-BE49-F238E27FC236}">
                <a16:creationId xmlns:a16="http://schemas.microsoft.com/office/drawing/2014/main" id="{33768476-3C1B-FA4E-8789-BDE3322D0BB5}"/>
              </a:ext>
            </a:extLst>
          </p:cNvPr>
          <p:cNvSpPr txBox="1"/>
          <p:nvPr/>
        </p:nvSpPr>
        <p:spPr>
          <a:xfrm>
            <a:off x="977446" y="6898833"/>
            <a:ext cx="5848804" cy="505267"/>
          </a:xfrm>
          <a:prstGeom prst="rect">
            <a:avLst/>
          </a:prstGeom>
        </p:spPr>
        <p:txBody>
          <a:bodyPr vert="horz" wrap="square" lIns="0" tIns="12700" rIns="0" bIns="0" rtlCol="0">
            <a:spAutoFit/>
          </a:bodyPr>
          <a:lstStyle/>
          <a:p>
            <a:pPr marL="269875" marR="5080" indent="-260350" algn="just" rtl="0"/>
            <a:r>
              <a:rPr lang="fr" sz="800" kern="0" dirty="0">
                <a:latin typeface="Times New Roman" panose="02020603050405020304" pitchFamily="18" charset="0"/>
                <a:ea typeface="ＭＳ 明朝" panose="02020609040205080304" pitchFamily="17" charset="-128"/>
                <a:cs typeface="Times New Roman" panose="02020603050405020304" pitchFamily="18" charset="0"/>
              </a:rPr>
              <a:t>(*) Si le Ministère de la Santé, du Travail et des Affaires sociales certifie que le préjudice subi est une conséquence de la vaccination, une indemnisation sera versée par la municipalité. </a:t>
            </a:r>
            <a:r>
              <a:rPr lang="fr" sz="800" kern="0" dirty="0" smtClean="0">
                <a:latin typeface="Times New Roman" panose="02020603050405020304" pitchFamily="18" charset="0"/>
                <a:ea typeface="ＭＳ 明朝" panose="02020609040205080304" pitchFamily="17" charset="-128"/>
                <a:cs typeface="Times New Roman" panose="02020603050405020304" pitchFamily="18" charset="0"/>
              </a:rPr>
              <a:t>Cette </a:t>
            </a:r>
            <a:r>
              <a:rPr lang="fr" sz="800" kern="0" dirty="0">
                <a:latin typeface="Times New Roman" panose="02020603050405020304" pitchFamily="18" charset="0"/>
                <a:ea typeface="ＭＳ 明朝" panose="02020609040205080304" pitchFamily="17" charset="-128"/>
                <a:cs typeface="Times New Roman" panose="02020603050405020304" pitchFamily="18" charset="0"/>
              </a:rPr>
              <a:t>certification est soumise à l’examen du Conseil national de certification des maladies et des handicaps, composé d’experts en </a:t>
            </a:r>
            <a:r>
              <a:rPr lang="fr" sz="800" kern="0" dirty="0" smtClean="0">
                <a:latin typeface="Times New Roman" panose="02020603050405020304" pitchFamily="18" charset="0"/>
                <a:ea typeface="ＭＳ 明朝" panose="02020609040205080304" pitchFamily="17" charset="-128"/>
                <a:cs typeface="Times New Roman" panose="02020603050405020304" pitchFamily="18" charset="0"/>
              </a:rPr>
              <a:t>immunologie, en infecctiologie, </a:t>
            </a:r>
            <a:r>
              <a:rPr lang="fr" sz="800" kern="0" dirty="0">
                <a:latin typeface="Times New Roman" panose="02020603050405020304" pitchFamily="18" charset="0"/>
                <a:ea typeface="ＭＳ 明朝" panose="02020609040205080304" pitchFamily="17" charset="-128"/>
                <a:cs typeface="Times New Roman" panose="02020603050405020304" pitchFamily="18" charset="0"/>
              </a:rPr>
              <a:t>en médecine et en droit, afin de juger de la relation de cause à effet.</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9" name="object 15">
            <a:extLst>
              <a:ext uri="{FF2B5EF4-FFF2-40B4-BE49-F238E27FC236}">
                <a16:creationId xmlns:a16="http://schemas.microsoft.com/office/drawing/2014/main" id="{862854E8-D7B3-5A40-8398-03D4DE85EB17}"/>
              </a:ext>
            </a:extLst>
          </p:cNvPr>
          <p:cNvSpPr txBox="1"/>
          <p:nvPr/>
        </p:nvSpPr>
        <p:spPr>
          <a:xfrm>
            <a:off x="3412864" y="9626898"/>
            <a:ext cx="2501900" cy="281039"/>
          </a:xfrm>
          <a:prstGeom prst="rect">
            <a:avLst/>
          </a:prstGeom>
        </p:spPr>
        <p:txBody>
          <a:bodyPr vert="horz" wrap="square" lIns="0" tIns="13335" rIns="0" bIns="0" rtlCol="0">
            <a:spAutoFit/>
          </a:bodyPr>
          <a:lstStyle/>
          <a:p>
            <a:pPr marL="14604" marR="5080" indent="-2540" rtl="0">
              <a:lnSpc>
                <a:spcPct val="112700"/>
              </a:lnSpc>
              <a:spcBef>
                <a:spcPts val="605"/>
              </a:spcBef>
            </a:pPr>
            <a:r>
              <a:rPr lang="fr" sz="8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Si vous ne parvenez pas à consulter le site web, veuillez contacter votre municipalité, etc.</a:t>
            </a:r>
            <a:endParaRPr lang="ja-JP" altLang="en-US"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7" name="図 56">
            <a:extLst>
              <a:ext uri="{FF2B5EF4-FFF2-40B4-BE49-F238E27FC236}">
                <a16:creationId xmlns:a16="http://schemas.microsoft.com/office/drawing/2014/main" id="{C1630A37-81B5-E847-82E0-31A90183A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845" y="9245586"/>
            <a:ext cx="711200" cy="711200"/>
          </a:xfrm>
          <a:prstGeom prst="rect">
            <a:avLst/>
          </a:prstGeom>
        </p:spPr>
      </p:pic>
      <p:pic>
        <p:nvPicPr>
          <p:cNvPr id="51" name="図 50">
            <a:extLst>
              <a:ext uri="{FF2B5EF4-FFF2-40B4-BE49-F238E27FC236}">
                <a16:creationId xmlns:a16="http://schemas.microsoft.com/office/drawing/2014/main" id="{921CD941-DAF8-C347-BF67-ABA2A9858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650" y="2222500"/>
            <a:ext cx="482600" cy="622300"/>
          </a:xfrm>
          <a:prstGeom prst="rect">
            <a:avLst/>
          </a:prstGeom>
        </p:spPr>
      </p:pic>
      <p:pic>
        <p:nvPicPr>
          <p:cNvPr id="53" name="図 52">
            <a:extLst>
              <a:ext uri="{FF2B5EF4-FFF2-40B4-BE49-F238E27FC236}">
                <a16:creationId xmlns:a16="http://schemas.microsoft.com/office/drawing/2014/main" id="{919055E8-5102-E64E-95E6-1E35A69B4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838" y="8028903"/>
            <a:ext cx="2527300" cy="762000"/>
          </a:xfrm>
          <a:prstGeom prst="rect">
            <a:avLst/>
          </a:prstGeom>
        </p:spPr>
      </p:pic>
      <p:pic>
        <p:nvPicPr>
          <p:cNvPr id="55" name="図 54">
            <a:extLst>
              <a:ext uri="{FF2B5EF4-FFF2-40B4-BE49-F238E27FC236}">
                <a16:creationId xmlns:a16="http://schemas.microsoft.com/office/drawing/2014/main" id="{D88D88C4-62BE-F348-915F-9EC26379AB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561" y="8062798"/>
            <a:ext cx="2413000" cy="723900"/>
          </a:xfrm>
          <a:prstGeom prst="rect">
            <a:avLst/>
          </a:prstGeom>
        </p:spPr>
      </p:pic>
      <p:sp>
        <p:nvSpPr>
          <p:cNvPr id="50" name="テキスト ボックス 49"/>
          <p:cNvSpPr txBox="1"/>
          <p:nvPr/>
        </p:nvSpPr>
        <p:spPr>
          <a:xfrm>
            <a:off x="5331258" y="9348784"/>
            <a:ext cx="767630" cy="338554"/>
          </a:xfrm>
          <a:prstGeom prst="rect">
            <a:avLst/>
          </a:prstGeom>
          <a:noFill/>
        </p:spPr>
        <p:txBody>
          <a:bodyPr wrap="square" rtlCol="0">
            <a:spAutoFit/>
          </a:bodyPr>
          <a:lstStyle/>
          <a:p>
            <a:r>
              <a:rPr lang="en-US" altLang="ja-JP" sz="800" kern="0" dirty="0" err="1">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Recherche</a:t>
            </a:r>
            <a:endParaRPr lang="en-US" altLang="ja-JP" sz="8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a:p>
            <a:endParaRPr kumimoji="1" lang="ja-JP" alt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C548CBD-DE2D-F840-AEA9-5C0BECAB1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56500" cy="10680700"/>
          </a:xfrm>
          <a:prstGeom prst="rect">
            <a:avLst/>
          </a:prstGeom>
        </p:spPr>
      </p:pic>
      <p:sp>
        <p:nvSpPr>
          <p:cNvPr id="2" name="object 2"/>
          <p:cNvSpPr txBox="1"/>
          <p:nvPr/>
        </p:nvSpPr>
        <p:spPr>
          <a:xfrm>
            <a:off x="2559050" y="237133"/>
            <a:ext cx="2511046" cy="430887"/>
          </a:xfrm>
          <a:prstGeom prst="rect">
            <a:avLst/>
          </a:prstGeom>
        </p:spPr>
        <p:txBody>
          <a:bodyPr vert="horz" wrap="square" lIns="0" tIns="0" rIns="0" bIns="0" rtlCol="0">
            <a:spAutoFit/>
          </a:bodyPr>
          <a:lstStyle/>
          <a:p>
            <a:pPr marR="30480" algn="ctr" rtl="0">
              <a:lnSpc>
                <a:spcPct val="100000"/>
              </a:lnSpc>
              <a:spcBef>
                <a:spcPts val="100"/>
              </a:spcBef>
            </a:pPr>
            <a:r>
              <a:rPr lang="fr" sz="1400" b="1" kern="0" dirty="0">
                <a:solidFill>
                  <a:schemeClr val="bg1"/>
                </a:solidFill>
                <a:latin typeface="MS Reference Sans Serif" panose="020B0604030504040204" pitchFamily="34" charset="0"/>
                <a:ea typeface="游明朝" panose="02020400000000000000" pitchFamily="18" charset="-128"/>
                <a:cs typeface="Arial" panose="020B0604020202020204" pitchFamily="34" charset="0"/>
              </a:rPr>
              <a:t>À l’attention des enfants âgés de 5 à 11 ans</a:t>
            </a:r>
          </a:p>
        </p:txBody>
      </p:sp>
      <p:sp>
        <p:nvSpPr>
          <p:cNvPr id="4" name="object 4"/>
          <p:cNvSpPr txBox="1"/>
          <p:nvPr/>
        </p:nvSpPr>
        <p:spPr>
          <a:xfrm>
            <a:off x="504251" y="1603478"/>
            <a:ext cx="3502599" cy="161583"/>
          </a:xfrm>
          <a:prstGeom prst="rect">
            <a:avLst/>
          </a:prstGeom>
        </p:spPr>
        <p:txBody>
          <a:bodyPr vert="horz" wrap="square" lIns="0" tIns="0" rIns="0" bIns="0" rtlCol="0">
            <a:spAutoFit/>
          </a:bodyPr>
          <a:lstStyle/>
          <a:p>
            <a:pPr marL="7938" algn="ctr" rtl="0">
              <a:lnSpc>
                <a:spcPct val="100000"/>
              </a:lnSpc>
              <a:spcBef>
                <a:spcPts val="100"/>
              </a:spcBef>
            </a:pPr>
            <a:r>
              <a:rPr lang="fr" sz="1050" b="1" kern="0" dirty="0">
                <a:solidFill>
                  <a:schemeClr val="bg1"/>
                </a:solidFill>
                <a:latin typeface="+mn-ea"/>
                <a:cs typeface="Arial" panose="020B0604020202020204" pitchFamily="34" charset="0"/>
              </a:rPr>
              <a:t>Pourquoi se faire vacciner contre le coronavirus ?</a:t>
            </a:r>
          </a:p>
        </p:txBody>
      </p:sp>
      <p:sp>
        <p:nvSpPr>
          <p:cNvPr id="5" name="object 5"/>
          <p:cNvSpPr txBox="1"/>
          <p:nvPr/>
        </p:nvSpPr>
        <p:spPr>
          <a:xfrm>
            <a:off x="1647652" y="4214563"/>
            <a:ext cx="2440940" cy="461665"/>
          </a:xfrm>
          <a:prstGeom prst="rect">
            <a:avLst/>
          </a:prstGeom>
        </p:spPr>
        <p:txBody>
          <a:bodyPr vert="horz" wrap="square" lIns="0" tIns="0" rIns="0" bIns="0" rtlCol="0">
            <a:spAutoFit/>
          </a:bodyPr>
          <a:lstStyle/>
          <a:p>
            <a:pPr marL="12700" rtl="0"/>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Le vaccin est injecté près de l’épaule.</a:t>
            </a:r>
            <a:endParaRPr sz="1000" kern="0" dirty="0">
              <a:latin typeface="Arial" panose="020B0604020202020204" pitchFamily="34" charset="0"/>
              <a:ea typeface="游明朝" panose="02020400000000000000" pitchFamily="18" charset="-128"/>
              <a:cs typeface="Arial" panose="020B0604020202020204" pitchFamily="34" charset="0"/>
            </a:endParaRPr>
          </a:p>
          <a:p>
            <a:pPr marL="15875" rtl="0"/>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Porte des vêtements permettant de découvrir facilement ton épaule.</a:t>
            </a:r>
            <a:endParaRPr sz="1000" kern="0" dirty="0">
              <a:latin typeface="Arial" panose="020B0604020202020204" pitchFamily="34" charset="0"/>
              <a:ea typeface="游明朝" panose="02020400000000000000" pitchFamily="18" charset="-128"/>
              <a:cs typeface="Arial" panose="020B0604020202020204" pitchFamily="34" charset="0"/>
            </a:endParaRPr>
          </a:p>
        </p:txBody>
      </p:sp>
      <p:sp>
        <p:nvSpPr>
          <p:cNvPr id="6" name="object 6"/>
          <p:cNvSpPr txBox="1"/>
          <p:nvPr/>
        </p:nvSpPr>
        <p:spPr>
          <a:xfrm>
            <a:off x="1631505" y="4744720"/>
            <a:ext cx="2090311" cy="1738938"/>
          </a:xfrm>
          <a:prstGeom prst="rect">
            <a:avLst/>
          </a:prstGeom>
        </p:spPr>
        <p:txBody>
          <a:bodyPr vert="horz" wrap="square" lIns="0" tIns="0" rIns="0" bIns="0" rtlCol="0">
            <a:spAutoFit/>
          </a:bodyPr>
          <a:lstStyle/>
          <a:p>
            <a:pPr marL="180975" marR="5080" indent="-169863" rtl="0"/>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Reste assis(e) pendant au moins 15 minutes afin que l’on surveille ton état après que tu as reçu le vaccin.</a:t>
            </a:r>
            <a:endParaRPr sz="1000" kern="0" dirty="0">
              <a:latin typeface="Arial" panose="020B0604020202020204" pitchFamily="34" charset="0"/>
              <a:ea typeface="游明朝" panose="02020400000000000000" pitchFamily="18" charset="-128"/>
              <a:cs typeface="Arial" panose="020B0604020202020204" pitchFamily="34" charset="0"/>
            </a:endParaRPr>
          </a:p>
          <a:p>
            <a:pPr marL="180975" indent="-169863" rtl="0">
              <a:spcAft>
                <a:spcPts val="600"/>
              </a:spcAft>
            </a:pPr>
            <a:r>
              <a:rPr lang="fr" sz="900" kern="0" dirty="0">
                <a:solidFill>
                  <a:srgbClr val="221815"/>
                </a:solidFill>
                <a:latin typeface="Arial" panose="020B0604020202020204" pitchFamily="34" charset="0"/>
                <a:ea typeface="游明朝" panose="02020400000000000000" pitchFamily="18" charset="-128"/>
                <a:cs typeface="Arial" panose="020B0604020202020204" pitchFamily="34" charset="0"/>
              </a:rPr>
              <a:t>	(Il arrive aussi que nous surveillions pendant 30 minutes.)</a:t>
            </a:r>
            <a:endParaRPr sz="900" kern="0" dirty="0">
              <a:latin typeface="Arial" panose="020B0604020202020204" pitchFamily="34" charset="0"/>
              <a:ea typeface="游明朝" panose="02020400000000000000" pitchFamily="18" charset="-128"/>
              <a:cs typeface="Arial" panose="020B0604020202020204" pitchFamily="34" charset="0"/>
            </a:endParaRPr>
          </a:p>
          <a:p>
            <a:pPr marL="180975" marR="48260" indent="-169863" rtl="0"/>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Le jour même, tu peux poursuivre tes activités habituelles comme prendre un bain, etc. mais ne fais pas d’exercice physique intense.</a:t>
            </a:r>
            <a:endParaRPr sz="1000" kern="0" dirty="0">
              <a:latin typeface="Arial" panose="020B0604020202020204" pitchFamily="34" charset="0"/>
              <a:ea typeface="游明朝" panose="02020400000000000000" pitchFamily="18" charset="-128"/>
              <a:cs typeface="Arial" panose="020B0604020202020204" pitchFamily="34" charset="0"/>
            </a:endParaRPr>
          </a:p>
        </p:txBody>
      </p:sp>
      <p:sp>
        <p:nvSpPr>
          <p:cNvPr id="7" name="object 7"/>
          <p:cNvSpPr txBox="1"/>
          <p:nvPr/>
        </p:nvSpPr>
        <p:spPr>
          <a:xfrm>
            <a:off x="4310288" y="4879708"/>
            <a:ext cx="2354580" cy="615553"/>
          </a:xfrm>
          <a:prstGeom prst="rect">
            <a:avLst/>
          </a:prstGeom>
        </p:spPr>
        <p:txBody>
          <a:bodyPr vert="horz" wrap="square" lIns="0" tIns="0" rIns="0" bIns="0" rtlCol="0">
            <a:spAutoFit/>
          </a:bodyPr>
          <a:lstStyle/>
          <a:p>
            <a:pPr marL="180975" marR="5080" indent="-169863"/>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Après la vaccination, les symptômes suivants peuvent apparaître, mais on sait qu’ils </a:t>
            </a:r>
            <a:r>
              <a:rPr lang="fr" sz="1000" kern="0" dirty="0">
                <a:latin typeface="Arial" panose="020B0604020202020204" pitchFamily="34" charset="0"/>
                <a:ea typeface="游明朝" panose="02020400000000000000" pitchFamily="18" charset="-128"/>
                <a:cs typeface="Arial" panose="020B0604020202020204" pitchFamily="34" charset="0"/>
              </a:rPr>
              <a:t>disparaissent </a:t>
            </a:r>
            <a:r>
              <a:rPr lang="fr" sz="1000" kern="0" dirty="0" smtClean="0">
                <a:latin typeface="Arial" panose="020B0604020202020204" pitchFamily="34" charset="0"/>
                <a:ea typeface="游明朝" panose="02020400000000000000" pitchFamily="18" charset="-128"/>
                <a:cs typeface="Arial" panose="020B0604020202020204" pitchFamily="34" charset="0"/>
              </a:rPr>
              <a:t>naturellement </a:t>
            </a:r>
            <a:r>
              <a:rPr lang="fr" sz="1000" kern="0" dirty="0">
                <a:latin typeface="Arial" panose="020B0604020202020204" pitchFamily="34" charset="0"/>
                <a:ea typeface="游明朝" panose="02020400000000000000" pitchFamily="18" charset="-128"/>
                <a:cs typeface="Arial" panose="020B0604020202020204" pitchFamily="34" charset="0"/>
              </a:rPr>
              <a:t>en </a:t>
            </a: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2 ou 3 jours.</a:t>
            </a:r>
            <a:endParaRPr sz="1000" kern="0" dirty="0">
              <a:solidFill>
                <a:srgbClr val="221815"/>
              </a:solidFill>
              <a:latin typeface="Arial" panose="020B0604020202020204" pitchFamily="34" charset="0"/>
              <a:ea typeface="游明朝" panose="02020400000000000000" pitchFamily="18" charset="-128"/>
              <a:cs typeface="Arial" panose="020B0604020202020204" pitchFamily="34" charset="0"/>
            </a:endParaRPr>
          </a:p>
        </p:txBody>
      </p:sp>
      <p:sp>
        <p:nvSpPr>
          <p:cNvPr id="8" name="object 8"/>
          <p:cNvSpPr txBox="1"/>
          <p:nvPr/>
        </p:nvSpPr>
        <p:spPr>
          <a:xfrm>
            <a:off x="1665795" y="3682689"/>
            <a:ext cx="3895090" cy="307777"/>
          </a:xfrm>
          <a:prstGeom prst="rect">
            <a:avLst/>
          </a:prstGeom>
        </p:spPr>
        <p:txBody>
          <a:bodyPr vert="horz" wrap="square" lIns="0" tIns="0" rIns="0" bIns="0" rtlCol="0">
            <a:spAutoFit/>
          </a:bodyPr>
          <a:lstStyle/>
          <a:p>
            <a:pPr marL="15875" rtl="0"/>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Si tu as une fièvre de </a:t>
            </a:r>
            <a:r>
              <a:rPr lang="fr"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37,5</a:t>
            </a:r>
            <a:r>
              <a:rPr lang="ja-JP" altLang="en-US" sz="1000" kern="0" dirty="0" smtClean="0">
                <a:solidFill>
                  <a:srgbClr val="221815"/>
                </a:solidFill>
                <a:latin typeface="メイリオ" panose="020B0604030504040204" pitchFamily="50" charset="-128"/>
                <a:ea typeface="メイリオ" panose="020B0604030504040204" pitchFamily="50" charset="-128"/>
                <a:cs typeface="Arial" panose="020B0604020202020204" pitchFamily="34" charset="0"/>
              </a:rPr>
              <a:t>℃ </a:t>
            </a:r>
            <a:r>
              <a:rPr lang="fr"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ou </a:t>
            </a: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plus, ou si tu ne te sens pas bien,</a:t>
            </a:r>
            <a:endParaRPr sz="1000" kern="0" dirty="0">
              <a:latin typeface="Arial" panose="020B0604020202020204" pitchFamily="34" charset="0"/>
              <a:ea typeface="游明朝" panose="02020400000000000000" pitchFamily="18" charset="-128"/>
              <a:cs typeface="Arial" panose="020B0604020202020204" pitchFamily="34" charset="0"/>
            </a:endParaRPr>
          </a:p>
          <a:p>
            <a:pPr marL="12700" rtl="0"/>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tu ne pourras pas être vacciné(e) et tu dois en informer ta famille.</a:t>
            </a:r>
            <a:endParaRPr sz="1000" kern="0" dirty="0">
              <a:latin typeface="Arial" panose="020B0604020202020204" pitchFamily="34" charset="0"/>
              <a:ea typeface="游明朝" panose="02020400000000000000" pitchFamily="18" charset="-128"/>
              <a:cs typeface="Arial" panose="020B0604020202020204" pitchFamily="34" charset="0"/>
            </a:endParaRPr>
          </a:p>
        </p:txBody>
      </p:sp>
      <p:sp>
        <p:nvSpPr>
          <p:cNvPr id="9" name="object 9"/>
          <p:cNvSpPr txBox="1"/>
          <p:nvPr/>
        </p:nvSpPr>
        <p:spPr>
          <a:xfrm>
            <a:off x="673100" y="3655142"/>
            <a:ext cx="820315" cy="382156"/>
          </a:xfrm>
          <a:prstGeom prst="rect">
            <a:avLst/>
          </a:prstGeom>
        </p:spPr>
        <p:txBody>
          <a:bodyPr vert="horz" wrap="square" lIns="0" tIns="12700" rIns="0" bIns="0" rtlCol="0">
            <a:spAutoFit/>
          </a:bodyPr>
          <a:lstStyle/>
          <a:p>
            <a:pPr marL="12700" algn="ctr" rtl="0">
              <a:lnSpc>
                <a:spcPct val="100000"/>
              </a:lnSpc>
              <a:spcBef>
                <a:spcPts val="100"/>
              </a:spcBef>
            </a:pPr>
            <a:r>
              <a:rPr lang="fr" sz="1200" kern="0" dirty="0">
                <a:solidFill>
                  <a:srgbClr val="DE6B37"/>
                </a:solidFill>
                <a:latin typeface="Arial" panose="020B0604020202020204" pitchFamily="34" charset="0"/>
                <a:ea typeface="游明朝" panose="02020400000000000000" pitchFamily="18" charset="-128"/>
                <a:cs typeface="Arial" panose="020B0604020202020204" pitchFamily="34" charset="0"/>
              </a:rPr>
              <a:t>Avant la vaccination</a:t>
            </a:r>
            <a:endParaRPr sz="1200" kern="0" dirty="0">
              <a:latin typeface="Arial" panose="020B0604020202020204" pitchFamily="34" charset="0"/>
              <a:ea typeface="游明朝" panose="02020400000000000000" pitchFamily="18" charset="-128"/>
              <a:cs typeface="Arial" panose="020B0604020202020204" pitchFamily="34" charset="0"/>
            </a:endParaRPr>
          </a:p>
        </p:txBody>
      </p:sp>
      <p:sp>
        <p:nvSpPr>
          <p:cNvPr id="10" name="object 10"/>
          <p:cNvSpPr txBox="1"/>
          <p:nvPr/>
        </p:nvSpPr>
        <p:spPr>
          <a:xfrm>
            <a:off x="673100" y="4292025"/>
            <a:ext cx="820282" cy="382156"/>
          </a:xfrm>
          <a:prstGeom prst="rect">
            <a:avLst/>
          </a:prstGeom>
        </p:spPr>
        <p:txBody>
          <a:bodyPr vert="horz" wrap="square" lIns="0" tIns="12700" rIns="0" bIns="0" rtlCol="0">
            <a:spAutoFit/>
          </a:bodyPr>
          <a:lstStyle/>
          <a:p>
            <a:pPr marL="12700" algn="ctr" rtl="0">
              <a:lnSpc>
                <a:spcPct val="100000"/>
              </a:lnSpc>
              <a:spcBef>
                <a:spcPts val="100"/>
              </a:spcBef>
            </a:pPr>
            <a:r>
              <a:rPr lang="fr" sz="1200" kern="0" dirty="0">
                <a:solidFill>
                  <a:srgbClr val="DE6B37"/>
                </a:solidFill>
                <a:latin typeface="Arial" panose="020B0604020202020204" pitchFamily="34" charset="0"/>
                <a:ea typeface="游明朝" panose="02020400000000000000" pitchFamily="18" charset="-128"/>
                <a:cs typeface="Arial" panose="020B0604020202020204" pitchFamily="34" charset="0"/>
              </a:rPr>
              <a:t>Lors de la vaccination</a:t>
            </a:r>
            <a:endParaRPr sz="1200" kern="0" dirty="0">
              <a:latin typeface="Arial" panose="020B0604020202020204" pitchFamily="34" charset="0"/>
              <a:ea typeface="游明朝" panose="02020400000000000000" pitchFamily="18" charset="-128"/>
              <a:cs typeface="Arial" panose="020B0604020202020204" pitchFamily="34" charset="0"/>
            </a:endParaRPr>
          </a:p>
        </p:txBody>
      </p:sp>
      <p:sp>
        <p:nvSpPr>
          <p:cNvPr id="11" name="object 11"/>
          <p:cNvSpPr txBox="1"/>
          <p:nvPr/>
        </p:nvSpPr>
        <p:spPr>
          <a:xfrm>
            <a:off x="673100" y="5346028"/>
            <a:ext cx="806095" cy="382156"/>
          </a:xfrm>
          <a:prstGeom prst="rect">
            <a:avLst/>
          </a:prstGeom>
        </p:spPr>
        <p:txBody>
          <a:bodyPr vert="horz" wrap="square" lIns="0" tIns="12700" rIns="0" bIns="0" rtlCol="0">
            <a:spAutoFit/>
          </a:bodyPr>
          <a:lstStyle/>
          <a:p>
            <a:pPr marL="12700" algn="ctr" rtl="0">
              <a:lnSpc>
                <a:spcPct val="100000"/>
              </a:lnSpc>
              <a:spcBef>
                <a:spcPts val="100"/>
              </a:spcBef>
            </a:pPr>
            <a:r>
              <a:rPr lang="fr" sz="1200" kern="0" dirty="0">
                <a:solidFill>
                  <a:srgbClr val="DE6B37"/>
                </a:solidFill>
                <a:latin typeface="Arial" panose="020B0604020202020204" pitchFamily="34" charset="0"/>
                <a:ea typeface="游明朝" panose="02020400000000000000" pitchFamily="18" charset="-128"/>
                <a:cs typeface="Arial" panose="020B0604020202020204" pitchFamily="34" charset="0"/>
              </a:rPr>
              <a:t>Après la vaccination</a:t>
            </a:r>
            <a:endParaRPr sz="1200" kern="0" dirty="0">
              <a:latin typeface="Arial" panose="020B0604020202020204" pitchFamily="34" charset="0"/>
              <a:ea typeface="游明朝" panose="02020400000000000000" pitchFamily="18" charset="-128"/>
              <a:cs typeface="Arial" panose="020B0604020202020204" pitchFamily="34" charset="0"/>
            </a:endParaRPr>
          </a:p>
        </p:txBody>
      </p:sp>
      <p:sp>
        <p:nvSpPr>
          <p:cNvPr id="12" name="object 12"/>
          <p:cNvSpPr txBox="1"/>
          <p:nvPr/>
        </p:nvSpPr>
        <p:spPr>
          <a:xfrm>
            <a:off x="252301" y="6781725"/>
            <a:ext cx="7135128" cy="176972"/>
          </a:xfrm>
          <a:prstGeom prst="rect">
            <a:avLst/>
          </a:prstGeom>
        </p:spPr>
        <p:txBody>
          <a:bodyPr vert="horz" wrap="square" lIns="0" tIns="0" rIns="0" bIns="0" rtlCol="0">
            <a:spAutoFit/>
          </a:bodyPr>
          <a:lstStyle/>
          <a:p>
            <a:pPr marL="12700" algn="ctr" rtl="0">
              <a:lnSpc>
                <a:spcPct val="100000"/>
              </a:lnSpc>
              <a:spcBef>
                <a:spcPts val="95"/>
              </a:spcBef>
            </a:pPr>
            <a:r>
              <a:rPr lang="fr" sz="1150" b="1" kern="0" dirty="0">
                <a:solidFill>
                  <a:srgbClr val="221815"/>
                </a:solidFill>
                <a:latin typeface="Arial" panose="020B0604020202020204" pitchFamily="34" charset="0"/>
                <a:ea typeface="游明朝" panose="02020400000000000000" pitchFamily="18" charset="-128"/>
                <a:cs typeface="Arial" panose="020B0604020202020204" pitchFamily="34" charset="0"/>
              </a:rPr>
              <a:t>Si tu ressens un de ces symptômes, tu dois prévenir ta famille ou un adulte de ton entourage.</a:t>
            </a:r>
            <a:endParaRPr sz="1150" b="1" kern="0" dirty="0">
              <a:latin typeface="Arial" panose="020B0604020202020204" pitchFamily="34" charset="0"/>
              <a:ea typeface="游明朝" panose="02020400000000000000" pitchFamily="18" charset="-128"/>
              <a:cs typeface="Arial" panose="020B0604020202020204" pitchFamily="34" charset="0"/>
            </a:endParaRPr>
          </a:p>
        </p:txBody>
      </p:sp>
      <p:sp>
        <p:nvSpPr>
          <p:cNvPr id="13" name="object 13"/>
          <p:cNvSpPr txBox="1"/>
          <p:nvPr/>
        </p:nvSpPr>
        <p:spPr>
          <a:xfrm>
            <a:off x="670309" y="7235813"/>
            <a:ext cx="1279142" cy="338554"/>
          </a:xfrm>
          <a:prstGeom prst="rect">
            <a:avLst/>
          </a:prstGeom>
        </p:spPr>
        <p:txBody>
          <a:bodyPr vert="horz" wrap="square" lIns="0" tIns="0" rIns="0" bIns="0" rtlCol="0">
            <a:spAutoFit/>
          </a:bodyPr>
          <a:lstStyle/>
          <a:p>
            <a:pPr marL="180975" indent="-168275" rtl="0">
              <a:lnSpc>
                <a:spcPct val="100000"/>
              </a:lnSpc>
            </a:pPr>
            <a:r>
              <a:rPr lang="fr" sz="1100" b="1" kern="0" dirty="0">
                <a:solidFill>
                  <a:srgbClr val="DE6B37"/>
                </a:solidFill>
                <a:latin typeface="Arial" panose="020B0604020202020204" pitchFamily="34" charset="0"/>
                <a:ea typeface="游明朝" panose="02020400000000000000" pitchFamily="18" charset="-128"/>
                <a:cs typeface="Arial" panose="020B0604020202020204" pitchFamily="34" charset="0"/>
              </a:rPr>
              <a:t>●	Aussitôt après la vaccination</a:t>
            </a:r>
            <a:endParaRPr sz="1100" b="1" kern="0" dirty="0">
              <a:latin typeface="Arial" panose="020B0604020202020204" pitchFamily="34" charset="0"/>
              <a:ea typeface="游明朝" panose="02020400000000000000" pitchFamily="18" charset="-128"/>
              <a:cs typeface="Arial" panose="020B0604020202020204" pitchFamily="34" charset="0"/>
            </a:endParaRPr>
          </a:p>
        </p:txBody>
      </p:sp>
      <p:sp>
        <p:nvSpPr>
          <p:cNvPr id="14" name="object 14"/>
          <p:cNvSpPr txBox="1"/>
          <p:nvPr/>
        </p:nvSpPr>
        <p:spPr>
          <a:xfrm>
            <a:off x="2775049" y="7510967"/>
            <a:ext cx="3216275" cy="461665"/>
          </a:xfrm>
          <a:prstGeom prst="rect">
            <a:avLst/>
          </a:prstGeom>
        </p:spPr>
        <p:txBody>
          <a:bodyPr vert="horz" wrap="square" lIns="0" tIns="0" rIns="0" bIns="0" rtlCol="0">
            <a:spAutoFit/>
          </a:bodyPr>
          <a:lstStyle/>
          <a:p>
            <a:pPr marL="12700" rtl="0">
              <a:lnSpc>
                <a:spcPct val="100000"/>
              </a:lnSpc>
              <a:tabLst>
                <a:tab pos="635635" algn="l"/>
                <a:tab pos="1555115" algn="l"/>
                <a:tab pos="2483485" algn="l"/>
              </a:tabLst>
            </a:pP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a:t>
            </a:r>
            <a:r>
              <a:rPr lang="fr"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Fièvre      ◯ </a:t>
            </a: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Mal à la </a:t>
            </a:r>
            <a:r>
              <a:rPr lang="fr"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tête   </a:t>
            </a: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Mal à la poitrine </a:t>
            </a:r>
          </a:p>
          <a:p>
            <a:pPr marL="12700" rtl="0">
              <a:lnSpc>
                <a:spcPct val="100000"/>
              </a:lnSpc>
              <a:tabLst>
                <a:tab pos="635635" algn="l"/>
                <a:tab pos="1555115" algn="l"/>
                <a:tab pos="2483485" algn="l"/>
              </a:tabLst>
            </a:pP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Difficulté à </a:t>
            </a:r>
            <a:r>
              <a:rPr lang="fr"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respirer   </a:t>
            </a: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a:t>
            </a:r>
            <a:r>
              <a:rPr lang="fr"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    ◯ </a:t>
            </a: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Sensation de fatigue </a:t>
            </a:r>
          </a:p>
          <a:p>
            <a:pPr marL="12700" rtl="0">
              <a:lnSpc>
                <a:spcPct val="100000"/>
              </a:lnSpc>
              <a:tabLst>
                <a:tab pos="635635" algn="l"/>
                <a:tab pos="1555115" algn="l"/>
                <a:tab pos="2483485" algn="l"/>
              </a:tabLst>
            </a:pP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a:t>
            </a:r>
            <a:r>
              <a:rPr lang="fr"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Frissons   </a:t>
            </a: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Sensation que ton cœur bat vite</a:t>
            </a:r>
            <a:endParaRPr sz="1000" kern="0" dirty="0">
              <a:latin typeface="Arial" panose="020B0604020202020204" pitchFamily="34" charset="0"/>
              <a:ea typeface="游明朝" panose="02020400000000000000" pitchFamily="18" charset="-128"/>
              <a:cs typeface="Arial" panose="020B0604020202020204" pitchFamily="34" charset="0"/>
            </a:endParaRPr>
          </a:p>
        </p:txBody>
      </p:sp>
      <p:sp>
        <p:nvSpPr>
          <p:cNvPr id="15" name="object 15"/>
          <p:cNvSpPr txBox="1"/>
          <p:nvPr/>
        </p:nvSpPr>
        <p:spPr>
          <a:xfrm>
            <a:off x="2775049" y="7251700"/>
            <a:ext cx="3599298" cy="169277"/>
          </a:xfrm>
          <a:prstGeom prst="rect">
            <a:avLst/>
          </a:prstGeom>
        </p:spPr>
        <p:txBody>
          <a:bodyPr vert="horz" wrap="square" lIns="0" tIns="0" rIns="0" bIns="0" rtlCol="0">
            <a:spAutoFit/>
          </a:bodyPr>
          <a:lstStyle/>
          <a:p>
            <a:pPr marL="180975" indent="-168275"/>
            <a:r>
              <a:rPr lang="fr" sz="1100" b="1" kern="0" dirty="0">
                <a:solidFill>
                  <a:srgbClr val="DE6B37"/>
                </a:solidFill>
                <a:latin typeface="Arial" panose="020B0604020202020204" pitchFamily="34" charset="0"/>
                <a:ea typeface="游明朝" panose="02020400000000000000" pitchFamily="18" charset="-128"/>
                <a:cs typeface="Arial" panose="020B0604020202020204" pitchFamily="34" charset="0"/>
              </a:rPr>
              <a:t>● Le jour de la vaccination et environ 4 jours après</a:t>
            </a:r>
            <a:endParaRPr sz="1100" b="1" kern="0" dirty="0">
              <a:solidFill>
                <a:srgbClr val="DE6B37"/>
              </a:solidFill>
              <a:latin typeface="Arial" panose="020B0604020202020204" pitchFamily="34" charset="0"/>
              <a:ea typeface="游明朝" panose="02020400000000000000" pitchFamily="18" charset="-128"/>
              <a:cs typeface="Arial" panose="020B0604020202020204" pitchFamily="34" charset="0"/>
            </a:endParaRPr>
          </a:p>
        </p:txBody>
      </p:sp>
      <p:grpSp>
        <p:nvGrpSpPr>
          <p:cNvPr id="16" name="object 16"/>
          <p:cNvGrpSpPr/>
          <p:nvPr/>
        </p:nvGrpSpPr>
        <p:grpSpPr>
          <a:xfrm>
            <a:off x="1020984" y="8166458"/>
            <a:ext cx="5560060" cy="378460"/>
            <a:chOff x="1020984" y="8166458"/>
            <a:chExt cx="5560060" cy="378460"/>
          </a:xfrm>
        </p:grpSpPr>
        <p:sp>
          <p:nvSpPr>
            <p:cNvPr id="17" name="object 17"/>
            <p:cNvSpPr/>
            <p:nvPr/>
          </p:nvSpPr>
          <p:spPr>
            <a:xfrm>
              <a:off x="1020984" y="8166458"/>
              <a:ext cx="5559545" cy="377949"/>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8" name="object 18"/>
            <p:cNvSpPr/>
            <p:nvPr/>
          </p:nvSpPr>
          <p:spPr>
            <a:xfrm>
              <a:off x="1059143" y="8205361"/>
              <a:ext cx="5446344" cy="26274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grpSp>
      <p:sp>
        <p:nvSpPr>
          <p:cNvPr id="19" name="object 19"/>
          <p:cNvSpPr txBox="1"/>
          <p:nvPr/>
        </p:nvSpPr>
        <p:spPr>
          <a:xfrm>
            <a:off x="2307383" y="8849283"/>
            <a:ext cx="3128097" cy="169277"/>
          </a:xfrm>
          <a:prstGeom prst="rect">
            <a:avLst/>
          </a:prstGeom>
        </p:spPr>
        <p:txBody>
          <a:bodyPr vert="horz" wrap="square" lIns="0" tIns="0" rIns="0" bIns="0" rtlCol="0">
            <a:spAutoFit/>
          </a:bodyPr>
          <a:lstStyle/>
          <a:p>
            <a:pPr marL="7938" algn="ctr" rtl="0">
              <a:lnSpc>
                <a:spcPct val="100000"/>
              </a:lnSpc>
              <a:spcBef>
                <a:spcPts val="115"/>
              </a:spcBef>
            </a:pPr>
            <a:r>
              <a:rPr lang="fr" sz="1100" b="1" kern="0" dirty="0">
                <a:solidFill>
                  <a:schemeClr val="bg1"/>
                </a:solidFill>
                <a:latin typeface="Arial" panose="020B0604020202020204" pitchFamily="34" charset="0"/>
                <a:ea typeface="游明朝" panose="02020400000000000000" pitchFamily="18" charset="-128"/>
                <a:cs typeface="Arial" panose="020B0604020202020204" pitchFamily="34" charset="0"/>
              </a:rPr>
              <a:t>Choses importantes que tu dois respecter.</a:t>
            </a:r>
          </a:p>
        </p:txBody>
      </p:sp>
      <p:sp>
        <p:nvSpPr>
          <p:cNvPr id="24" name="object 2">
            <a:extLst>
              <a:ext uri="{FF2B5EF4-FFF2-40B4-BE49-F238E27FC236}">
                <a16:creationId xmlns:a16="http://schemas.microsoft.com/office/drawing/2014/main" id="{9091C248-2FE6-F74A-9C16-1E9241EEFC1F}"/>
              </a:ext>
            </a:extLst>
          </p:cNvPr>
          <p:cNvSpPr txBox="1"/>
          <p:nvPr/>
        </p:nvSpPr>
        <p:spPr>
          <a:xfrm>
            <a:off x="6231936" y="261997"/>
            <a:ext cx="982344" cy="196662"/>
          </a:xfrm>
          <a:prstGeom prst="rect">
            <a:avLst/>
          </a:prstGeom>
          <a:ln w="4445">
            <a:solidFill>
              <a:schemeClr val="bg1"/>
            </a:solidFill>
          </a:ln>
        </p:spPr>
        <p:txBody>
          <a:bodyPr vert="horz" wrap="square" lIns="0" tIns="28800" rIns="0" bIns="21600" rtlCol="0">
            <a:spAutoFit/>
          </a:bodyPr>
          <a:lstStyle/>
          <a:p>
            <a:pPr algn="ctr" rtl="0">
              <a:lnSpc>
                <a:spcPct val="100000"/>
              </a:lnSpc>
              <a:spcBef>
                <a:spcPts val="220"/>
              </a:spcBef>
            </a:pPr>
            <a:r>
              <a:rPr lang="fr" sz="900" kern="0" dirty="0">
                <a:solidFill>
                  <a:schemeClr val="bg1"/>
                </a:solidFill>
                <a:latin typeface="Arial" panose="020B0604020202020204" pitchFamily="34" charset="0"/>
                <a:ea typeface="游明朝" panose="02020400000000000000" pitchFamily="18" charset="-128"/>
                <a:cs typeface="Arial" panose="020B0604020202020204" pitchFamily="34" charset="0"/>
              </a:rPr>
              <a:t>10 février 2022</a:t>
            </a:r>
          </a:p>
        </p:txBody>
      </p:sp>
      <p:sp>
        <p:nvSpPr>
          <p:cNvPr id="25" name="object 2">
            <a:extLst>
              <a:ext uri="{FF2B5EF4-FFF2-40B4-BE49-F238E27FC236}">
                <a16:creationId xmlns:a16="http://schemas.microsoft.com/office/drawing/2014/main" id="{49743595-0AAF-C041-BC17-C05303AD4B51}"/>
              </a:ext>
            </a:extLst>
          </p:cNvPr>
          <p:cNvSpPr txBox="1"/>
          <p:nvPr/>
        </p:nvSpPr>
        <p:spPr>
          <a:xfrm>
            <a:off x="1310915" y="929732"/>
            <a:ext cx="4958335" cy="243656"/>
          </a:xfrm>
          <a:prstGeom prst="rect">
            <a:avLst/>
          </a:prstGeom>
        </p:spPr>
        <p:txBody>
          <a:bodyPr vert="horz" wrap="square" lIns="0" tIns="12700" rIns="0" bIns="0" rtlCol="0">
            <a:spAutoFit/>
          </a:bodyPr>
          <a:lstStyle/>
          <a:p>
            <a:pPr algn="ctr" rtl="0">
              <a:lnSpc>
                <a:spcPct val="100000"/>
              </a:lnSpc>
            </a:pPr>
            <a:r>
              <a:rPr lang="fr" sz="1500" b="1" kern="0" dirty="0">
                <a:solidFill>
                  <a:srgbClr val="221815"/>
                </a:solidFill>
                <a:latin typeface="Arial" panose="020B0604020202020204" pitchFamily="34" charset="0"/>
                <a:ea typeface="游明朝" panose="02020400000000000000" pitchFamily="18" charset="-128"/>
                <a:cs typeface="Arial" panose="020B0604020202020204" pitchFamily="34" charset="0"/>
              </a:rPr>
              <a:t>Informations sur le vaccin contre le coronavirus</a:t>
            </a:r>
            <a:endParaRPr sz="1500" b="1" kern="0" dirty="0">
              <a:latin typeface="Arial" panose="020B0604020202020204" pitchFamily="34" charset="0"/>
              <a:ea typeface="游明朝" panose="02020400000000000000" pitchFamily="18" charset="-128"/>
              <a:cs typeface="Arial" panose="020B0604020202020204" pitchFamily="34" charset="0"/>
            </a:endParaRPr>
          </a:p>
        </p:txBody>
      </p:sp>
      <p:sp>
        <p:nvSpPr>
          <p:cNvPr id="26" name="object 4">
            <a:extLst>
              <a:ext uri="{FF2B5EF4-FFF2-40B4-BE49-F238E27FC236}">
                <a16:creationId xmlns:a16="http://schemas.microsoft.com/office/drawing/2014/main" id="{776CF302-F79C-4F4D-8536-D2784F7BBB62}"/>
              </a:ext>
            </a:extLst>
          </p:cNvPr>
          <p:cNvSpPr txBox="1"/>
          <p:nvPr/>
        </p:nvSpPr>
        <p:spPr>
          <a:xfrm>
            <a:off x="625409" y="1937681"/>
            <a:ext cx="4346321" cy="1310615"/>
          </a:xfrm>
          <a:prstGeom prst="rect">
            <a:avLst/>
          </a:prstGeom>
        </p:spPr>
        <p:txBody>
          <a:bodyPr vert="horz" wrap="square" lIns="0" tIns="12700" rIns="0" bIns="0" rtlCol="0">
            <a:spAutoFit/>
          </a:bodyPr>
          <a:lstStyle/>
          <a:p>
            <a:r>
              <a:rPr lang="fr-FR" altLang="ja-JP" sz="1000" kern="100" dirty="0">
                <a:effectLst/>
                <a:latin typeface="Arial" panose="020B0604020202020204" pitchFamily="34" charset="0"/>
                <a:ea typeface="游明朝" panose="02020400000000000000" pitchFamily="18" charset="-128"/>
                <a:cs typeface="Arial" panose="020B0604020202020204" pitchFamily="34" charset="0"/>
              </a:rPr>
              <a:t>Lorsque le coronavirus entre dans le corps d</a:t>
            </a:r>
            <a:r>
              <a:rPr lang="ja-JP" altLang="ja-JP" sz="1000" kern="100" dirty="0">
                <a:effectLst/>
                <a:latin typeface="Arial" panose="020B0604020202020204" pitchFamily="34" charset="0"/>
                <a:ea typeface="游明朝" panose="02020400000000000000" pitchFamily="18" charset="-128"/>
                <a:cs typeface="Arial" panose="020B0604020202020204" pitchFamily="34" charset="0"/>
              </a:rPr>
              <a:t>’</a:t>
            </a:r>
            <a:r>
              <a:rPr lang="fr-FR" altLang="ja-JP" sz="1000" kern="100" dirty="0">
                <a:effectLst/>
                <a:latin typeface="Arial" panose="020B0604020202020204" pitchFamily="34" charset="0"/>
                <a:ea typeface="游明朝" panose="02020400000000000000" pitchFamily="18" charset="-128"/>
                <a:cs typeface="Arial" panose="020B0604020202020204" pitchFamily="34" charset="0"/>
              </a:rPr>
              <a:t>une personne et fait augmenter le nombre de ses compagnons, il peut provoquer de la fièvre, un sentiment de fatigue, de la toux, un essoufflement, un mal de tête et changer le goût des choses, ce qui fait que cette personne ne se sent pas bien.</a:t>
            </a:r>
            <a:endParaRPr lang="ja-JP" altLang="ja-JP" sz="1000" kern="100" dirty="0">
              <a:effectLst/>
              <a:latin typeface="Arial" panose="020B0604020202020204" pitchFamily="34" charset="0"/>
              <a:ea typeface="游明朝" panose="02020400000000000000" pitchFamily="18" charset="-128"/>
              <a:cs typeface="Arial" panose="020B0604020202020204" pitchFamily="34" charset="0"/>
            </a:endParaRPr>
          </a:p>
          <a:p>
            <a:pPr>
              <a:spcAft>
                <a:spcPts val="1000"/>
              </a:spcAft>
            </a:pPr>
            <a:r>
              <a:rPr lang="fr-FR" altLang="ja-JP" sz="1000" kern="100" dirty="0">
                <a:effectLst/>
                <a:latin typeface="Arial" panose="020B0604020202020204" pitchFamily="34" charset="0"/>
                <a:ea typeface="游明朝" panose="02020400000000000000" pitchFamily="18" charset="-128"/>
                <a:cs typeface="Arial" panose="020B0604020202020204" pitchFamily="34" charset="0"/>
              </a:rPr>
              <a:t>En te faisant vacciner, ton corps se prépare à combattre le coronavirus. Ainsi, même si le virus entre dans ton corps, les risques que tu sois malade sont beaucoup plus faibles.</a:t>
            </a:r>
            <a:endParaRPr lang="ja-JP" altLang="ja-JP" sz="1000" kern="100" dirty="0">
              <a:effectLst/>
              <a:latin typeface="Arial" panose="020B0604020202020204" pitchFamily="34" charset="0"/>
              <a:ea typeface="游明朝" panose="02020400000000000000" pitchFamily="18" charset="-128"/>
              <a:cs typeface="Arial" panose="020B0604020202020204" pitchFamily="34" charset="0"/>
            </a:endParaRPr>
          </a:p>
          <a:p>
            <a:pPr rtl="0">
              <a:spcAft>
                <a:spcPts val="1000"/>
              </a:spcAft>
            </a:pPr>
            <a:endParaRPr sz="600" kern="0" dirty="0">
              <a:latin typeface="Arial" panose="020B0604020202020204" pitchFamily="34" charset="0"/>
              <a:ea typeface="游明朝" panose="02020400000000000000" pitchFamily="18" charset="-128"/>
              <a:cs typeface="Arial" panose="020B0604020202020204" pitchFamily="34" charset="0"/>
            </a:endParaRPr>
          </a:p>
        </p:txBody>
      </p:sp>
      <p:sp>
        <p:nvSpPr>
          <p:cNvPr id="27" name="object 4">
            <a:extLst>
              <a:ext uri="{FF2B5EF4-FFF2-40B4-BE49-F238E27FC236}">
                <a16:creationId xmlns:a16="http://schemas.microsoft.com/office/drawing/2014/main" id="{461AAA58-6D19-B141-A3D3-1F52B310BEB1}"/>
              </a:ext>
            </a:extLst>
          </p:cNvPr>
          <p:cNvSpPr txBox="1"/>
          <p:nvPr/>
        </p:nvSpPr>
        <p:spPr>
          <a:xfrm>
            <a:off x="728096" y="3248005"/>
            <a:ext cx="6100307" cy="174407"/>
          </a:xfrm>
          <a:prstGeom prst="rect">
            <a:avLst/>
          </a:prstGeom>
        </p:spPr>
        <p:txBody>
          <a:bodyPr vert="horz" wrap="square" lIns="0" tIns="12700" rIns="0" bIns="0" rtlCol="0">
            <a:spAutoFit/>
          </a:bodyPr>
          <a:lstStyle/>
          <a:p>
            <a:pPr marL="7938" rtl="0">
              <a:lnSpc>
                <a:spcPct val="100000"/>
              </a:lnSpc>
            </a:pPr>
            <a:r>
              <a:rPr lang="fr" sz="1050" b="1" kern="0" dirty="0">
                <a:solidFill>
                  <a:schemeClr val="bg1"/>
                </a:solidFill>
                <a:latin typeface="Arial" panose="020B0604020202020204" pitchFamily="34" charset="0"/>
                <a:ea typeface="游明朝" panose="02020400000000000000" pitchFamily="18" charset="-128"/>
                <a:cs typeface="Arial" panose="020B0604020202020204" pitchFamily="34" charset="0"/>
              </a:rPr>
              <a:t>À quoi dois-je faire attention lorsque je reçois le vaccin contre le coronavirus ?</a:t>
            </a:r>
          </a:p>
        </p:txBody>
      </p:sp>
      <p:sp>
        <p:nvSpPr>
          <p:cNvPr id="28" name="object 7">
            <a:extLst>
              <a:ext uri="{FF2B5EF4-FFF2-40B4-BE49-F238E27FC236}">
                <a16:creationId xmlns:a16="http://schemas.microsoft.com/office/drawing/2014/main" id="{C0DC2FE9-0ACC-8D42-9859-688DD0B1387A}"/>
              </a:ext>
            </a:extLst>
          </p:cNvPr>
          <p:cNvSpPr txBox="1"/>
          <p:nvPr/>
        </p:nvSpPr>
        <p:spPr>
          <a:xfrm>
            <a:off x="4422252" y="5545141"/>
            <a:ext cx="2354580" cy="923330"/>
          </a:xfrm>
          <a:prstGeom prst="rect">
            <a:avLst/>
          </a:prstGeom>
        </p:spPr>
        <p:txBody>
          <a:bodyPr vert="horz" wrap="square" lIns="0" tIns="0" rIns="0" bIns="0" rtlCol="0">
            <a:spAutoFit/>
          </a:bodyPr>
          <a:lstStyle/>
          <a:p>
            <a:pPr marL="43180" rtl="0">
              <a:lnSpc>
                <a:spcPct val="100000"/>
              </a:lnSpc>
              <a:tabLst>
                <a:tab pos="609600" algn="l"/>
              </a:tabLst>
            </a:pP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Fièvre	</a:t>
            </a:r>
          </a:p>
          <a:p>
            <a:pPr marL="43180" rtl="0">
              <a:lnSpc>
                <a:spcPct val="100000"/>
              </a:lnSpc>
              <a:tabLst>
                <a:tab pos="609600" algn="l"/>
              </a:tabLst>
            </a:pP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Mal au cœur</a:t>
            </a:r>
            <a:endParaRPr sz="1000" kern="0" dirty="0">
              <a:latin typeface="Arial" panose="020B0604020202020204" pitchFamily="34" charset="0"/>
              <a:ea typeface="游明朝" panose="02020400000000000000" pitchFamily="18" charset="-128"/>
              <a:cs typeface="Arial" panose="020B0604020202020204" pitchFamily="34" charset="0"/>
            </a:endParaRPr>
          </a:p>
          <a:p>
            <a:pPr marL="43180" rtl="0">
              <a:lnSpc>
                <a:spcPct val="100000"/>
              </a:lnSpc>
            </a:pP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Sensation de fatigue</a:t>
            </a:r>
          </a:p>
          <a:p>
            <a:pPr marL="43180" rtl="0">
              <a:lnSpc>
                <a:spcPct val="100000"/>
              </a:lnSpc>
            </a:pP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Mal au ventre</a:t>
            </a:r>
            <a:endParaRPr sz="1000" kern="0" dirty="0">
              <a:latin typeface="Arial" panose="020B0604020202020204" pitchFamily="34" charset="0"/>
              <a:ea typeface="游明朝" panose="02020400000000000000" pitchFamily="18" charset="-128"/>
              <a:cs typeface="Arial" panose="020B0604020202020204" pitchFamily="34" charset="0"/>
            </a:endParaRPr>
          </a:p>
          <a:p>
            <a:pPr marL="43180" rtl="0">
              <a:lnSpc>
                <a:spcPct val="100000"/>
              </a:lnSpc>
            </a:pP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Mal à la tête</a:t>
            </a:r>
            <a:endParaRPr sz="1000" kern="0" dirty="0">
              <a:latin typeface="Arial" panose="020B0604020202020204" pitchFamily="34" charset="0"/>
              <a:ea typeface="游明朝" panose="02020400000000000000" pitchFamily="18" charset="-128"/>
              <a:cs typeface="Arial" panose="020B0604020202020204" pitchFamily="34" charset="0"/>
            </a:endParaRPr>
          </a:p>
          <a:p>
            <a:pPr marL="43180" rtl="0">
              <a:lnSpc>
                <a:spcPct val="100000"/>
              </a:lnSpc>
            </a:pP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Frissons</a:t>
            </a:r>
            <a:endParaRPr sz="1000" kern="0" dirty="0">
              <a:latin typeface="Arial" panose="020B0604020202020204" pitchFamily="34" charset="0"/>
              <a:ea typeface="游明朝" panose="02020400000000000000" pitchFamily="18" charset="-128"/>
              <a:cs typeface="Arial" panose="020B0604020202020204" pitchFamily="34" charset="0"/>
            </a:endParaRPr>
          </a:p>
        </p:txBody>
      </p:sp>
      <p:sp>
        <p:nvSpPr>
          <p:cNvPr id="29" name="object 13">
            <a:extLst>
              <a:ext uri="{FF2B5EF4-FFF2-40B4-BE49-F238E27FC236}">
                <a16:creationId xmlns:a16="http://schemas.microsoft.com/office/drawing/2014/main" id="{549AAE56-F5CC-A647-899B-7EDDC0C95A48}"/>
              </a:ext>
            </a:extLst>
          </p:cNvPr>
          <p:cNvSpPr txBox="1"/>
          <p:nvPr/>
        </p:nvSpPr>
        <p:spPr>
          <a:xfrm>
            <a:off x="670308" y="7586047"/>
            <a:ext cx="1279142" cy="359073"/>
          </a:xfrm>
          <a:prstGeom prst="rect">
            <a:avLst/>
          </a:prstGeom>
        </p:spPr>
        <p:txBody>
          <a:bodyPr vert="horz" wrap="square" lIns="0" tIns="0" rIns="0" bIns="0" rtlCol="0">
            <a:spAutoFit/>
          </a:bodyPr>
          <a:lstStyle/>
          <a:p>
            <a:pPr marL="22225" rtl="0">
              <a:lnSpc>
                <a:spcPct val="100000"/>
              </a:lnSpc>
              <a:spcBef>
                <a:spcPts val="570"/>
              </a:spcBef>
            </a:pP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Démangeaisons</a:t>
            </a:r>
            <a:endParaRPr lang="ja-JP" altLang="en-US" sz="1000" kern="0" dirty="0">
              <a:latin typeface="Arial" panose="020B0604020202020204" pitchFamily="34" charset="0"/>
              <a:ea typeface="游明朝" panose="02020400000000000000" pitchFamily="18" charset="-128"/>
              <a:cs typeface="Arial" panose="020B0604020202020204" pitchFamily="34" charset="0"/>
            </a:endParaRPr>
          </a:p>
          <a:p>
            <a:pPr marL="22225" rtl="0">
              <a:lnSpc>
                <a:spcPct val="100000"/>
              </a:lnSpc>
              <a:spcBef>
                <a:spcPts val="355"/>
              </a:spcBef>
            </a:pPr>
            <a:r>
              <a:rPr lang="fr"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 Toux</a:t>
            </a:r>
            <a:endParaRPr sz="1000" kern="0" dirty="0">
              <a:latin typeface="Arial" panose="020B0604020202020204" pitchFamily="34" charset="0"/>
              <a:ea typeface="游明朝" panose="02020400000000000000" pitchFamily="18" charset="-128"/>
              <a:cs typeface="Arial" panose="020B0604020202020204" pitchFamily="34" charset="0"/>
            </a:endParaRPr>
          </a:p>
        </p:txBody>
      </p:sp>
      <p:sp>
        <p:nvSpPr>
          <p:cNvPr id="30" name="object 19">
            <a:extLst>
              <a:ext uri="{FF2B5EF4-FFF2-40B4-BE49-F238E27FC236}">
                <a16:creationId xmlns:a16="http://schemas.microsoft.com/office/drawing/2014/main" id="{587EB643-9A00-D34E-98D9-08552434D657}"/>
              </a:ext>
            </a:extLst>
          </p:cNvPr>
          <p:cNvSpPr txBox="1"/>
          <p:nvPr/>
        </p:nvSpPr>
        <p:spPr>
          <a:xfrm>
            <a:off x="670309" y="9247636"/>
            <a:ext cx="4403342" cy="969496"/>
          </a:xfrm>
          <a:prstGeom prst="rect">
            <a:avLst/>
          </a:prstGeom>
        </p:spPr>
        <p:txBody>
          <a:bodyPr vert="horz" wrap="square" lIns="0" tIns="0" rIns="0" bIns="0" rtlCol="0">
            <a:spAutoFit/>
          </a:bodyPr>
          <a:lstStyle/>
          <a:p>
            <a:pPr marL="12700" marR="244475" rtl="0">
              <a:lnSpc>
                <a:spcPct val="120000"/>
              </a:lnSpc>
            </a:pPr>
            <a:r>
              <a:rPr lang="fr" sz="1050" kern="0" dirty="0">
                <a:solidFill>
                  <a:srgbClr val="221815"/>
                </a:solidFill>
                <a:latin typeface="Arial" panose="020B0604020202020204" pitchFamily="34" charset="0"/>
                <a:ea typeface="游明朝" panose="02020400000000000000" pitchFamily="18" charset="-128"/>
                <a:cs typeface="Arial" panose="020B0604020202020204" pitchFamily="34" charset="0"/>
              </a:rPr>
              <a:t>Il existe toutes sortes de gens, par exemple des personnes qui ont été vaccinées plus tôt que les autres ou des personnes qui ne peuvent pas être vaccinées pour une raison particulière. Il ne faut donc jamais dire du mal ou embêter quelqu’un parce qu’il ou elle a reçu ou non un vaccin.</a:t>
            </a:r>
            <a:endParaRPr lang="ja-JP" altLang="en-US" sz="1050" kern="0" dirty="0">
              <a:latin typeface="Arial" panose="020B0604020202020204" pitchFamily="34" charset="0"/>
              <a:ea typeface="游明朝" panose="02020400000000000000" pitchFamily="18" charset="-128"/>
              <a:cs typeface="Arial" panose="020B0604020202020204" pitchFamily="34" charset="0"/>
            </a:endParaRPr>
          </a:p>
        </p:txBody>
      </p:sp>
      <p:pic>
        <p:nvPicPr>
          <p:cNvPr id="32" name="図 31">
            <a:extLst>
              <a:ext uri="{FF2B5EF4-FFF2-40B4-BE49-F238E27FC236}">
                <a16:creationId xmlns:a16="http://schemas.microsoft.com/office/drawing/2014/main" id="{FAF2A724-B2EC-684C-A24E-E0423A97A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543" y="771479"/>
            <a:ext cx="850900" cy="609600"/>
          </a:xfrm>
          <a:prstGeom prst="rect">
            <a:avLst/>
          </a:prstGeom>
        </p:spPr>
      </p:pic>
      <p:pic>
        <p:nvPicPr>
          <p:cNvPr id="34" name="図 33">
            <a:extLst>
              <a:ext uri="{FF2B5EF4-FFF2-40B4-BE49-F238E27FC236}">
                <a16:creationId xmlns:a16="http://schemas.microsoft.com/office/drawing/2014/main" id="{B6A19E3B-600E-4246-A3AD-721D416897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720" y="795538"/>
            <a:ext cx="495300" cy="596900"/>
          </a:xfrm>
          <a:prstGeom prst="rect">
            <a:avLst/>
          </a:prstGeom>
        </p:spPr>
      </p:pic>
      <p:pic>
        <p:nvPicPr>
          <p:cNvPr id="36" name="図 35">
            <a:extLst>
              <a:ext uri="{FF2B5EF4-FFF2-40B4-BE49-F238E27FC236}">
                <a16:creationId xmlns:a16="http://schemas.microsoft.com/office/drawing/2014/main" id="{6FF0CFA8-CFE3-1341-ABEC-2AE531FFA9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1730" y="1450779"/>
            <a:ext cx="1905000" cy="1625600"/>
          </a:xfrm>
          <a:prstGeom prst="rect">
            <a:avLst/>
          </a:prstGeom>
        </p:spPr>
      </p:pic>
      <p:pic>
        <p:nvPicPr>
          <p:cNvPr id="38" name="図 37">
            <a:extLst>
              <a:ext uri="{FF2B5EF4-FFF2-40B4-BE49-F238E27FC236}">
                <a16:creationId xmlns:a16="http://schemas.microsoft.com/office/drawing/2014/main" id="{03BCFE6B-1D2C-6A49-9258-89EADDC0A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8482" y="3626637"/>
            <a:ext cx="1155700" cy="838200"/>
          </a:xfrm>
          <a:prstGeom prst="rect">
            <a:avLst/>
          </a:prstGeom>
        </p:spPr>
      </p:pic>
      <p:pic>
        <p:nvPicPr>
          <p:cNvPr id="40" name="図 39">
            <a:extLst>
              <a:ext uri="{FF2B5EF4-FFF2-40B4-BE49-F238E27FC236}">
                <a16:creationId xmlns:a16="http://schemas.microsoft.com/office/drawing/2014/main" id="{2EA2E195-87BE-074C-A385-AA24A25AF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1801" y="4128287"/>
            <a:ext cx="647700" cy="673100"/>
          </a:xfrm>
          <a:prstGeom prst="rect">
            <a:avLst/>
          </a:prstGeom>
        </p:spPr>
      </p:pic>
      <p:pic>
        <p:nvPicPr>
          <p:cNvPr id="42" name="図 41">
            <a:extLst>
              <a:ext uri="{FF2B5EF4-FFF2-40B4-BE49-F238E27FC236}">
                <a16:creationId xmlns:a16="http://schemas.microsoft.com/office/drawing/2014/main" id="{04BF257E-ACE0-B641-8FDC-902B72BACD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1816" y="4883735"/>
            <a:ext cx="406400" cy="698500"/>
          </a:xfrm>
          <a:prstGeom prst="rect">
            <a:avLst/>
          </a:prstGeom>
        </p:spPr>
      </p:pic>
      <p:pic>
        <p:nvPicPr>
          <p:cNvPr id="44" name="図 43">
            <a:extLst>
              <a:ext uri="{FF2B5EF4-FFF2-40B4-BE49-F238E27FC236}">
                <a16:creationId xmlns:a16="http://schemas.microsoft.com/office/drawing/2014/main" id="{5252AEF6-39C6-E843-989A-26322D4AE7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0433" y="5687623"/>
            <a:ext cx="635000" cy="673100"/>
          </a:xfrm>
          <a:prstGeom prst="rect">
            <a:avLst/>
          </a:prstGeom>
        </p:spPr>
      </p:pic>
      <p:pic>
        <p:nvPicPr>
          <p:cNvPr id="46" name="図 45">
            <a:extLst>
              <a:ext uri="{FF2B5EF4-FFF2-40B4-BE49-F238E27FC236}">
                <a16:creationId xmlns:a16="http://schemas.microsoft.com/office/drawing/2014/main" id="{C1D1F1AD-4CE2-5B4E-80B0-2CC9D5F2BA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73136" y="5538976"/>
            <a:ext cx="1117600" cy="901700"/>
          </a:xfrm>
          <a:prstGeom prst="rect">
            <a:avLst/>
          </a:prstGeom>
        </p:spPr>
      </p:pic>
      <p:pic>
        <p:nvPicPr>
          <p:cNvPr id="48" name="図 47">
            <a:extLst>
              <a:ext uri="{FF2B5EF4-FFF2-40B4-BE49-F238E27FC236}">
                <a16:creationId xmlns:a16="http://schemas.microsoft.com/office/drawing/2014/main" id="{7C549DA8-E55B-5A47-842D-4A57D8D03E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14604" y="7180177"/>
            <a:ext cx="635000" cy="660400"/>
          </a:xfrm>
          <a:prstGeom prst="rect">
            <a:avLst/>
          </a:prstGeom>
        </p:spPr>
      </p:pic>
      <p:pic>
        <p:nvPicPr>
          <p:cNvPr id="50" name="図 49">
            <a:extLst>
              <a:ext uri="{FF2B5EF4-FFF2-40B4-BE49-F238E27FC236}">
                <a16:creationId xmlns:a16="http://schemas.microsoft.com/office/drawing/2014/main" id="{06F11C7B-FE0E-C54F-A618-23645C1E569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47140" y="7235164"/>
            <a:ext cx="914400" cy="647700"/>
          </a:xfrm>
          <a:prstGeom prst="rect">
            <a:avLst/>
          </a:prstGeom>
        </p:spPr>
      </p:pic>
      <p:pic>
        <p:nvPicPr>
          <p:cNvPr id="52" name="図 51">
            <a:extLst>
              <a:ext uri="{FF2B5EF4-FFF2-40B4-BE49-F238E27FC236}">
                <a16:creationId xmlns:a16="http://schemas.microsoft.com/office/drawing/2014/main" id="{4A1A02CA-69C5-6447-83FA-287FA7681E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43556" y="8676940"/>
            <a:ext cx="406400" cy="495300"/>
          </a:xfrm>
          <a:prstGeom prst="rect">
            <a:avLst/>
          </a:prstGeom>
        </p:spPr>
      </p:pic>
      <p:pic>
        <p:nvPicPr>
          <p:cNvPr id="54" name="図 53">
            <a:extLst>
              <a:ext uri="{FF2B5EF4-FFF2-40B4-BE49-F238E27FC236}">
                <a16:creationId xmlns:a16="http://schemas.microsoft.com/office/drawing/2014/main" id="{1D83A851-3EFD-6240-9C7C-09AF4E64064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5982" y="9059479"/>
            <a:ext cx="2082800" cy="1066800"/>
          </a:xfrm>
          <a:prstGeom prst="rect">
            <a:avLst/>
          </a:prstGeom>
        </p:spPr>
      </p:pic>
      <p:sp>
        <p:nvSpPr>
          <p:cNvPr id="3" name="テキスト ボックス 2">
            <a:extLst>
              <a:ext uri="{FF2B5EF4-FFF2-40B4-BE49-F238E27FC236}">
                <a16:creationId xmlns:a16="http://schemas.microsoft.com/office/drawing/2014/main" id="{AD2479FD-C74B-45C1-B99E-5247CEEFA5F6}"/>
              </a:ext>
            </a:extLst>
          </p:cNvPr>
          <p:cNvSpPr txBox="1"/>
          <p:nvPr/>
        </p:nvSpPr>
        <p:spPr>
          <a:xfrm>
            <a:off x="425450" y="8152069"/>
            <a:ext cx="6788829" cy="353943"/>
          </a:xfrm>
          <a:prstGeom prst="rect">
            <a:avLst/>
          </a:prstGeom>
          <a:solidFill>
            <a:srgbClr val="EEC8AB"/>
          </a:solidFill>
        </p:spPr>
        <p:txBody>
          <a:bodyPr wrap="square" rtlCol="0">
            <a:spAutoFit/>
          </a:bodyPr>
          <a:lstStyle/>
          <a:p>
            <a:pPr algn="ctr" rtl="0"/>
            <a:r>
              <a:rPr lang="fr" sz="1700" kern="0" dirty="0">
                <a:solidFill>
                  <a:srgbClr val="DE6B37"/>
                </a:solidFill>
                <a:latin typeface="Arial" panose="020B0604020202020204" pitchFamily="34" charset="0"/>
                <a:ea typeface="游明朝" panose="02020400000000000000" pitchFamily="18" charset="-128"/>
                <a:cs typeface="Arial" panose="020B0604020202020204" pitchFamily="34" charset="0"/>
              </a:rPr>
              <a:t>Tu dois recevoir ce vaccin deux fois, à trois semaines d’intervalle.</a:t>
            </a:r>
            <a:endParaRPr lang="th-TH" sz="1700" kern="0" dirty="0">
              <a:solidFill>
                <a:srgbClr val="DE6B37"/>
              </a:solidFill>
              <a:latin typeface="Arial" panose="020B0604020202020204" pitchFamily="34" charset="0"/>
              <a:ea typeface="游明朝" panose="02020400000000000000" pitchFamily="18" charset="-128"/>
            </a:endParaRPr>
          </a:p>
        </p:txBody>
      </p:sp>
    </p:spTree>
    <p:extLst>
      <p:ext uri="{BB962C8B-B14F-4D97-AF65-F5344CB8AC3E}">
        <p14:creationId xmlns:p14="http://schemas.microsoft.com/office/powerpoint/2010/main" val="1323876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1253</TotalTime>
  <Words>2089</Words>
  <PresentationFormat>ユーザー設定</PresentationFormat>
  <Paragraphs>121</Paragraphs>
  <Slides>4</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Cordia New</vt:lpstr>
      <vt:lpstr>ＭＳ Ｐゴシック</vt:lpstr>
      <vt:lpstr>ＭＳ 明朝</vt:lpstr>
      <vt:lpstr>メイリオ</vt:lpstr>
      <vt:lpstr>游ゴシック</vt:lpstr>
      <vt:lpstr>游明朝</vt:lpstr>
      <vt:lpstr>Arial</vt:lpstr>
      <vt:lpstr>Calibri</vt:lpstr>
      <vt:lpstr>MS Reference Sans Serif</vt:lpstr>
      <vt:lpstr>Times New Roman</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2022-03-22T10:47:26Z</cp:lastPrinted>
  <dcterms:created xsi:type="dcterms:W3CDTF">2022-02-13T08:34:01Z</dcterms:created>
  <dcterms:modified xsi:type="dcterms:W3CDTF">2022-03-28T16:49:21Z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2022-02-13T00:00:00Z</vt:filetime>
  </property>
  <property fmtid="{D5CDD505-2E9C-101B-9397-08002B2CF9AE}" pid="3" name="Creator">
    <vt:lpwstr>Adobe Illustrator 25.2 (Macintosh)</vt:lpwstr>
  </property>
  <property fmtid="{D5CDD505-2E9C-101B-9397-08002B2CF9AE}" pid="4" name="LastSaved">
    <vt:filetime>2022-02-13T00:00:00Z</vt:filetime>
  </property>
</Properties>
</file>