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57" r:id="rId2"/>
    <p:sldId id="260" r:id="rId3"/>
    <p:sldId id="262" r:id="rId4"/>
    <p:sldId id="263" r:id="rId5"/>
  </p:sldIdLst>
  <p:sldSz cx="7556500" cy="10693400"/>
  <p:notesSz cx="6735763" cy="9866313"/>
  <p:defaultTextStyle>
    <a:defPPr rtl="0">
      <a:defRPr lang="ko-KR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80" autoAdjust="0"/>
    <p:restoredTop sz="94679"/>
  </p:normalViewPr>
  <p:slideViewPr>
    <p:cSldViewPr>
      <p:cViewPr>
        <p:scale>
          <a:sx n="75" d="100"/>
          <a:sy n="75" d="100"/>
        </p:scale>
        <p:origin x="1734" y="-152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9303" cy="495073"/>
          </a:xfrm>
          <a:prstGeom prst="rect">
            <a:avLst/>
          </a:prstGeom>
        </p:spPr>
        <p:txBody>
          <a:bodyPr vert="horz" lIns="83183" tIns="41591" rIns="83183" bIns="41591" rtlCol="0"/>
          <a:lstStyle>
            <a:lvl1pPr algn="l">
              <a:defRPr sz="1100"/>
            </a:lvl1pPr>
          </a:lstStyle>
          <a:p>
            <a:pPr rtl="0"/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046" y="1"/>
            <a:ext cx="2919303" cy="495073"/>
          </a:xfrm>
          <a:prstGeom prst="rect">
            <a:avLst/>
          </a:prstGeom>
        </p:spPr>
        <p:txBody>
          <a:bodyPr vert="horz" lIns="83183" tIns="41591" rIns="83183" bIns="41591" rtlCol="0"/>
          <a:lstStyle>
            <a:lvl1pPr algn="r">
              <a:defRPr sz="1100"/>
            </a:lvl1pPr>
          </a:lstStyle>
          <a:p>
            <a:pPr rtl="0"/>
            <a:fld id="{76A55638-820B-5B44-92E6-92DE025D1F07}" type="datetimeFigureOut">
              <a:rPr kumimoji="1" lang="ja-JP" altLang="en-US" smtClean="0"/>
              <a:t>2022/3/29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192338" y="1233488"/>
            <a:ext cx="2351087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3183" tIns="41591" rIns="83183" bIns="41591" rtlCol="0" anchor="ctr"/>
          <a:lstStyle/>
          <a:p>
            <a:pPr rtl="0"/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8603"/>
            <a:ext cx="5388610" cy="3884421"/>
          </a:xfrm>
          <a:prstGeom prst="rect">
            <a:avLst/>
          </a:prstGeom>
        </p:spPr>
        <p:txBody>
          <a:bodyPr vert="horz" lIns="83183" tIns="41591" rIns="83183" bIns="41591" rtlCol="0"/>
          <a:lstStyle/>
          <a:p>
            <a:pPr lvl="0" rtl="0"/>
            <a:r>
              <a:rPr lang="ko"/>
              <a:t>マスター テキストの書式設定</a:t>
            </a:r>
          </a:p>
          <a:p>
            <a:pPr lvl="1" rtl="0"/>
            <a:r>
              <a:rPr lang="ko"/>
              <a:t>第 2 レベル</a:t>
            </a:r>
          </a:p>
          <a:p>
            <a:pPr lvl="2" rtl="0"/>
            <a:r>
              <a:rPr lang="ko"/>
              <a:t>第 3 レベル</a:t>
            </a:r>
          </a:p>
          <a:p>
            <a:pPr lvl="3" rtl="0"/>
            <a:r>
              <a:rPr lang="ko"/>
              <a:t>第 4 レベル</a:t>
            </a:r>
          </a:p>
          <a:p>
            <a:pPr lvl="4" rtl="0"/>
            <a:r>
              <a:rPr lang="ko"/>
              <a:t>第 5 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40"/>
            <a:ext cx="2919303" cy="495073"/>
          </a:xfrm>
          <a:prstGeom prst="rect">
            <a:avLst/>
          </a:prstGeom>
        </p:spPr>
        <p:txBody>
          <a:bodyPr vert="horz" lIns="83183" tIns="41591" rIns="83183" bIns="41591" rtlCol="0" anchor="b"/>
          <a:lstStyle>
            <a:lvl1pPr algn="l">
              <a:defRPr sz="1100"/>
            </a:lvl1pPr>
          </a:lstStyle>
          <a:p>
            <a:pPr rtl="0"/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046" y="9371240"/>
            <a:ext cx="2919303" cy="495073"/>
          </a:xfrm>
          <a:prstGeom prst="rect">
            <a:avLst/>
          </a:prstGeom>
        </p:spPr>
        <p:txBody>
          <a:bodyPr vert="horz" lIns="83183" tIns="41591" rIns="83183" bIns="41591" rtlCol="0" anchor="b"/>
          <a:lstStyle>
            <a:lvl1pPr algn="r">
              <a:defRPr sz="1100"/>
            </a:lvl1pPr>
          </a:lstStyle>
          <a:p>
            <a:pPr rtl="0"/>
            <a:fld id="{EC9A31C6-52EB-2F42-BAEA-0A07B6EC6C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0126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th-TH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EC9A31C6-52EB-2F42-BAEA-0A07B6EC6CFC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679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EC9A31C6-52EB-2F42-BAEA-0A07B6EC6CFC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5972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>
              <a:defRPr/>
            </a:lvl1pPr>
          </a:lstStyle>
          <a:p>
            <a:pPr rtl="0"/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>
              <a:defRPr/>
            </a:lvl1pPr>
          </a:lstStyle>
          <a:p>
            <a:pPr rtl="0"/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 rtlCol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 rtlCol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1D8BD707-D9CF-40AE-B4C6-C98DA3205C09}" type="datetimeFigureOut">
              <a:rPr lang="en-US"/>
              <a:t>3/29/2022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 rtlCol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 rtlCol="0"/>
          <a:lstStyle>
            <a:lvl1pPr>
              <a:defRPr/>
            </a:lvl1pPr>
          </a:lstStyle>
          <a:p>
            <a:pPr rtl="0"/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 rtlCol="0"/>
          <a:lstStyle>
            <a:lvl1pPr>
              <a:defRPr/>
            </a:lvl1pPr>
          </a:lstStyle>
          <a:p>
            <a:pPr rtl="0"/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 rtlCol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 rtlCol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1D8BD707-D9CF-40AE-B4C6-C98DA3205C09}" type="datetimeFigureOut">
              <a:rPr lang="en-US"/>
              <a:t>3/29/2022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 rtlCol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 rtlCol="0"/>
          <a:lstStyle>
            <a:lvl1pPr>
              <a:defRPr/>
            </a:lvl1pPr>
          </a:lstStyle>
          <a:p>
            <a:pPr rtl="0"/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>
              <a:defRPr/>
            </a:lvl1pPr>
          </a:lstStyle>
          <a:p>
            <a:pPr rtl="0"/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>
              <a:defRPr/>
            </a:lvl1pPr>
          </a:lstStyle>
          <a:p>
            <a:pPr rtl="0"/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 rtlCol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 rtlCol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1D8BD707-D9CF-40AE-B4C6-C98DA3205C09}" type="datetimeFigureOut">
              <a:rPr lang="en-US"/>
              <a:t>3/29/2022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 rtlCol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 rtlCol="0"/>
          <a:lstStyle>
            <a:lvl1pPr>
              <a:defRPr/>
            </a:lvl1pPr>
          </a:lstStyle>
          <a:p>
            <a:pPr rtl="0"/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 rtlCol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 rtlCol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1D8BD707-D9CF-40AE-B4C6-C98DA3205C09}" type="datetimeFigureOut">
              <a:rPr lang="en-US"/>
              <a:t>3/29/2022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 rtlCol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 rtlCol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 rtlCol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1D8BD707-D9CF-40AE-B4C6-C98DA3205C09}" type="datetimeFigureOut">
              <a:rPr lang="en-US"/>
              <a:t>3/29/2022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 rtlCol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142" y="427736"/>
            <a:ext cx="6806565" cy="171094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>
              <a:defRPr/>
            </a:lvl1pPr>
          </a:lstStyle>
          <a:p>
            <a:pPr rtl="0"/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>
              <a:defRPr/>
            </a:lvl1pPr>
          </a:lstStyle>
          <a:p>
            <a:pPr rtl="0"/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1D8BD707-D9CF-40AE-B4C6-C98DA3205C09}" type="datetimeFigureOut">
              <a:rPr lang="en-US"/>
              <a:t>3/29/2022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jpeds.or.jp/modules/activity/index.php?content_id=3" TargetMode="Externa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図 48">
            <a:extLst>
              <a:ext uri="{FF2B5EF4-FFF2-40B4-BE49-F238E27FC236}">
                <a16:creationId xmlns:a16="http://schemas.microsoft.com/office/drawing/2014/main" id="{E6C3368F-E1EE-8948-BC8F-B5F435B11E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0"/>
            <a:ext cx="7556500" cy="10680700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5988050" y="507008"/>
            <a:ext cx="1114080" cy="166712"/>
          </a:xfrm>
          <a:prstGeom prst="rect">
            <a:avLst/>
          </a:prstGeom>
          <a:ln w="5397">
            <a:solidFill>
              <a:srgbClr val="221815"/>
            </a:solidFill>
          </a:ln>
        </p:spPr>
        <p:txBody>
          <a:bodyPr vert="horz" wrap="square" lIns="0" tIns="27940" rIns="0" bIns="0" rtlCol="0">
            <a:spAutoFit/>
          </a:bodyPr>
          <a:lstStyle/>
          <a:p>
            <a:pPr marL="110489" rtl="0">
              <a:lnSpc>
                <a:spcPct val="100000"/>
              </a:lnSpc>
              <a:spcBef>
                <a:spcPts val="220"/>
              </a:spcBef>
            </a:pPr>
            <a:r>
              <a:rPr lang="ko" sz="900" kern="0" dirty="0">
                <a:solidFill>
                  <a:srgbClr val="221815"/>
                </a:solidFill>
                <a:latin typeface="Gulim" panose="020B0600000101010101" pitchFamily="34" charset="-127"/>
                <a:ea typeface="Gulim" panose="020B0600000101010101" pitchFamily="34" charset="-127"/>
                <a:cs typeface="ＭＳ ゴシック"/>
              </a:rPr>
              <a:t>2022년 2월 10일</a:t>
            </a:r>
            <a:endParaRPr sz="900" kern="0" dirty="0">
              <a:latin typeface="Gulim" panose="020B0600000101010101" pitchFamily="34" charset="-127"/>
              <a:ea typeface="Gulim" panose="020B0600000101010101" pitchFamily="34" charset="-127"/>
              <a:cs typeface="ＭＳ ゴシック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45750" y="7273776"/>
            <a:ext cx="5480499" cy="839973"/>
          </a:xfrm>
          <a:prstGeom prst="rect">
            <a:avLst/>
          </a:prstGeom>
        </p:spPr>
        <p:txBody>
          <a:bodyPr vert="horz" wrap="square" lIns="0" tIns="39369" rIns="0" bIns="0" rtlCol="0">
            <a:spAutoFit/>
          </a:bodyPr>
          <a:lstStyle/>
          <a:p>
            <a:pPr marL="4734560" rtl="0">
              <a:lnSpc>
                <a:spcPct val="100000"/>
              </a:lnSpc>
              <a:spcBef>
                <a:spcPts val="309"/>
              </a:spcBef>
            </a:pPr>
            <a:r>
              <a:rPr lang="ko" sz="1100" kern="0">
                <a:solidFill>
                  <a:schemeClr val="bg1"/>
                </a:solidFill>
                <a:latin typeface="Gulim" panose="020B0600000101010101" pitchFamily="34" charset="-127"/>
                <a:ea typeface="Gulim" panose="020B0600000101010101" pitchFamily="34" charset="-127"/>
                <a:cs typeface="HGPGothicE"/>
              </a:rPr>
              <a:t>접종 비용</a:t>
            </a:r>
          </a:p>
          <a:p>
            <a:pPr marL="4702175" rtl="0">
              <a:lnSpc>
                <a:spcPct val="100000"/>
              </a:lnSpc>
              <a:spcBef>
                <a:spcPts val="465"/>
              </a:spcBef>
            </a:pPr>
            <a:r>
              <a:rPr lang="ko" sz="2400" kern="0">
                <a:solidFill>
                  <a:schemeClr val="bg1"/>
                </a:solidFill>
                <a:latin typeface="Gulim" panose="020B0600000101010101" pitchFamily="34" charset="-127"/>
                <a:ea typeface="Gulim" panose="020B0600000101010101" pitchFamily="34" charset="-127"/>
                <a:cs typeface="HGPGothicE"/>
              </a:rPr>
              <a:t>무료</a:t>
            </a:r>
          </a:p>
          <a:p>
            <a:pPr marL="4700270" rtl="0">
              <a:lnSpc>
                <a:spcPct val="100000"/>
              </a:lnSpc>
              <a:spcBef>
                <a:spcPts val="400"/>
              </a:spcBef>
            </a:pPr>
            <a:r>
              <a:rPr lang="ko" sz="950" kern="0">
                <a:solidFill>
                  <a:schemeClr val="bg1"/>
                </a:solidFill>
                <a:latin typeface="Gulim" panose="020B0600000101010101" pitchFamily="34" charset="-127"/>
                <a:ea typeface="Gulim" panose="020B0600000101010101" pitchFamily="34" charset="-127"/>
                <a:cs typeface="HGPGothicE"/>
              </a:rPr>
              <a:t>(전액 국비) 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621078" y="9112737"/>
            <a:ext cx="4633597" cy="16286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30"/>
              </a:spcBef>
            </a:pPr>
            <a:r>
              <a:rPr lang="ko" sz="950" kern="0" dirty="0">
                <a:solidFill>
                  <a:srgbClr val="221815"/>
                </a:solidFill>
                <a:latin typeface="Gulim" panose="020B0600000101010101" pitchFamily="34" charset="-127"/>
                <a:ea typeface="Gulim" panose="020B0600000101010101" pitchFamily="34" charset="-127"/>
                <a:cs typeface="HGPGothicE"/>
              </a:rPr>
              <a:t>가족과 함께 본 안내문을 읽고 백신 </a:t>
            </a:r>
            <a:r>
              <a:rPr lang="ko" sz="950" kern="0" dirty="0" smtClean="0">
                <a:latin typeface="Gulim" panose="020B0600000101010101" pitchFamily="34" charset="-127"/>
                <a:ea typeface="Gulim" panose="020B0600000101010101" pitchFamily="34" charset="-127"/>
                <a:cs typeface="HGPGothicE"/>
              </a:rPr>
              <a:t>접종</a:t>
            </a:r>
            <a:r>
              <a:rPr lang="ko-KR" altLang="en-US" sz="950" kern="0" dirty="0" smtClean="0">
                <a:latin typeface="Gulim" panose="020B0600000101010101" pitchFamily="34" charset="-127"/>
                <a:ea typeface="Gulim" panose="020B0600000101010101" pitchFamily="34" charset="-127"/>
                <a:cs typeface="HGPGothicE"/>
              </a:rPr>
              <a:t>을 받을지 상담해 주시길 바랍니다</a:t>
            </a:r>
            <a:r>
              <a:rPr lang="ko" sz="950" kern="0" dirty="0" smtClean="0">
                <a:latin typeface="Gulim" panose="020B0600000101010101" pitchFamily="34" charset="-127"/>
                <a:ea typeface="Gulim" panose="020B0600000101010101" pitchFamily="34" charset="-127"/>
                <a:cs typeface="HGPGothicE"/>
              </a:rPr>
              <a:t>.</a:t>
            </a:r>
            <a:endParaRPr sz="950" kern="0" dirty="0">
              <a:latin typeface="Gulim" panose="020B0600000101010101" pitchFamily="34" charset="-127"/>
              <a:ea typeface="Gulim" panose="020B0600000101010101" pitchFamily="34" charset="-127"/>
              <a:cs typeface="HGPGothic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42290" y="9537700"/>
            <a:ext cx="580776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 rtl="0">
              <a:lnSpc>
                <a:spcPct val="100000"/>
              </a:lnSpc>
              <a:spcBef>
                <a:spcPts val="100"/>
              </a:spcBef>
            </a:pPr>
            <a:r>
              <a:rPr lang="ko" sz="2000" b="1" kern="0" dirty="0" smtClean="0">
                <a:solidFill>
                  <a:srgbClr val="FFF100"/>
                </a:solidFill>
                <a:latin typeface="Gulim" panose="020B0600000101010101" pitchFamily="34" charset="-127"/>
                <a:ea typeface="Gulim" panose="020B0600000101010101" pitchFamily="34" charset="-127"/>
                <a:cs typeface="HGPGothicE"/>
              </a:rPr>
              <a:t>접종 </a:t>
            </a:r>
            <a:r>
              <a:rPr lang="ko" sz="2000" b="1" kern="0" dirty="0">
                <a:solidFill>
                  <a:srgbClr val="FFF100"/>
                </a:solidFill>
                <a:latin typeface="Gulim" panose="020B0600000101010101" pitchFamily="34" charset="-127"/>
                <a:ea typeface="Gulim" panose="020B0600000101010101" pitchFamily="34" charset="-127"/>
                <a:cs typeface="HGPGothicE"/>
              </a:rPr>
              <a:t>당일에는 모자건강수첩도 </a:t>
            </a:r>
            <a:r>
              <a:rPr lang="ko" sz="2000" b="1" kern="0" dirty="0" smtClean="0">
                <a:solidFill>
                  <a:srgbClr val="FFF100"/>
                </a:solidFill>
                <a:latin typeface="Gulim" panose="020B0600000101010101" pitchFamily="34" charset="-127"/>
                <a:ea typeface="Gulim" panose="020B0600000101010101" pitchFamily="34" charset="-127"/>
                <a:cs typeface="HGPGothicE"/>
              </a:rPr>
              <a:t>지참해 </a:t>
            </a:r>
            <a:r>
              <a:rPr lang="ko" sz="2000" b="1" kern="0" dirty="0">
                <a:solidFill>
                  <a:srgbClr val="FFF100"/>
                </a:solidFill>
                <a:latin typeface="Gulim" panose="020B0600000101010101" pitchFamily="34" charset="-127"/>
                <a:ea typeface="Gulim" panose="020B0600000101010101" pitchFamily="34" charset="-127"/>
                <a:cs typeface="HGPGothicE"/>
              </a:rPr>
              <a:t>주십시오.</a:t>
            </a:r>
            <a:endParaRPr sz="2000" b="1" kern="0" dirty="0">
              <a:latin typeface="Gulim" panose="020B0600000101010101" pitchFamily="34" charset="-127"/>
              <a:ea typeface="Gulim" panose="020B0600000101010101" pitchFamily="34" charset="-127"/>
              <a:cs typeface="HGPGothicE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767744" y="3079346"/>
            <a:ext cx="4014210" cy="1088132"/>
            <a:chOff x="1767744" y="3079346"/>
            <a:chExt cx="4014210" cy="1088132"/>
          </a:xfrm>
        </p:grpSpPr>
        <p:sp>
          <p:nvSpPr>
            <p:cNvPr id="7" name="object 7"/>
            <p:cNvSpPr/>
            <p:nvPr/>
          </p:nvSpPr>
          <p:spPr>
            <a:xfrm>
              <a:off x="1767744" y="3079346"/>
              <a:ext cx="4014210" cy="108813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rtl="0"/>
              <a:endParaRPr kern="0">
                <a:latin typeface="Gulim" panose="020B0600000101010101" pitchFamily="34" charset="-127"/>
                <a:ea typeface="Gulim" panose="020B0600000101010101" pitchFamily="34" charset="-127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1805840" y="3117079"/>
              <a:ext cx="3901762" cy="43606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rtl="0"/>
              <a:endParaRPr kern="0">
                <a:latin typeface="Gulim" panose="020B0600000101010101" pitchFamily="34" charset="-127"/>
                <a:ea typeface="Gulim" panose="020B0600000101010101" pitchFamily="34" charset="-127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2165360" y="3657076"/>
              <a:ext cx="3198864" cy="43503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rtl="0"/>
              <a:endParaRPr kern="0">
                <a:latin typeface="Gulim" panose="020B0600000101010101" pitchFamily="34" charset="-127"/>
                <a:ea typeface="Gulim" panose="020B0600000101010101" pitchFamily="34" charset="-127"/>
              </a:endParaRPr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2617477" y="2330255"/>
            <a:ext cx="2310130" cy="6387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92125" marR="5080" indent="-480059" algn="ctr" rtl="0">
              <a:lnSpc>
                <a:spcPct val="132300"/>
              </a:lnSpc>
              <a:spcBef>
                <a:spcPts val="100"/>
              </a:spcBef>
            </a:pPr>
            <a:r>
              <a:rPr lang="ko" sz="1600" kern="0" dirty="0" smtClean="0">
                <a:latin typeface="Gulim" panose="020B0600000101010101" pitchFamily="34" charset="-127"/>
                <a:ea typeface="Gulim" panose="020B0600000101010101" pitchFamily="34" charset="-127"/>
                <a:cs typeface="HGPGothicE"/>
              </a:rPr>
              <a:t>만 5~11세 어린이와 </a:t>
            </a:r>
            <a:endParaRPr lang="en-US" altLang="ko" sz="1600" kern="0" dirty="0" smtClean="0">
              <a:latin typeface="Gulim" panose="020B0600000101010101" pitchFamily="34" charset="-127"/>
              <a:ea typeface="Gulim" panose="020B0600000101010101" pitchFamily="34" charset="-127"/>
              <a:cs typeface="HGPGothicE"/>
            </a:endParaRPr>
          </a:p>
          <a:p>
            <a:pPr marL="492125" marR="5080" indent="-480059" algn="ctr" rtl="0">
              <a:lnSpc>
                <a:spcPct val="132300"/>
              </a:lnSpc>
              <a:spcBef>
                <a:spcPts val="100"/>
              </a:spcBef>
            </a:pPr>
            <a:r>
              <a:rPr lang="ko" sz="1600" kern="0" dirty="0" smtClean="0">
                <a:latin typeface="Gulim" panose="020B0600000101010101" pitchFamily="34" charset="-127"/>
                <a:ea typeface="Gulim" panose="020B0600000101010101" pitchFamily="34" charset="-127"/>
                <a:cs typeface="HGPGothicE"/>
              </a:rPr>
              <a:t>보호자를 위한</a:t>
            </a:r>
            <a:endParaRPr sz="1600" kern="0" dirty="0">
              <a:latin typeface="Gulim" panose="020B0600000101010101" pitchFamily="34" charset="-127"/>
              <a:ea typeface="Gulim" panose="020B0600000101010101" pitchFamily="34" charset="-127"/>
              <a:cs typeface="HGPGothicE"/>
            </a:endParaRPr>
          </a:p>
        </p:txBody>
      </p:sp>
      <p:sp>
        <p:nvSpPr>
          <p:cNvPr id="11" name="object 2">
            <a:extLst>
              <a:ext uri="{FF2B5EF4-FFF2-40B4-BE49-F238E27FC236}">
                <a16:creationId xmlns:a16="http://schemas.microsoft.com/office/drawing/2014/main" id="{0DCCC9BB-A527-3E45-9680-A3275A489F89}"/>
              </a:ext>
            </a:extLst>
          </p:cNvPr>
          <p:cNvSpPr txBox="1"/>
          <p:nvPr/>
        </p:nvSpPr>
        <p:spPr>
          <a:xfrm>
            <a:off x="4427028" y="3557372"/>
            <a:ext cx="114300" cy="1205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0"/>
              </a:spcBef>
            </a:pPr>
            <a:r>
              <a:rPr lang="ko" sz="700" kern="0">
                <a:solidFill>
                  <a:srgbClr val="DE6B37"/>
                </a:solidFill>
                <a:latin typeface="Gulim" panose="020B0600000101010101" pitchFamily="34" charset="-127"/>
                <a:ea typeface="Gulim" panose="020B0600000101010101" pitchFamily="34" charset="-127"/>
                <a:cs typeface="ＭＳ ゴシック"/>
              </a:rPr>
              <a:t>し</a:t>
            </a:r>
            <a:endParaRPr sz="700" kern="0" dirty="0">
              <a:latin typeface="Gulim" panose="020B0600000101010101" pitchFamily="34" charset="-127"/>
              <a:ea typeface="Gulim" panose="020B0600000101010101" pitchFamily="34" charset="-127"/>
              <a:cs typeface="ＭＳ ゴシック"/>
            </a:endParaRPr>
          </a:p>
        </p:txBody>
      </p:sp>
      <p:pic>
        <p:nvPicPr>
          <p:cNvPr id="51" name="図 50">
            <a:extLst>
              <a:ext uri="{FF2B5EF4-FFF2-40B4-BE49-F238E27FC236}">
                <a16:creationId xmlns:a16="http://schemas.microsoft.com/office/drawing/2014/main" id="{5F1ABCA4-FBDD-1B42-9487-6492FFEBD3D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639" y="1891152"/>
            <a:ext cx="838200" cy="774700"/>
          </a:xfrm>
          <a:prstGeom prst="rect">
            <a:avLst/>
          </a:prstGeom>
        </p:spPr>
      </p:pic>
      <p:pic>
        <p:nvPicPr>
          <p:cNvPr id="53" name="図 52">
            <a:extLst>
              <a:ext uri="{FF2B5EF4-FFF2-40B4-BE49-F238E27FC236}">
                <a16:creationId xmlns:a16="http://schemas.microsoft.com/office/drawing/2014/main" id="{A137CE3D-BEE4-184A-8317-7EDAF2A7701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008" y="2395954"/>
            <a:ext cx="698500" cy="393700"/>
          </a:xfrm>
          <a:prstGeom prst="rect">
            <a:avLst/>
          </a:prstGeom>
        </p:spPr>
      </p:pic>
      <p:sp>
        <p:nvSpPr>
          <p:cNvPr id="58" name="object 3">
            <a:extLst>
              <a:ext uri="{FF2B5EF4-FFF2-40B4-BE49-F238E27FC236}">
                <a16:creationId xmlns:a16="http://schemas.microsoft.com/office/drawing/2014/main" id="{C9B4DEAB-2846-8D41-981C-D86476D9983A}"/>
              </a:ext>
            </a:extLst>
          </p:cNvPr>
          <p:cNvSpPr txBox="1"/>
          <p:nvPr/>
        </p:nvSpPr>
        <p:spPr>
          <a:xfrm>
            <a:off x="1334809" y="8243797"/>
            <a:ext cx="5524902" cy="6745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398780" algn="ctr" rtl="0">
              <a:lnSpc>
                <a:spcPct val="100000"/>
              </a:lnSpc>
              <a:spcBef>
                <a:spcPts val="700"/>
              </a:spcBef>
            </a:pPr>
            <a:r>
              <a:rPr lang="ko" sz="1900" b="1" kern="0">
                <a:solidFill>
                  <a:schemeClr val="bg1"/>
                </a:solidFill>
                <a:latin typeface="Gulim" panose="020B0600000101010101" pitchFamily="34" charset="-127"/>
                <a:ea typeface="Gulim" panose="020B0600000101010101" pitchFamily="34" charset="-127"/>
                <a:cs typeface="HGPGothicE"/>
              </a:rPr>
              <a:t>만 5세 이상의 어린이도</a:t>
            </a:r>
          </a:p>
          <a:p>
            <a:pPr marR="399415" algn="ctr" rtl="0">
              <a:lnSpc>
                <a:spcPct val="100000"/>
              </a:lnSpc>
              <a:spcBef>
                <a:spcPts val="725"/>
              </a:spcBef>
            </a:pPr>
            <a:r>
              <a:rPr lang="ko" sz="1900" b="1" kern="0">
                <a:solidFill>
                  <a:schemeClr val="bg1"/>
                </a:solidFill>
                <a:latin typeface="Gulim" panose="020B0600000101010101" pitchFamily="34" charset="-127"/>
                <a:ea typeface="Gulim" panose="020B0600000101010101" pitchFamily="34" charset="-127"/>
                <a:cs typeface="HGPGothicE"/>
              </a:rPr>
              <a:t>신종 코로나 백신을 접종할 수 있습니다.</a:t>
            </a:r>
          </a:p>
        </p:txBody>
      </p:sp>
      <p:pic>
        <p:nvPicPr>
          <p:cNvPr id="55" name="図 54">
            <a:extLst>
              <a:ext uri="{FF2B5EF4-FFF2-40B4-BE49-F238E27FC236}">
                <a16:creationId xmlns:a16="http://schemas.microsoft.com/office/drawing/2014/main" id="{2F16F039-764D-5144-A123-AF848157FC8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275" y="4341842"/>
            <a:ext cx="4978400" cy="2146300"/>
          </a:xfrm>
          <a:prstGeom prst="rect">
            <a:avLst/>
          </a:prstGeom>
        </p:spPr>
      </p:pic>
      <p:pic>
        <p:nvPicPr>
          <p:cNvPr id="57" name="図 56">
            <a:extLst>
              <a:ext uri="{FF2B5EF4-FFF2-40B4-BE49-F238E27FC236}">
                <a16:creationId xmlns:a16="http://schemas.microsoft.com/office/drawing/2014/main" id="{C3FD6E24-6959-0441-87B6-0698B679DF9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407" y="6238148"/>
            <a:ext cx="3327400" cy="1651000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1CFE6390-C7AC-4EEC-8635-F0F3827D3763}"/>
              </a:ext>
            </a:extLst>
          </p:cNvPr>
          <p:cNvSpPr txBox="1"/>
          <p:nvPr/>
        </p:nvSpPr>
        <p:spPr>
          <a:xfrm>
            <a:off x="1720461" y="3126840"/>
            <a:ext cx="4373046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rtl="0"/>
            <a:r>
              <a:rPr lang="ko" sz="3200" dirty="0">
                <a:solidFill>
                  <a:schemeClr val="accent6">
                    <a:lumMod val="75000"/>
                  </a:schemeClr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신종 코로나 백신 접종에 관한 안내</a:t>
            </a:r>
            <a:endParaRPr lang="th-TH" sz="3200" dirty="0">
              <a:solidFill>
                <a:schemeClr val="accent6">
                  <a:lumMod val="75000"/>
                </a:schemeClr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9" name="object 2">
            <a:extLst>
              <a:ext uri="{FF2B5EF4-FFF2-40B4-BE49-F238E27FC236}">
                <a16:creationId xmlns:a16="http://schemas.microsoft.com/office/drawing/2014/main" id="{9091C248-2FE6-F74A-9C16-1E9241EEFC1F}"/>
              </a:ext>
            </a:extLst>
          </p:cNvPr>
          <p:cNvSpPr txBox="1"/>
          <p:nvPr/>
        </p:nvSpPr>
        <p:spPr>
          <a:xfrm>
            <a:off x="6332505" y="345571"/>
            <a:ext cx="769625" cy="174003"/>
          </a:xfrm>
          <a:prstGeom prst="rect">
            <a:avLst/>
          </a:prstGeom>
          <a:ln w="4445">
            <a:noFill/>
          </a:ln>
        </p:spPr>
        <p:txBody>
          <a:bodyPr vert="horz" wrap="square" lIns="0" tIns="28800" rIns="0" bIns="21600" rtlCol="0">
            <a:spAutoFit/>
          </a:bodyPr>
          <a:lstStyle/>
          <a:p>
            <a:pPr marL="110489" algn="r" rtl="0">
              <a:lnSpc>
                <a:spcPct val="100000"/>
              </a:lnSpc>
              <a:spcBef>
                <a:spcPts val="220"/>
              </a:spcBef>
            </a:pPr>
            <a:r>
              <a:rPr lang="ja-JP" altLang="en-US" sz="800" kern="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韓国</a:t>
            </a:r>
            <a:r>
              <a:rPr lang="ja-JP" altLang="en-US" sz="800" kern="0" dirty="0" smtClean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語</a:t>
            </a:r>
            <a:endParaRPr lang="en" sz="800" kern="0" dirty="0">
              <a:solidFill>
                <a:schemeClr val="bg1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70"/>
            <a:ext cx="7560309" cy="10692130"/>
          </a:xfrm>
          <a:custGeom>
            <a:avLst/>
            <a:gdLst/>
            <a:ahLst/>
            <a:cxnLst/>
            <a:rect l="l" t="t" r="r" b="b"/>
            <a:pathLst>
              <a:path w="7560309" h="10692130">
                <a:moveTo>
                  <a:pt x="7559992" y="0"/>
                </a:moveTo>
                <a:lnTo>
                  <a:pt x="0" y="0"/>
                </a:lnTo>
                <a:lnTo>
                  <a:pt x="0" y="10692003"/>
                </a:lnTo>
                <a:lnTo>
                  <a:pt x="7559992" y="10692003"/>
                </a:lnTo>
                <a:lnTo>
                  <a:pt x="7559992" y="0"/>
                </a:lnTo>
                <a:close/>
              </a:path>
            </a:pathLst>
          </a:custGeom>
          <a:solidFill>
            <a:srgbClr val="F6D5C0"/>
          </a:solidFill>
        </p:spPr>
        <p:txBody>
          <a:bodyPr wrap="square" lIns="0" tIns="0" rIns="0" bIns="0" rtlCol="0"/>
          <a:lstStyle/>
          <a:p>
            <a:pPr rtl="0"/>
            <a:endParaRPr kern="0" dirty="0"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58736" y="1384300"/>
            <a:ext cx="6840220" cy="8991600"/>
          </a:xfrm>
          <a:custGeom>
            <a:avLst/>
            <a:gdLst/>
            <a:ahLst/>
            <a:cxnLst/>
            <a:rect l="l" t="t" r="r" b="b"/>
            <a:pathLst>
              <a:path w="6840220" h="8865235">
                <a:moveTo>
                  <a:pt x="0" y="8864612"/>
                </a:moveTo>
                <a:lnTo>
                  <a:pt x="6840004" y="8864612"/>
                </a:lnTo>
                <a:lnTo>
                  <a:pt x="6840004" y="0"/>
                </a:lnTo>
                <a:lnTo>
                  <a:pt x="0" y="0"/>
                </a:lnTo>
                <a:lnTo>
                  <a:pt x="0" y="88646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rtl="0"/>
            <a:endParaRPr kern="0"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16001" y="324002"/>
            <a:ext cx="6984365" cy="1107440"/>
            <a:chOff x="216001" y="324002"/>
            <a:chExt cx="6984365" cy="1107440"/>
          </a:xfrm>
        </p:grpSpPr>
        <p:sp>
          <p:nvSpPr>
            <p:cNvPr id="5" name="object 5"/>
            <p:cNvSpPr/>
            <p:nvPr/>
          </p:nvSpPr>
          <p:spPr>
            <a:xfrm>
              <a:off x="360006" y="468007"/>
              <a:ext cx="6840220" cy="963930"/>
            </a:xfrm>
            <a:custGeom>
              <a:avLst/>
              <a:gdLst/>
              <a:ahLst/>
              <a:cxnLst/>
              <a:rect l="l" t="t" r="r" b="b"/>
              <a:pathLst>
                <a:path w="6840220" h="963930">
                  <a:moveTo>
                    <a:pt x="6840004" y="0"/>
                  </a:moveTo>
                  <a:lnTo>
                    <a:pt x="0" y="0"/>
                  </a:lnTo>
                  <a:lnTo>
                    <a:pt x="0" y="120345"/>
                  </a:lnTo>
                  <a:lnTo>
                    <a:pt x="0" y="963383"/>
                  </a:lnTo>
                  <a:lnTo>
                    <a:pt x="6840004" y="963383"/>
                  </a:lnTo>
                  <a:lnTo>
                    <a:pt x="6840004" y="120345"/>
                  </a:lnTo>
                  <a:lnTo>
                    <a:pt x="6840004" y="0"/>
                  </a:lnTo>
                  <a:close/>
                </a:path>
              </a:pathLst>
            </a:custGeom>
            <a:solidFill>
              <a:srgbClr val="FFF100"/>
            </a:solidFill>
          </p:spPr>
          <p:txBody>
            <a:bodyPr wrap="square" lIns="0" tIns="0" rIns="0" bIns="0" rtlCol="0"/>
            <a:lstStyle/>
            <a:p>
              <a:pPr rtl="0"/>
              <a:endParaRPr kern="0" dirty="0">
                <a:latin typeface="Gulim" panose="020B0600000101010101" pitchFamily="34" charset="-127"/>
                <a:ea typeface="Gulim" panose="020B0600000101010101" pitchFamily="34" charset="-127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216001" y="324002"/>
              <a:ext cx="1136650" cy="264795"/>
            </a:xfrm>
            <a:custGeom>
              <a:avLst/>
              <a:gdLst/>
              <a:ahLst/>
              <a:cxnLst/>
              <a:rect l="l" t="t" r="r" b="b"/>
              <a:pathLst>
                <a:path w="1136650" h="264795">
                  <a:moveTo>
                    <a:pt x="1136205" y="0"/>
                  </a:moveTo>
                  <a:lnTo>
                    <a:pt x="0" y="0"/>
                  </a:lnTo>
                  <a:lnTo>
                    <a:pt x="0" y="264350"/>
                  </a:lnTo>
                  <a:lnTo>
                    <a:pt x="1136205" y="264350"/>
                  </a:lnTo>
                  <a:lnTo>
                    <a:pt x="1136205" y="0"/>
                  </a:lnTo>
                  <a:close/>
                </a:path>
              </a:pathLst>
            </a:custGeom>
            <a:solidFill>
              <a:srgbClr val="E55927"/>
            </a:solidFill>
          </p:spPr>
          <p:txBody>
            <a:bodyPr wrap="square" lIns="0" tIns="0" rIns="0" bIns="0" rtlCol="0"/>
            <a:lstStyle/>
            <a:p>
              <a:pPr rtl="0"/>
              <a:endParaRPr kern="0">
                <a:latin typeface="Gulim" panose="020B0600000101010101" pitchFamily="34" charset="-127"/>
                <a:ea typeface="Gulim" panose="020B0600000101010101" pitchFamily="34" charset="-127"/>
              </a:endParaRPr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770458" y="3822700"/>
            <a:ext cx="6016355" cy="280670"/>
            <a:chOff x="788400" y="3781721"/>
            <a:chExt cx="5983605" cy="280670"/>
          </a:xfrm>
        </p:grpSpPr>
        <p:sp>
          <p:nvSpPr>
            <p:cNvPr id="8" name="object 8"/>
            <p:cNvSpPr/>
            <p:nvPr/>
          </p:nvSpPr>
          <p:spPr>
            <a:xfrm>
              <a:off x="792001" y="3785321"/>
              <a:ext cx="5976620" cy="273685"/>
            </a:xfrm>
            <a:custGeom>
              <a:avLst/>
              <a:gdLst/>
              <a:ahLst/>
              <a:cxnLst/>
              <a:rect l="l" t="t" r="r" b="b"/>
              <a:pathLst>
                <a:path w="5976620" h="273685">
                  <a:moveTo>
                    <a:pt x="5904014" y="0"/>
                  </a:moveTo>
                  <a:lnTo>
                    <a:pt x="71996" y="0"/>
                  </a:lnTo>
                  <a:lnTo>
                    <a:pt x="44041" y="5680"/>
                  </a:lnTo>
                  <a:lnTo>
                    <a:pt x="21148" y="21148"/>
                  </a:lnTo>
                  <a:lnTo>
                    <a:pt x="5680" y="44041"/>
                  </a:lnTo>
                  <a:lnTo>
                    <a:pt x="0" y="71996"/>
                  </a:lnTo>
                  <a:lnTo>
                    <a:pt x="0" y="201066"/>
                  </a:lnTo>
                  <a:lnTo>
                    <a:pt x="5680" y="229023"/>
                  </a:lnTo>
                  <a:lnTo>
                    <a:pt x="21148" y="251920"/>
                  </a:lnTo>
                  <a:lnTo>
                    <a:pt x="44041" y="267392"/>
                  </a:lnTo>
                  <a:lnTo>
                    <a:pt x="71996" y="273075"/>
                  </a:lnTo>
                  <a:lnTo>
                    <a:pt x="5904014" y="273075"/>
                  </a:lnTo>
                  <a:lnTo>
                    <a:pt x="5931963" y="267392"/>
                  </a:lnTo>
                  <a:lnTo>
                    <a:pt x="5954856" y="251920"/>
                  </a:lnTo>
                  <a:lnTo>
                    <a:pt x="5970327" y="229023"/>
                  </a:lnTo>
                  <a:lnTo>
                    <a:pt x="5976010" y="201066"/>
                  </a:lnTo>
                  <a:lnTo>
                    <a:pt x="5976010" y="71996"/>
                  </a:lnTo>
                  <a:lnTo>
                    <a:pt x="5970327" y="44041"/>
                  </a:lnTo>
                  <a:lnTo>
                    <a:pt x="5954856" y="21148"/>
                  </a:lnTo>
                  <a:lnTo>
                    <a:pt x="5931963" y="5680"/>
                  </a:lnTo>
                  <a:lnTo>
                    <a:pt x="5904014" y="0"/>
                  </a:lnTo>
                  <a:close/>
                </a:path>
              </a:pathLst>
            </a:custGeom>
            <a:solidFill>
              <a:srgbClr val="FFFCD1"/>
            </a:solidFill>
          </p:spPr>
          <p:txBody>
            <a:bodyPr wrap="square" lIns="0" tIns="0" rIns="0" bIns="0" rtlCol="0"/>
            <a:lstStyle/>
            <a:p>
              <a:pPr rtl="0"/>
              <a:endParaRPr kern="0">
                <a:latin typeface="Gulim" panose="020B0600000101010101" pitchFamily="34" charset="-127"/>
                <a:ea typeface="Gulim" panose="020B0600000101010101" pitchFamily="34" charset="-127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792001" y="3785321"/>
              <a:ext cx="5976620" cy="273685"/>
            </a:xfrm>
            <a:custGeom>
              <a:avLst/>
              <a:gdLst/>
              <a:ahLst/>
              <a:cxnLst/>
              <a:rect l="l" t="t" r="r" b="b"/>
              <a:pathLst>
                <a:path w="5976620" h="273685">
                  <a:moveTo>
                    <a:pt x="0" y="71996"/>
                  </a:moveTo>
                  <a:lnTo>
                    <a:pt x="5680" y="44041"/>
                  </a:lnTo>
                  <a:lnTo>
                    <a:pt x="21148" y="21148"/>
                  </a:lnTo>
                  <a:lnTo>
                    <a:pt x="44041" y="5680"/>
                  </a:lnTo>
                  <a:lnTo>
                    <a:pt x="71996" y="0"/>
                  </a:lnTo>
                  <a:lnTo>
                    <a:pt x="5904014" y="0"/>
                  </a:lnTo>
                  <a:lnTo>
                    <a:pt x="5931963" y="5680"/>
                  </a:lnTo>
                  <a:lnTo>
                    <a:pt x="5954856" y="21148"/>
                  </a:lnTo>
                  <a:lnTo>
                    <a:pt x="5970327" y="44041"/>
                  </a:lnTo>
                  <a:lnTo>
                    <a:pt x="5976010" y="71996"/>
                  </a:lnTo>
                  <a:lnTo>
                    <a:pt x="5976010" y="201066"/>
                  </a:lnTo>
                  <a:lnTo>
                    <a:pt x="5970327" y="229023"/>
                  </a:lnTo>
                  <a:lnTo>
                    <a:pt x="5954856" y="251920"/>
                  </a:lnTo>
                  <a:lnTo>
                    <a:pt x="5931963" y="267392"/>
                  </a:lnTo>
                  <a:lnTo>
                    <a:pt x="5904014" y="273075"/>
                  </a:lnTo>
                  <a:lnTo>
                    <a:pt x="71996" y="273075"/>
                  </a:lnTo>
                  <a:lnTo>
                    <a:pt x="44041" y="267392"/>
                  </a:lnTo>
                  <a:lnTo>
                    <a:pt x="21148" y="251920"/>
                  </a:lnTo>
                  <a:lnTo>
                    <a:pt x="5680" y="229023"/>
                  </a:lnTo>
                  <a:lnTo>
                    <a:pt x="0" y="201066"/>
                  </a:lnTo>
                  <a:lnTo>
                    <a:pt x="0" y="71996"/>
                  </a:lnTo>
                  <a:close/>
                </a:path>
              </a:pathLst>
            </a:custGeom>
            <a:ln w="7200">
              <a:solidFill>
                <a:srgbClr val="E55927"/>
              </a:solidFill>
            </a:ln>
          </p:spPr>
          <p:txBody>
            <a:bodyPr wrap="square" lIns="0" tIns="0" rIns="0" bIns="0" rtlCol="0"/>
            <a:lstStyle/>
            <a:p>
              <a:pPr rtl="0"/>
              <a:endParaRPr kern="0">
                <a:latin typeface="Gulim" panose="020B0600000101010101" pitchFamily="34" charset="-127"/>
                <a:ea typeface="Gulim" panose="020B0600000101010101" pitchFamily="34" charset="-127"/>
              </a:endParaRPr>
            </a:p>
          </p:txBody>
        </p:sp>
      </p:grpSp>
      <p:sp>
        <p:nvSpPr>
          <p:cNvPr id="10" name="object 10"/>
          <p:cNvSpPr/>
          <p:nvPr/>
        </p:nvSpPr>
        <p:spPr>
          <a:xfrm>
            <a:off x="791836" y="4371340"/>
            <a:ext cx="3005464" cy="0"/>
          </a:xfrm>
          <a:custGeom>
            <a:avLst/>
            <a:gdLst/>
            <a:ahLst/>
            <a:cxnLst/>
            <a:rect l="l" t="t" r="r" b="b"/>
            <a:pathLst>
              <a:path w="3630929">
                <a:moveTo>
                  <a:pt x="0" y="0"/>
                </a:moveTo>
                <a:lnTo>
                  <a:pt x="3630409" y="0"/>
                </a:lnTo>
              </a:path>
            </a:pathLst>
          </a:custGeom>
          <a:ln w="7200">
            <a:solidFill>
              <a:srgbClr val="E55927"/>
            </a:solidFill>
          </a:ln>
        </p:spPr>
        <p:txBody>
          <a:bodyPr wrap="square" lIns="0" tIns="0" rIns="0" bIns="0" rtlCol="0"/>
          <a:lstStyle/>
          <a:p>
            <a:pPr rtl="0"/>
            <a:endParaRPr kern="0"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06450" y="8470900"/>
            <a:ext cx="5861969" cy="0"/>
          </a:xfrm>
          <a:custGeom>
            <a:avLst/>
            <a:gdLst/>
            <a:ahLst/>
            <a:cxnLst/>
            <a:rect l="l" t="t" r="r" b="b"/>
            <a:pathLst>
              <a:path w="5979795">
                <a:moveTo>
                  <a:pt x="0" y="0"/>
                </a:moveTo>
                <a:lnTo>
                  <a:pt x="5979248" y="0"/>
                </a:lnTo>
              </a:path>
            </a:pathLst>
          </a:custGeom>
          <a:ln w="7200">
            <a:solidFill>
              <a:srgbClr val="E55927"/>
            </a:solidFill>
          </a:ln>
        </p:spPr>
        <p:txBody>
          <a:bodyPr wrap="square" lIns="0" tIns="0" rIns="0" bIns="0" rtlCol="0"/>
          <a:lstStyle/>
          <a:p>
            <a:pPr rtl="0"/>
            <a:endParaRPr kern="0"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graphicFrame>
        <p:nvGraphicFramePr>
          <p:cNvPr id="12" name="object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7807836"/>
              </p:ext>
            </p:extLst>
          </p:nvPr>
        </p:nvGraphicFramePr>
        <p:xfrm>
          <a:off x="932401" y="7327900"/>
          <a:ext cx="4473706" cy="7710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980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756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7587"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endParaRPr sz="100">
                        <a:latin typeface="Gulim" panose="020B0600000101010101" pitchFamily="34" charset="-127"/>
                        <a:ea typeface="Gulim" panose="020B0600000101010101" pitchFamily="34" charset="-127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55927"/>
                      </a:solidFill>
                      <a:prstDash val="solid"/>
                    </a:lnL>
                    <a:lnR w="6350">
                      <a:solidFill>
                        <a:srgbClr val="E55927"/>
                      </a:solidFill>
                      <a:prstDash val="solid"/>
                    </a:lnR>
                    <a:lnT w="9525">
                      <a:solidFill>
                        <a:srgbClr val="E55927"/>
                      </a:solidFill>
                      <a:prstDash val="solid"/>
                    </a:lnT>
                    <a:lnB w="9525">
                      <a:solidFill>
                        <a:srgbClr val="E55927"/>
                      </a:solidFill>
                      <a:prstDash val="solid"/>
                    </a:lnB>
                    <a:solidFill>
                      <a:srgbClr val="F9E4D5"/>
                    </a:solidFill>
                  </a:tcPr>
                </a:tc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endParaRPr sz="100">
                        <a:latin typeface="Gulim" panose="020B0600000101010101" pitchFamily="34" charset="-127"/>
                        <a:ea typeface="Gulim" panose="020B0600000101010101" pitchFamily="34" charset="-127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55927"/>
                      </a:solidFill>
                      <a:prstDash val="solid"/>
                    </a:lnL>
                    <a:lnR w="9525">
                      <a:solidFill>
                        <a:srgbClr val="E55927"/>
                      </a:solidFill>
                      <a:prstDash val="solid"/>
                    </a:lnR>
                    <a:lnT w="9525">
                      <a:solidFill>
                        <a:srgbClr val="E55927"/>
                      </a:solidFill>
                      <a:prstDash val="solid"/>
                    </a:lnT>
                    <a:lnB w="9525">
                      <a:solidFill>
                        <a:srgbClr val="E55927"/>
                      </a:solidFill>
                      <a:prstDash val="solid"/>
                    </a:lnB>
                    <a:solidFill>
                      <a:srgbClr val="F9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1736"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endParaRPr sz="100">
                        <a:latin typeface="Gulim" panose="020B0600000101010101" pitchFamily="34" charset="-127"/>
                        <a:ea typeface="Gulim" panose="020B0600000101010101" pitchFamily="34" charset="-127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55927"/>
                      </a:solidFill>
                      <a:prstDash val="solid"/>
                    </a:lnL>
                    <a:lnR w="6350">
                      <a:solidFill>
                        <a:srgbClr val="E55927"/>
                      </a:solidFill>
                      <a:prstDash val="solid"/>
                    </a:lnR>
                    <a:lnT w="9525">
                      <a:solidFill>
                        <a:srgbClr val="E55927"/>
                      </a:solidFill>
                      <a:prstDash val="solid"/>
                    </a:lnT>
                    <a:lnB w="6350">
                      <a:solidFill>
                        <a:srgbClr val="E55927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endParaRPr sz="100">
                        <a:latin typeface="Gulim" panose="020B0600000101010101" pitchFamily="34" charset="-127"/>
                        <a:ea typeface="Gulim" panose="020B0600000101010101" pitchFamily="34" charset="-127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55927"/>
                      </a:solidFill>
                      <a:prstDash val="solid"/>
                    </a:lnL>
                    <a:lnR w="9525">
                      <a:solidFill>
                        <a:srgbClr val="E55927"/>
                      </a:solidFill>
                      <a:prstDash val="solid"/>
                    </a:lnR>
                    <a:lnT w="9525">
                      <a:solidFill>
                        <a:srgbClr val="E55927"/>
                      </a:solidFill>
                      <a:prstDash val="solid"/>
                    </a:lnT>
                    <a:lnB w="6350">
                      <a:solidFill>
                        <a:srgbClr val="E55927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1735"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endParaRPr sz="100">
                        <a:latin typeface="Gulim" panose="020B0600000101010101" pitchFamily="34" charset="-127"/>
                        <a:ea typeface="Gulim" panose="020B0600000101010101" pitchFamily="34" charset="-127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55927"/>
                      </a:solidFill>
                      <a:prstDash val="solid"/>
                    </a:lnL>
                    <a:lnR w="6350">
                      <a:solidFill>
                        <a:srgbClr val="E55927"/>
                      </a:solidFill>
                      <a:prstDash val="solid"/>
                    </a:lnR>
                    <a:lnT w="6350">
                      <a:solidFill>
                        <a:srgbClr val="E55927"/>
                      </a:solidFill>
                      <a:prstDash val="solid"/>
                    </a:lnT>
                    <a:lnB w="6350">
                      <a:solidFill>
                        <a:srgbClr val="E55927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endParaRPr sz="100">
                        <a:latin typeface="Gulim" panose="020B0600000101010101" pitchFamily="34" charset="-127"/>
                        <a:ea typeface="Gulim" panose="020B0600000101010101" pitchFamily="34" charset="-127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55927"/>
                      </a:solidFill>
                      <a:prstDash val="solid"/>
                    </a:lnL>
                    <a:lnR w="9525">
                      <a:solidFill>
                        <a:srgbClr val="E55927"/>
                      </a:solidFill>
                      <a:prstDash val="solid"/>
                    </a:lnR>
                    <a:lnT w="6350">
                      <a:solidFill>
                        <a:srgbClr val="E55927"/>
                      </a:solidFill>
                      <a:prstDash val="solid"/>
                    </a:lnT>
                    <a:lnB w="6350">
                      <a:solidFill>
                        <a:srgbClr val="E55927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007"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endParaRPr sz="100">
                        <a:latin typeface="Gulim" panose="020B0600000101010101" pitchFamily="34" charset="-127"/>
                        <a:ea typeface="Gulim" panose="020B0600000101010101" pitchFamily="34" charset="-127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55927"/>
                      </a:solidFill>
                      <a:prstDash val="solid"/>
                    </a:lnL>
                    <a:lnR w="6350">
                      <a:solidFill>
                        <a:srgbClr val="E55927"/>
                      </a:solidFill>
                      <a:prstDash val="solid"/>
                    </a:lnR>
                    <a:lnT w="6350">
                      <a:solidFill>
                        <a:srgbClr val="E55927"/>
                      </a:solidFill>
                      <a:prstDash val="solid"/>
                    </a:lnT>
                    <a:lnB w="9525">
                      <a:solidFill>
                        <a:srgbClr val="E55927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endParaRPr sz="100" dirty="0">
                        <a:latin typeface="Gulim" panose="020B0600000101010101" pitchFamily="34" charset="-127"/>
                        <a:ea typeface="Gulim" panose="020B0600000101010101" pitchFamily="34" charset="-127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55927"/>
                      </a:solidFill>
                      <a:prstDash val="solid"/>
                    </a:lnL>
                    <a:lnR w="9525">
                      <a:solidFill>
                        <a:srgbClr val="E55927"/>
                      </a:solidFill>
                      <a:prstDash val="solid"/>
                    </a:lnR>
                    <a:lnT w="6350">
                      <a:solidFill>
                        <a:srgbClr val="E55927"/>
                      </a:solidFill>
                      <a:prstDash val="solid"/>
                    </a:lnT>
                    <a:lnB w="9525">
                      <a:solidFill>
                        <a:srgbClr val="E55927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13" name="object 13"/>
          <p:cNvGrpSpPr/>
          <p:nvPr/>
        </p:nvGrpSpPr>
        <p:grpSpPr>
          <a:xfrm>
            <a:off x="688942" y="5383627"/>
            <a:ext cx="6016355" cy="280670"/>
            <a:chOff x="788400" y="5407878"/>
            <a:chExt cx="5983605" cy="280670"/>
          </a:xfrm>
        </p:grpSpPr>
        <p:sp>
          <p:nvSpPr>
            <p:cNvPr id="14" name="object 14"/>
            <p:cNvSpPr/>
            <p:nvPr/>
          </p:nvSpPr>
          <p:spPr>
            <a:xfrm>
              <a:off x="792001" y="5411478"/>
              <a:ext cx="5976620" cy="273685"/>
            </a:xfrm>
            <a:custGeom>
              <a:avLst/>
              <a:gdLst/>
              <a:ahLst/>
              <a:cxnLst/>
              <a:rect l="l" t="t" r="r" b="b"/>
              <a:pathLst>
                <a:path w="5976620" h="273685">
                  <a:moveTo>
                    <a:pt x="5904014" y="0"/>
                  </a:moveTo>
                  <a:lnTo>
                    <a:pt x="71996" y="0"/>
                  </a:lnTo>
                  <a:lnTo>
                    <a:pt x="44041" y="5680"/>
                  </a:lnTo>
                  <a:lnTo>
                    <a:pt x="21148" y="21148"/>
                  </a:lnTo>
                  <a:lnTo>
                    <a:pt x="5680" y="44041"/>
                  </a:lnTo>
                  <a:lnTo>
                    <a:pt x="0" y="71996"/>
                  </a:lnTo>
                  <a:lnTo>
                    <a:pt x="0" y="201066"/>
                  </a:lnTo>
                  <a:lnTo>
                    <a:pt x="5680" y="229023"/>
                  </a:lnTo>
                  <a:lnTo>
                    <a:pt x="21148" y="251920"/>
                  </a:lnTo>
                  <a:lnTo>
                    <a:pt x="44041" y="267392"/>
                  </a:lnTo>
                  <a:lnTo>
                    <a:pt x="71996" y="273075"/>
                  </a:lnTo>
                  <a:lnTo>
                    <a:pt x="5904014" y="273075"/>
                  </a:lnTo>
                  <a:lnTo>
                    <a:pt x="5931963" y="267392"/>
                  </a:lnTo>
                  <a:lnTo>
                    <a:pt x="5954856" y="251920"/>
                  </a:lnTo>
                  <a:lnTo>
                    <a:pt x="5970327" y="229023"/>
                  </a:lnTo>
                  <a:lnTo>
                    <a:pt x="5976010" y="201066"/>
                  </a:lnTo>
                  <a:lnTo>
                    <a:pt x="5976010" y="71996"/>
                  </a:lnTo>
                  <a:lnTo>
                    <a:pt x="5970327" y="44041"/>
                  </a:lnTo>
                  <a:lnTo>
                    <a:pt x="5954856" y="21148"/>
                  </a:lnTo>
                  <a:lnTo>
                    <a:pt x="5931963" y="5680"/>
                  </a:lnTo>
                  <a:lnTo>
                    <a:pt x="5904014" y="0"/>
                  </a:lnTo>
                  <a:close/>
                </a:path>
              </a:pathLst>
            </a:custGeom>
            <a:solidFill>
              <a:srgbClr val="FFFCD1"/>
            </a:solidFill>
          </p:spPr>
          <p:txBody>
            <a:bodyPr wrap="square" lIns="0" tIns="0" rIns="0" bIns="0" rtlCol="0"/>
            <a:lstStyle/>
            <a:p>
              <a:pPr rtl="0"/>
              <a:endParaRPr kern="0">
                <a:latin typeface="Gulim" panose="020B0600000101010101" pitchFamily="34" charset="-127"/>
                <a:ea typeface="Gulim" panose="020B0600000101010101" pitchFamily="34" charset="-127"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792001" y="5411478"/>
              <a:ext cx="5976620" cy="273685"/>
            </a:xfrm>
            <a:custGeom>
              <a:avLst/>
              <a:gdLst/>
              <a:ahLst/>
              <a:cxnLst/>
              <a:rect l="l" t="t" r="r" b="b"/>
              <a:pathLst>
                <a:path w="5976620" h="273685">
                  <a:moveTo>
                    <a:pt x="0" y="71996"/>
                  </a:moveTo>
                  <a:lnTo>
                    <a:pt x="5680" y="44041"/>
                  </a:lnTo>
                  <a:lnTo>
                    <a:pt x="21148" y="21148"/>
                  </a:lnTo>
                  <a:lnTo>
                    <a:pt x="44041" y="5680"/>
                  </a:lnTo>
                  <a:lnTo>
                    <a:pt x="71996" y="0"/>
                  </a:lnTo>
                  <a:lnTo>
                    <a:pt x="5904014" y="0"/>
                  </a:lnTo>
                  <a:lnTo>
                    <a:pt x="5931963" y="5680"/>
                  </a:lnTo>
                  <a:lnTo>
                    <a:pt x="5954856" y="21148"/>
                  </a:lnTo>
                  <a:lnTo>
                    <a:pt x="5970327" y="44041"/>
                  </a:lnTo>
                  <a:lnTo>
                    <a:pt x="5976010" y="71996"/>
                  </a:lnTo>
                  <a:lnTo>
                    <a:pt x="5976010" y="201066"/>
                  </a:lnTo>
                  <a:lnTo>
                    <a:pt x="5970327" y="229023"/>
                  </a:lnTo>
                  <a:lnTo>
                    <a:pt x="5954856" y="251920"/>
                  </a:lnTo>
                  <a:lnTo>
                    <a:pt x="5931963" y="267392"/>
                  </a:lnTo>
                  <a:lnTo>
                    <a:pt x="5904014" y="273075"/>
                  </a:lnTo>
                  <a:lnTo>
                    <a:pt x="71996" y="273075"/>
                  </a:lnTo>
                  <a:lnTo>
                    <a:pt x="44041" y="267392"/>
                  </a:lnTo>
                  <a:lnTo>
                    <a:pt x="21148" y="251920"/>
                  </a:lnTo>
                  <a:lnTo>
                    <a:pt x="5680" y="229023"/>
                  </a:lnTo>
                  <a:lnTo>
                    <a:pt x="0" y="201066"/>
                  </a:lnTo>
                  <a:lnTo>
                    <a:pt x="0" y="71996"/>
                  </a:lnTo>
                  <a:close/>
                </a:path>
              </a:pathLst>
            </a:custGeom>
            <a:ln w="7200">
              <a:solidFill>
                <a:srgbClr val="E55927"/>
              </a:solidFill>
            </a:ln>
          </p:spPr>
          <p:txBody>
            <a:bodyPr wrap="square" lIns="0" tIns="0" rIns="0" bIns="0" rtlCol="0"/>
            <a:lstStyle/>
            <a:p>
              <a:pPr rtl="0"/>
              <a:endParaRPr kern="0">
                <a:latin typeface="Gulim" panose="020B0600000101010101" pitchFamily="34" charset="-127"/>
                <a:ea typeface="Gulim" panose="020B0600000101010101" pitchFamily="34" charset="-127"/>
              </a:endParaRPr>
            </a:p>
          </p:txBody>
        </p:sp>
      </p:grpSp>
      <p:sp>
        <p:nvSpPr>
          <p:cNvPr id="16" name="object 16"/>
          <p:cNvSpPr/>
          <p:nvPr/>
        </p:nvSpPr>
        <p:spPr>
          <a:xfrm>
            <a:off x="838200" y="5918200"/>
            <a:ext cx="5118430" cy="0"/>
          </a:xfrm>
          <a:custGeom>
            <a:avLst/>
            <a:gdLst/>
            <a:ahLst/>
            <a:cxnLst/>
            <a:rect l="l" t="t" r="r" b="b"/>
            <a:pathLst>
              <a:path w="4918710">
                <a:moveTo>
                  <a:pt x="0" y="0"/>
                </a:moveTo>
                <a:lnTo>
                  <a:pt x="4918684" y="0"/>
                </a:lnTo>
              </a:path>
            </a:pathLst>
          </a:custGeom>
          <a:ln w="7200">
            <a:solidFill>
              <a:srgbClr val="E55927"/>
            </a:solidFill>
          </a:ln>
        </p:spPr>
        <p:txBody>
          <a:bodyPr wrap="square" lIns="0" tIns="0" rIns="0" bIns="0" rtlCol="0"/>
          <a:lstStyle/>
          <a:p>
            <a:pPr rtl="0"/>
            <a:endParaRPr kern="0"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829956" y="1706575"/>
            <a:ext cx="1157784" cy="66040"/>
          </a:xfrm>
          <a:custGeom>
            <a:avLst/>
            <a:gdLst/>
            <a:ahLst/>
            <a:cxnLst/>
            <a:rect l="l" t="t" r="r" b="b"/>
            <a:pathLst>
              <a:path w="1426845" h="66039">
                <a:moveTo>
                  <a:pt x="1426540" y="0"/>
                </a:moveTo>
                <a:lnTo>
                  <a:pt x="0" y="0"/>
                </a:lnTo>
                <a:lnTo>
                  <a:pt x="0" y="65417"/>
                </a:lnTo>
                <a:lnTo>
                  <a:pt x="1426540" y="65417"/>
                </a:lnTo>
                <a:lnTo>
                  <a:pt x="1426540" y="0"/>
                </a:lnTo>
                <a:close/>
              </a:path>
            </a:pathLst>
          </a:custGeom>
          <a:solidFill>
            <a:srgbClr val="FCEADD"/>
          </a:solidFill>
        </p:spPr>
        <p:txBody>
          <a:bodyPr wrap="square" lIns="0" tIns="0" rIns="0" bIns="0" rtlCol="0"/>
          <a:lstStyle/>
          <a:p>
            <a:pPr rtl="0"/>
            <a:endParaRPr kern="0"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806450" y="2575887"/>
            <a:ext cx="912313" cy="65386"/>
          </a:xfrm>
          <a:custGeom>
            <a:avLst/>
            <a:gdLst/>
            <a:ahLst/>
            <a:cxnLst/>
            <a:rect l="l" t="t" r="r" b="b"/>
            <a:pathLst>
              <a:path w="958850" h="66039">
                <a:moveTo>
                  <a:pt x="958545" y="0"/>
                </a:moveTo>
                <a:lnTo>
                  <a:pt x="0" y="0"/>
                </a:lnTo>
                <a:lnTo>
                  <a:pt x="0" y="65417"/>
                </a:lnTo>
                <a:lnTo>
                  <a:pt x="958545" y="65417"/>
                </a:lnTo>
                <a:lnTo>
                  <a:pt x="958545" y="0"/>
                </a:lnTo>
                <a:close/>
              </a:path>
            </a:pathLst>
          </a:custGeom>
          <a:solidFill>
            <a:srgbClr val="FCEADD"/>
          </a:solidFill>
        </p:spPr>
        <p:txBody>
          <a:bodyPr wrap="square" lIns="0" tIns="0" rIns="0" bIns="0" rtlCol="0"/>
          <a:lstStyle/>
          <a:p>
            <a:pPr rtl="0"/>
            <a:endParaRPr kern="0"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9" name="object 2">
            <a:extLst>
              <a:ext uri="{FF2B5EF4-FFF2-40B4-BE49-F238E27FC236}">
                <a16:creationId xmlns:a16="http://schemas.microsoft.com/office/drawing/2014/main" id="{D85F96A8-45DB-6947-B5D3-587FD5F25ACB}"/>
              </a:ext>
            </a:extLst>
          </p:cNvPr>
          <p:cNvSpPr txBox="1"/>
          <p:nvPr/>
        </p:nvSpPr>
        <p:spPr>
          <a:xfrm>
            <a:off x="347855" y="367462"/>
            <a:ext cx="915796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844"/>
              </a:spcBef>
            </a:pPr>
            <a:r>
              <a:rPr lang="ko" sz="1100" kern="0" dirty="0">
                <a:solidFill>
                  <a:schemeClr val="bg1"/>
                </a:solidFill>
                <a:latin typeface="Gulim" panose="020B0600000101010101" pitchFamily="34" charset="-127"/>
                <a:ea typeface="Gulim" panose="020B0600000101010101" pitchFamily="34" charset="-127"/>
                <a:cs typeface="HGPGothicE"/>
              </a:rPr>
              <a:t>보호자께</a:t>
            </a:r>
          </a:p>
        </p:txBody>
      </p:sp>
      <p:sp>
        <p:nvSpPr>
          <p:cNvPr id="20" name="object 3">
            <a:extLst>
              <a:ext uri="{FF2B5EF4-FFF2-40B4-BE49-F238E27FC236}">
                <a16:creationId xmlns:a16="http://schemas.microsoft.com/office/drawing/2014/main" id="{82D7ADC0-8724-9B4A-B1B7-CD5286A55873}"/>
              </a:ext>
            </a:extLst>
          </p:cNvPr>
          <p:cNvSpPr txBox="1"/>
          <p:nvPr/>
        </p:nvSpPr>
        <p:spPr>
          <a:xfrm>
            <a:off x="874508" y="5171802"/>
            <a:ext cx="2522742" cy="180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0"/>
              </a:spcBef>
            </a:pPr>
            <a:r>
              <a:rPr lang="ko" sz="800" kern="0" dirty="0">
                <a:solidFill>
                  <a:srgbClr val="221815"/>
                </a:solidFill>
                <a:latin typeface="Gulim" panose="020B0600000101010101" pitchFamily="34" charset="-127"/>
                <a:ea typeface="Gulim" panose="020B0600000101010101" pitchFamily="34" charset="-127"/>
                <a:cs typeface="YuGothic"/>
              </a:rPr>
              <a:t>(※)오미크론 변이가 나타나기 전의 데이터입니다.</a:t>
            </a:r>
            <a:endParaRPr sz="800" kern="0" dirty="0">
              <a:latin typeface="Gulim" panose="020B0600000101010101" pitchFamily="34" charset="-127"/>
              <a:ea typeface="Gulim" panose="020B0600000101010101" pitchFamily="34" charset="-127"/>
              <a:cs typeface="YuGothic"/>
            </a:endParaRPr>
          </a:p>
        </p:txBody>
      </p:sp>
      <p:sp>
        <p:nvSpPr>
          <p:cNvPr id="21" name="object 4">
            <a:extLst>
              <a:ext uri="{FF2B5EF4-FFF2-40B4-BE49-F238E27FC236}">
                <a16:creationId xmlns:a16="http://schemas.microsoft.com/office/drawing/2014/main" id="{FD973C7E-F8A3-2645-BE42-8B02C51BEBE9}"/>
              </a:ext>
            </a:extLst>
          </p:cNvPr>
          <p:cNvSpPr txBox="1"/>
          <p:nvPr/>
        </p:nvSpPr>
        <p:spPr>
          <a:xfrm>
            <a:off x="5184468" y="5206204"/>
            <a:ext cx="1489382" cy="1604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 rtl="0">
              <a:lnSpc>
                <a:spcPct val="100000"/>
              </a:lnSpc>
              <a:spcBef>
                <a:spcPts val="100"/>
              </a:spcBef>
            </a:pPr>
            <a:r>
              <a:rPr lang="ko" sz="700" kern="0" dirty="0">
                <a:solidFill>
                  <a:srgbClr val="221815"/>
                </a:solidFill>
                <a:latin typeface="Gulim" panose="020B0600000101010101" pitchFamily="34" charset="-127"/>
                <a:ea typeface="Gulim" panose="020B0600000101010101" pitchFamily="34" charset="-127"/>
                <a:cs typeface="YuGothic"/>
              </a:rPr>
              <a:t>출처: 특례 승인에 관한 보고서</a:t>
            </a:r>
            <a:endParaRPr sz="700" kern="0" dirty="0">
              <a:latin typeface="Gulim" panose="020B0600000101010101" pitchFamily="34" charset="-127"/>
              <a:ea typeface="Gulim" panose="020B0600000101010101" pitchFamily="34" charset="-127"/>
              <a:cs typeface="YuGothic"/>
            </a:endParaRPr>
          </a:p>
        </p:txBody>
      </p:sp>
      <p:sp>
        <p:nvSpPr>
          <p:cNvPr id="22" name="object 5">
            <a:extLst>
              <a:ext uri="{FF2B5EF4-FFF2-40B4-BE49-F238E27FC236}">
                <a16:creationId xmlns:a16="http://schemas.microsoft.com/office/drawing/2014/main" id="{C3B003BD-3F9F-3E4E-BE01-861B89E96CA7}"/>
              </a:ext>
            </a:extLst>
          </p:cNvPr>
          <p:cNvSpPr txBox="1"/>
          <p:nvPr/>
        </p:nvSpPr>
        <p:spPr>
          <a:xfrm>
            <a:off x="775704" y="5400040"/>
            <a:ext cx="6022975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170180" algn="ctr" rtl="0">
              <a:lnSpc>
                <a:spcPct val="100000"/>
              </a:lnSpc>
              <a:spcBef>
                <a:spcPts val="100"/>
              </a:spcBef>
            </a:pPr>
            <a:r>
              <a:rPr lang="ko" sz="1300" kern="0" dirty="0">
                <a:solidFill>
                  <a:srgbClr val="221815"/>
                </a:solidFill>
                <a:latin typeface="Gulim" panose="020B0600000101010101" pitchFamily="34" charset="-127"/>
                <a:ea typeface="Gulim" panose="020B0600000101010101" pitchFamily="34" charset="-127"/>
                <a:cs typeface="HGPGothicE"/>
              </a:rPr>
              <a:t>신종 코로나 백신의 </a:t>
            </a:r>
            <a:r>
              <a:rPr lang="ko" sz="2250" kern="0" baseline="1851" dirty="0">
                <a:solidFill>
                  <a:srgbClr val="E55927"/>
                </a:solidFill>
                <a:latin typeface="Gulim" panose="020B0600000101010101" pitchFamily="34" charset="-127"/>
                <a:ea typeface="Gulim" panose="020B0600000101010101" pitchFamily="34" charset="-127"/>
                <a:cs typeface="HGPGothicE"/>
              </a:rPr>
              <a:t>안전성</a:t>
            </a:r>
            <a:endParaRPr sz="2250" kern="0" baseline="1851" dirty="0">
              <a:latin typeface="Gulim" panose="020B0600000101010101" pitchFamily="34" charset="-127"/>
              <a:ea typeface="Gulim" panose="020B0600000101010101" pitchFamily="34" charset="-127"/>
              <a:cs typeface="HGPGothicE"/>
            </a:endParaRPr>
          </a:p>
        </p:txBody>
      </p:sp>
      <p:sp>
        <p:nvSpPr>
          <p:cNvPr id="23" name="object 6">
            <a:extLst>
              <a:ext uri="{FF2B5EF4-FFF2-40B4-BE49-F238E27FC236}">
                <a16:creationId xmlns:a16="http://schemas.microsoft.com/office/drawing/2014/main" id="{1D458E5C-3536-3846-973C-25B1FA85242B}"/>
              </a:ext>
            </a:extLst>
          </p:cNvPr>
          <p:cNvSpPr txBox="1"/>
          <p:nvPr/>
        </p:nvSpPr>
        <p:spPr>
          <a:xfrm>
            <a:off x="2534753" y="7331778"/>
            <a:ext cx="2324735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6550" algn="ctr" rtl="0">
              <a:lnSpc>
                <a:spcPct val="100000"/>
              </a:lnSpc>
              <a:spcBef>
                <a:spcPts val="445"/>
              </a:spcBef>
              <a:tabLst>
                <a:tab pos="578485" algn="l"/>
              </a:tabLst>
            </a:pPr>
            <a:r>
              <a:rPr lang="ko" sz="900" b="1" kern="0" dirty="0">
                <a:solidFill>
                  <a:srgbClr val="221815"/>
                </a:solidFill>
                <a:latin typeface="Gulim" panose="020B0600000101010101" pitchFamily="34" charset="-127"/>
                <a:ea typeface="Gulim" panose="020B0600000101010101" pitchFamily="34" charset="-127"/>
                <a:cs typeface="YuGothic"/>
              </a:rPr>
              <a:t>증	상</a:t>
            </a:r>
            <a:endParaRPr sz="900" b="1" kern="0" dirty="0">
              <a:latin typeface="Gulim" panose="020B0600000101010101" pitchFamily="34" charset="-127"/>
              <a:ea typeface="Gulim" panose="020B0600000101010101" pitchFamily="34" charset="-127"/>
              <a:cs typeface="YuGothic"/>
            </a:endParaRPr>
          </a:p>
        </p:txBody>
      </p:sp>
      <p:sp>
        <p:nvSpPr>
          <p:cNvPr id="24" name="object 7">
            <a:extLst>
              <a:ext uri="{FF2B5EF4-FFF2-40B4-BE49-F238E27FC236}">
                <a16:creationId xmlns:a16="http://schemas.microsoft.com/office/drawing/2014/main" id="{2460E5CE-7432-E74D-BE52-DED87962EFB7}"/>
              </a:ext>
            </a:extLst>
          </p:cNvPr>
          <p:cNvSpPr txBox="1"/>
          <p:nvPr/>
        </p:nvSpPr>
        <p:spPr>
          <a:xfrm>
            <a:off x="2415255" y="7952087"/>
            <a:ext cx="1700697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0"/>
              </a:spcBef>
            </a:pPr>
            <a:r>
              <a:rPr lang="ko" sz="900" kern="0">
                <a:solidFill>
                  <a:srgbClr val="221815"/>
                </a:solidFill>
                <a:latin typeface="Gulim" panose="020B0600000101010101" pitchFamily="34" charset="-127"/>
                <a:ea typeface="Gulim" panose="020B0600000101010101" pitchFamily="34" charset="-127"/>
                <a:cs typeface="HGPGothicE"/>
              </a:rPr>
              <a:t>설사, 발열, 관절통, 구토</a:t>
            </a:r>
            <a:endParaRPr sz="900" kern="0" dirty="0">
              <a:latin typeface="Gulim" panose="020B0600000101010101" pitchFamily="34" charset="-127"/>
              <a:ea typeface="Gulim" panose="020B0600000101010101" pitchFamily="34" charset="-127"/>
              <a:cs typeface="HGPGothicE"/>
            </a:endParaRPr>
          </a:p>
        </p:txBody>
      </p:sp>
      <p:sp>
        <p:nvSpPr>
          <p:cNvPr id="25" name="object 8">
            <a:extLst>
              <a:ext uri="{FF2B5EF4-FFF2-40B4-BE49-F238E27FC236}">
                <a16:creationId xmlns:a16="http://schemas.microsoft.com/office/drawing/2014/main" id="{5CCD37BF-9DBF-394F-951F-C91044A2B359}"/>
              </a:ext>
            </a:extLst>
          </p:cNvPr>
          <p:cNvSpPr txBox="1"/>
          <p:nvPr/>
        </p:nvSpPr>
        <p:spPr>
          <a:xfrm>
            <a:off x="934553" y="7356086"/>
            <a:ext cx="1700697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400"/>
              </a:spcBef>
            </a:pPr>
            <a:r>
              <a:rPr lang="ko" sz="900" b="1" kern="0" dirty="0">
                <a:solidFill>
                  <a:srgbClr val="221815"/>
                </a:solidFill>
                <a:latin typeface="Gulim" panose="020B0600000101010101" pitchFamily="34" charset="-127"/>
                <a:ea typeface="Gulim" panose="020B0600000101010101" pitchFamily="34" charset="-127"/>
                <a:cs typeface="YuGothic"/>
              </a:rPr>
              <a:t>증상이 나타난 사람의 비율</a:t>
            </a:r>
            <a:endParaRPr sz="900" b="1" kern="0" dirty="0">
              <a:latin typeface="Gulim" panose="020B0600000101010101" pitchFamily="34" charset="-127"/>
              <a:ea typeface="Gulim" panose="020B0600000101010101" pitchFamily="34" charset="-127"/>
              <a:cs typeface="YuGothic"/>
            </a:endParaRPr>
          </a:p>
        </p:txBody>
      </p:sp>
      <p:sp>
        <p:nvSpPr>
          <p:cNvPr id="27" name="object 10">
            <a:extLst>
              <a:ext uri="{FF2B5EF4-FFF2-40B4-BE49-F238E27FC236}">
                <a16:creationId xmlns:a16="http://schemas.microsoft.com/office/drawing/2014/main" id="{DBB5035C-71CF-7544-AE4E-0D024F5102B2}"/>
              </a:ext>
            </a:extLst>
          </p:cNvPr>
          <p:cNvSpPr txBox="1"/>
          <p:nvPr/>
        </p:nvSpPr>
        <p:spPr>
          <a:xfrm>
            <a:off x="775970" y="8286234"/>
            <a:ext cx="601218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0"/>
              </a:spcBef>
            </a:pPr>
            <a:r>
              <a:rPr lang="ko" sz="1200" kern="0" dirty="0">
                <a:solidFill>
                  <a:srgbClr val="E55927"/>
                </a:solidFill>
                <a:latin typeface="Gulim" panose="020B0600000101010101" pitchFamily="34" charset="-127"/>
                <a:ea typeface="Gulim" panose="020B0600000101010101" pitchFamily="34" charset="-127"/>
                <a:cs typeface="HGPGothicE"/>
              </a:rPr>
              <a:t>Q. 젊은 남성일수록 접종 후에 </a:t>
            </a:r>
            <a:r>
              <a:rPr lang="ko" sz="1200" kern="0" dirty="0" smtClean="0">
                <a:solidFill>
                  <a:srgbClr val="E55927"/>
                </a:solidFill>
                <a:latin typeface="Gulim" panose="020B0600000101010101" pitchFamily="34" charset="-127"/>
                <a:ea typeface="Gulim" panose="020B0600000101010101" pitchFamily="34" charset="-127"/>
                <a:cs typeface="HGPGothicE"/>
              </a:rPr>
              <a:t>심근염</a:t>
            </a:r>
            <a:r>
              <a:rPr lang="ko-KR" altLang="en-US" sz="1200" kern="0" dirty="0" smtClean="0">
                <a:solidFill>
                  <a:srgbClr val="E55927"/>
                </a:solidFill>
                <a:latin typeface="Gulim" panose="020B0600000101010101" pitchFamily="34" charset="-127"/>
                <a:ea typeface="Gulim" panose="020B0600000101010101" pitchFamily="34" charset="-127"/>
                <a:cs typeface="HGPGothicE"/>
              </a:rPr>
              <a:t>이</a:t>
            </a:r>
            <a:r>
              <a:rPr lang="ko" sz="1200" kern="0" dirty="0" smtClean="0">
                <a:solidFill>
                  <a:srgbClr val="E55927"/>
                </a:solidFill>
                <a:latin typeface="Gulim" panose="020B0600000101010101" pitchFamily="34" charset="-127"/>
                <a:ea typeface="Gulim" panose="020B0600000101010101" pitchFamily="34" charset="-127"/>
                <a:cs typeface="HGPGothicE"/>
              </a:rPr>
              <a:t> </a:t>
            </a:r>
            <a:r>
              <a:rPr lang="ko" sz="1200" kern="0" dirty="0" smtClean="0">
                <a:solidFill>
                  <a:srgbClr val="FF0000"/>
                </a:solidFill>
                <a:latin typeface="Gulim" panose="020B0600000101010101" pitchFamily="34" charset="-127"/>
                <a:ea typeface="Gulim" panose="020B0600000101010101" pitchFamily="34" charset="-127"/>
                <a:cs typeface="HGPGothicE"/>
              </a:rPr>
              <a:t>일</a:t>
            </a:r>
            <a:r>
              <a:rPr lang="ko-KR" altLang="en-US" sz="1200" kern="0" dirty="0" smtClean="0">
                <a:solidFill>
                  <a:srgbClr val="FF0000"/>
                </a:solidFill>
                <a:latin typeface="Gulim" panose="020B0600000101010101" pitchFamily="34" charset="-127"/>
                <a:ea typeface="Gulim" panose="020B0600000101010101" pitchFamily="34" charset="-127"/>
                <a:cs typeface="HGPGothicE"/>
              </a:rPr>
              <a:t>어나</a:t>
            </a:r>
            <a:r>
              <a:rPr lang="ko" sz="1200" kern="0" dirty="0" smtClean="0">
                <a:solidFill>
                  <a:srgbClr val="FF0000"/>
                </a:solidFill>
                <a:latin typeface="Gulim" panose="020B0600000101010101" pitchFamily="34" charset="-127"/>
                <a:ea typeface="Gulim" panose="020B0600000101010101" pitchFamily="34" charset="-127"/>
                <a:cs typeface="HGPGothicE"/>
              </a:rPr>
              <a:t>기</a:t>
            </a:r>
            <a:r>
              <a:rPr lang="ko" sz="1200" kern="0" dirty="0" smtClean="0">
                <a:solidFill>
                  <a:srgbClr val="E55927"/>
                </a:solidFill>
                <a:latin typeface="Gulim" panose="020B0600000101010101" pitchFamily="34" charset="-127"/>
                <a:ea typeface="Gulim" panose="020B0600000101010101" pitchFamily="34" charset="-127"/>
                <a:cs typeface="HGPGothicE"/>
              </a:rPr>
              <a:t> </a:t>
            </a:r>
            <a:r>
              <a:rPr lang="ko" sz="1200" kern="0" dirty="0">
                <a:solidFill>
                  <a:srgbClr val="E55927"/>
                </a:solidFill>
                <a:latin typeface="Gulim" panose="020B0600000101010101" pitchFamily="34" charset="-127"/>
                <a:ea typeface="Gulim" panose="020B0600000101010101" pitchFamily="34" charset="-127"/>
                <a:cs typeface="HGPGothicE"/>
              </a:rPr>
              <a:t>쉽다고 들었는데, 어린이는 어떤가요?</a:t>
            </a:r>
            <a:endParaRPr sz="1200" kern="0" dirty="0">
              <a:latin typeface="Gulim" panose="020B0600000101010101" pitchFamily="34" charset="-127"/>
              <a:ea typeface="Gulim" panose="020B0600000101010101" pitchFamily="34" charset="-127"/>
              <a:cs typeface="HGPGothicE"/>
            </a:endParaRPr>
          </a:p>
        </p:txBody>
      </p:sp>
      <p:sp>
        <p:nvSpPr>
          <p:cNvPr id="28" name="object 2">
            <a:extLst>
              <a:ext uri="{FF2B5EF4-FFF2-40B4-BE49-F238E27FC236}">
                <a16:creationId xmlns:a16="http://schemas.microsoft.com/office/drawing/2014/main" id="{B8E6F0D2-6DA9-9A4D-990A-585919F79A8F}"/>
              </a:ext>
            </a:extLst>
          </p:cNvPr>
          <p:cNvSpPr txBox="1"/>
          <p:nvPr/>
        </p:nvSpPr>
        <p:spPr>
          <a:xfrm>
            <a:off x="932402" y="2694940"/>
            <a:ext cx="5866277" cy="4653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rtl="0">
              <a:lnSpc>
                <a:spcPct val="100000"/>
              </a:lnSpc>
              <a:spcBef>
                <a:spcPts val="545"/>
              </a:spcBef>
              <a:buChar char="●"/>
              <a:tabLst>
                <a:tab pos="715963" algn="l"/>
              </a:tabLst>
            </a:pPr>
            <a:r>
              <a:rPr lang="ja-JP" altLang="en-US" sz="900" kern="0" dirty="0" smtClean="0">
                <a:solidFill>
                  <a:srgbClr val="221815"/>
                </a:solidFill>
                <a:latin typeface="Gulim" panose="020B0600000101010101" pitchFamily="34" charset="-127"/>
                <a:ea typeface="Gulim" panose="020B0600000101010101" pitchFamily="34" charset="-127"/>
                <a:cs typeface="YuGothic"/>
              </a:rPr>
              <a:t> </a:t>
            </a:r>
            <a:r>
              <a:rPr lang="ko" sz="900" kern="0" dirty="0" smtClean="0">
                <a:solidFill>
                  <a:srgbClr val="221815"/>
                </a:solidFill>
                <a:latin typeface="Gulim" panose="020B0600000101010101" pitchFamily="34" charset="-127"/>
                <a:ea typeface="Gulim" panose="020B0600000101010101" pitchFamily="34" charset="-127"/>
                <a:cs typeface="YuGothic"/>
              </a:rPr>
              <a:t>만 </a:t>
            </a:r>
            <a:r>
              <a:rPr lang="ko" sz="900" kern="0" dirty="0">
                <a:solidFill>
                  <a:srgbClr val="221815"/>
                </a:solidFill>
                <a:latin typeface="Gulim" panose="020B0600000101010101" pitchFamily="34" charset="-127"/>
                <a:ea typeface="Gulim" panose="020B0600000101010101" pitchFamily="34" charset="-127"/>
                <a:cs typeface="YuGothic"/>
              </a:rPr>
              <a:t>5~11세 어린이</a:t>
            </a:r>
            <a:endParaRPr sz="900" kern="0" dirty="0">
              <a:latin typeface="Gulim" panose="020B0600000101010101" pitchFamily="34" charset="-127"/>
              <a:ea typeface="Gulim" panose="020B0600000101010101" pitchFamily="34" charset="-127"/>
              <a:cs typeface="YuGothic"/>
            </a:endParaRPr>
          </a:p>
          <a:p>
            <a:pPr marL="92075" marR="828675" indent="-92075" rtl="0">
              <a:lnSpc>
                <a:spcPct val="118100"/>
              </a:lnSpc>
              <a:buChar char="●"/>
              <a:tabLst>
                <a:tab pos="744538" algn="l"/>
              </a:tabLst>
            </a:pPr>
            <a:r>
              <a:rPr lang="ko" sz="900" kern="0" dirty="0">
                <a:solidFill>
                  <a:srgbClr val="221815"/>
                </a:solidFill>
                <a:latin typeface="Gulim" panose="020B0600000101010101" pitchFamily="34" charset="-127"/>
                <a:ea typeface="Gulim" panose="020B0600000101010101" pitchFamily="34" charset="-127"/>
                <a:cs typeface="YuGothic"/>
              </a:rPr>
              <a:t>특히 만성 호흡기 질환, 선천성 심질환 등 중증화 위험이 높은 기저질환(※)을 보유한 어린이에게는 접종을 추천합니다. 접종하기에 앞서 주치의 등과 충분히 상담하시기 바랍니다.</a:t>
            </a:r>
            <a:endParaRPr sz="900" kern="0" dirty="0">
              <a:latin typeface="Gulim" panose="020B0600000101010101" pitchFamily="34" charset="-127"/>
              <a:ea typeface="Gulim" panose="020B0600000101010101" pitchFamily="34" charset="-127"/>
              <a:cs typeface="YuGothic"/>
            </a:endParaRPr>
          </a:p>
        </p:txBody>
      </p:sp>
      <p:sp>
        <p:nvSpPr>
          <p:cNvPr id="29" name="object 2">
            <a:extLst>
              <a:ext uri="{FF2B5EF4-FFF2-40B4-BE49-F238E27FC236}">
                <a16:creationId xmlns:a16="http://schemas.microsoft.com/office/drawing/2014/main" id="{3EFE5460-E3A2-FC49-B0B6-7EBC0B84D628}"/>
              </a:ext>
            </a:extLst>
          </p:cNvPr>
          <p:cNvSpPr txBox="1"/>
          <p:nvPr/>
        </p:nvSpPr>
        <p:spPr>
          <a:xfrm>
            <a:off x="887696" y="618450"/>
            <a:ext cx="6308798" cy="7107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marR="577215" rtl="0">
              <a:lnSpc>
                <a:spcPct val="118100"/>
              </a:lnSpc>
              <a:spcBef>
                <a:spcPts val="590"/>
              </a:spcBef>
            </a:pPr>
            <a:r>
              <a:rPr lang="ko" sz="1300" kern="0" dirty="0">
                <a:latin typeface="Gulim" panose="020B0600000101010101" pitchFamily="34" charset="-127"/>
                <a:ea typeface="Gulim" panose="020B0600000101010101" pitchFamily="34" charset="-127"/>
                <a:cs typeface="HGPGothicE"/>
              </a:rPr>
              <a:t>만 5~11세 어린이도 신종 코로나 백신을 접종할 수 있게 되었습니다. 일본 국내 신종 코로나 감염자 중 </a:t>
            </a:r>
            <a:r>
              <a:rPr lang="ko" sz="1300" kern="0" dirty="0" smtClean="0">
                <a:latin typeface="Gulim" panose="020B0600000101010101" pitchFamily="34" charset="-127"/>
                <a:ea typeface="Gulim" panose="020B0600000101010101" pitchFamily="34" charset="-127"/>
                <a:cs typeface="HGPGothicE"/>
              </a:rPr>
              <a:t>어린이</a:t>
            </a:r>
            <a:r>
              <a:rPr lang="ko-KR" altLang="en-US" sz="1300" kern="0" dirty="0" smtClean="0">
                <a:latin typeface="Gulim" panose="020B0600000101010101" pitchFamily="34" charset="-127"/>
                <a:ea typeface="Gulim" panose="020B0600000101010101" pitchFamily="34" charset="-127"/>
                <a:cs typeface="HGPGothicE"/>
              </a:rPr>
              <a:t>의</a:t>
            </a:r>
            <a:r>
              <a:rPr lang="ko" sz="1300" kern="0" dirty="0" smtClean="0">
                <a:latin typeface="Gulim" panose="020B0600000101010101" pitchFamily="34" charset="-127"/>
                <a:ea typeface="Gulim" panose="020B0600000101010101" pitchFamily="34" charset="-127"/>
                <a:cs typeface="HGPGothicE"/>
              </a:rPr>
              <a:t> </a:t>
            </a:r>
            <a:r>
              <a:rPr lang="ko" sz="1300" kern="0" dirty="0">
                <a:latin typeface="Gulim" panose="020B0600000101010101" pitchFamily="34" charset="-127"/>
                <a:ea typeface="Gulim" panose="020B0600000101010101" pitchFamily="34" charset="-127"/>
                <a:cs typeface="HGPGothicE"/>
              </a:rPr>
              <a:t>비율이 증가하고 있습니다.</a:t>
            </a:r>
            <a:endParaRPr sz="1300" kern="0" dirty="0">
              <a:latin typeface="Gulim" panose="020B0600000101010101" pitchFamily="34" charset="-127"/>
              <a:ea typeface="Gulim" panose="020B0600000101010101" pitchFamily="34" charset="-127"/>
              <a:cs typeface="HGPGothicE"/>
            </a:endParaRPr>
          </a:p>
          <a:p>
            <a:pPr marL="9525" rtl="0">
              <a:lnSpc>
                <a:spcPct val="100000"/>
              </a:lnSpc>
              <a:spcBef>
                <a:spcPts val="285"/>
              </a:spcBef>
            </a:pPr>
            <a:r>
              <a:rPr lang="ko" sz="1300" kern="0" dirty="0">
                <a:latin typeface="Gulim" panose="020B0600000101010101" pitchFamily="34" charset="-127"/>
                <a:ea typeface="Gulim" panose="020B0600000101010101" pitchFamily="34" charset="-127"/>
                <a:cs typeface="HGPGothicE"/>
              </a:rPr>
              <a:t>본 안내문을 읽고 백신을 접종할 것인지 자녀분과 함께 검토해 </a:t>
            </a:r>
            <a:r>
              <a:rPr lang="ko" sz="1300" kern="0" dirty="0" smtClean="0">
                <a:latin typeface="Gulim" panose="020B0600000101010101" pitchFamily="34" charset="-127"/>
                <a:ea typeface="Gulim" panose="020B0600000101010101" pitchFamily="34" charset="-127"/>
                <a:cs typeface="HGPGothicE"/>
              </a:rPr>
              <a:t>보시</a:t>
            </a:r>
            <a:r>
              <a:rPr lang="ko-KR" altLang="en-US" sz="1300" kern="0" dirty="0" smtClean="0">
                <a:latin typeface="Gulim" panose="020B0600000101010101" pitchFamily="34" charset="-127"/>
                <a:ea typeface="Gulim" panose="020B0600000101010101" pitchFamily="34" charset="-127"/>
                <a:cs typeface="HGPGothicE"/>
              </a:rPr>
              <a:t>기</a:t>
            </a:r>
            <a:r>
              <a:rPr lang="ko" sz="1300" kern="0" dirty="0" smtClean="0">
                <a:latin typeface="Gulim" panose="020B0600000101010101" pitchFamily="34" charset="-127"/>
                <a:ea typeface="Gulim" panose="020B0600000101010101" pitchFamily="34" charset="-127"/>
                <a:cs typeface="HGPGothicE"/>
              </a:rPr>
              <a:t> </a:t>
            </a:r>
            <a:r>
              <a:rPr lang="ko" sz="1300" kern="0" dirty="0">
                <a:latin typeface="Gulim" panose="020B0600000101010101" pitchFamily="34" charset="-127"/>
                <a:ea typeface="Gulim" panose="020B0600000101010101" pitchFamily="34" charset="-127"/>
                <a:cs typeface="HGPGothicE"/>
              </a:rPr>
              <a:t>바랍니다.</a:t>
            </a:r>
            <a:endParaRPr sz="1300" kern="0" dirty="0">
              <a:latin typeface="Gulim" panose="020B0600000101010101" pitchFamily="34" charset="-127"/>
              <a:ea typeface="Gulim" panose="020B0600000101010101" pitchFamily="34" charset="-127"/>
              <a:cs typeface="HGPGothicE"/>
            </a:endParaRPr>
          </a:p>
        </p:txBody>
      </p:sp>
      <p:sp>
        <p:nvSpPr>
          <p:cNvPr id="30" name="object 2">
            <a:extLst>
              <a:ext uri="{FF2B5EF4-FFF2-40B4-BE49-F238E27FC236}">
                <a16:creationId xmlns:a16="http://schemas.microsoft.com/office/drawing/2014/main" id="{706BAFD6-EE88-AF44-A4DF-9A9FAC8574C2}"/>
              </a:ext>
            </a:extLst>
          </p:cNvPr>
          <p:cNvSpPr txBox="1"/>
          <p:nvPr/>
        </p:nvSpPr>
        <p:spPr>
          <a:xfrm>
            <a:off x="770458" y="1560680"/>
            <a:ext cx="142684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rtl="0">
              <a:lnSpc>
                <a:spcPct val="100000"/>
              </a:lnSpc>
            </a:pPr>
            <a:r>
              <a:rPr lang="ko" sz="1200" kern="0">
                <a:solidFill>
                  <a:srgbClr val="E55927"/>
                </a:solidFill>
                <a:latin typeface="Gulim" panose="020B0600000101010101" pitchFamily="34" charset="-127"/>
                <a:ea typeface="Gulim" panose="020B0600000101010101" pitchFamily="34" charset="-127"/>
                <a:cs typeface="HGPGothicE"/>
              </a:rPr>
              <a:t>◎사용하는 백신</a:t>
            </a:r>
            <a:endParaRPr sz="1200" kern="0" dirty="0">
              <a:latin typeface="Gulim" panose="020B0600000101010101" pitchFamily="34" charset="-127"/>
              <a:ea typeface="Gulim" panose="020B0600000101010101" pitchFamily="34" charset="-127"/>
              <a:cs typeface="HGPGothicE"/>
            </a:endParaRPr>
          </a:p>
        </p:txBody>
      </p:sp>
      <p:sp>
        <p:nvSpPr>
          <p:cNvPr id="31" name="object 2">
            <a:extLst>
              <a:ext uri="{FF2B5EF4-FFF2-40B4-BE49-F238E27FC236}">
                <a16:creationId xmlns:a16="http://schemas.microsoft.com/office/drawing/2014/main" id="{DD723231-5405-7542-8272-46D433ABBF6C}"/>
              </a:ext>
            </a:extLst>
          </p:cNvPr>
          <p:cNvSpPr txBox="1"/>
          <p:nvPr/>
        </p:nvSpPr>
        <p:spPr>
          <a:xfrm>
            <a:off x="920588" y="1838662"/>
            <a:ext cx="5878092" cy="3102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marR="1601470" rtl="0">
              <a:lnSpc>
                <a:spcPct val="118100"/>
              </a:lnSpc>
              <a:spcBef>
                <a:spcPts val="350"/>
              </a:spcBef>
            </a:pPr>
            <a:r>
              <a:rPr lang="ko" sz="900" kern="0" dirty="0">
                <a:solidFill>
                  <a:srgbClr val="221815"/>
                </a:solidFill>
                <a:latin typeface="Gulim" panose="020B0600000101010101" pitchFamily="34" charset="-127"/>
                <a:ea typeface="Gulim" panose="020B0600000101010101" pitchFamily="34" charset="-127"/>
                <a:cs typeface="YuGothic"/>
              </a:rPr>
              <a:t>화이자사의 만 5~11세용 백신을 사용합니다. 어린이용으로 제조된 백신입니다(※). 통상적으로 </a:t>
            </a:r>
            <a:r>
              <a:rPr lang="ko" sz="900" b="1" kern="0" dirty="0">
                <a:solidFill>
                  <a:srgbClr val="221815"/>
                </a:solidFill>
                <a:latin typeface="Gulim" panose="020B0600000101010101" pitchFamily="34" charset="-127"/>
                <a:ea typeface="Gulim" panose="020B0600000101010101" pitchFamily="34" charset="-127"/>
                <a:cs typeface="YuGothic"/>
              </a:rPr>
              <a:t>3주 간격</a:t>
            </a:r>
            <a:r>
              <a:rPr lang="ko" sz="900" kern="0" dirty="0">
                <a:solidFill>
                  <a:srgbClr val="221815"/>
                </a:solidFill>
                <a:latin typeface="Gulim" panose="020B0600000101010101" pitchFamily="34" charset="-127"/>
                <a:ea typeface="Gulim" panose="020B0600000101010101" pitchFamily="34" charset="-127"/>
                <a:cs typeface="YuGothic"/>
              </a:rPr>
              <a:t>으로 총 </a:t>
            </a:r>
            <a:r>
              <a:rPr lang="ko" sz="900" b="1" kern="0" dirty="0">
                <a:solidFill>
                  <a:srgbClr val="221815"/>
                </a:solidFill>
                <a:latin typeface="Gulim" panose="020B0600000101010101" pitchFamily="34" charset="-127"/>
                <a:ea typeface="Gulim" panose="020B0600000101010101" pitchFamily="34" charset="-127"/>
                <a:cs typeface="YuGothic"/>
              </a:rPr>
              <a:t>2회 접종</a:t>
            </a:r>
            <a:r>
              <a:rPr lang="ko" sz="900" kern="0" dirty="0">
                <a:solidFill>
                  <a:srgbClr val="221815"/>
                </a:solidFill>
                <a:latin typeface="Gulim" panose="020B0600000101010101" pitchFamily="34" charset="-127"/>
                <a:ea typeface="Gulim" panose="020B0600000101010101" pitchFamily="34" charset="-127"/>
                <a:cs typeface="YuGothic"/>
              </a:rPr>
              <a:t>합니다.</a:t>
            </a:r>
            <a:endParaRPr sz="900" kern="0" dirty="0">
              <a:latin typeface="Gulim" panose="020B0600000101010101" pitchFamily="34" charset="-127"/>
              <a:ea typeface="Gulim" panose="020B0600000101010101" pitchFamily="34" charset="-127"/>
              <a:cs typeface="YuGothic"/>
            </a:endParaRPr>
          </a:p>
        </p:txBody>
      </p:sp>
      <p:sp>
        <p:nvSpPr>
          <p:cNvPr id="32" name="object 2">
            <a:extLst>
              <a:ext uri="{FF2B5EF4-FFF2-40B4-BE49-F238E27FC236}">
                <a16:creationId xmlns:a16="http://schemas.microsoft.com/office/drawing/2014/main" id="{DA936D7B-EC48-E249-9FC3-75DCAABF547A}"/>
              </a:ext>
            </a:extLst>
          </p:cNvPr>
          <p:cNvSpPr txBox="1"/>
          <p:nvPr/>
        </p:nvSpPr>
        <p:spPr>
          <a:xfrm>
            <a:off x="920588" y="2207354"/>
            <a:ext cx="4425103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rtl="0">
              <a:lnSpc>
                <a:spcPct val="100000"/>
              </a:lnSpc>
              <a:spcBef>
                <a:spcPts val="470"/>
              </a:spcBef>
            </a:pPr>
            <a:r>
              <a:rPr lang="ko" sz="800" kern="0" dirty="0">
                <a:latin typeface="Gulim" panose="020B0600000101010101" pitchFamily="34" charset="-127"/>
                <a:ea typeface="Gulim" panose="020B0600000101010101" pitchFamily="34" charset="-127"/>
                <a:cs typeface="YuGothic"/>
              </a:rPr>
              <a:t>(※)화이자사의 만 12세 </a:t>
            </a:r>
            <a:r>
              <a:rPr lang="ko" sz="800" kern="0" dirty="0" smtClean="0">
                <a:latin typeface="Gulim" panose="020B0600000101010101" pitchFamily="34" charset="-127"/>
                <a:ea typeface="Gulim" panose="020B0600000101010101" pitchFamily="34" charset="-127"/>
                <a:cs typeface="YuGothic"/>
              </a:rPr>
              <a:t>이상 대상 백신</a:t>
            </a:r>
            <a:r>
              <a:rPr lang="ko-KR" altLang="en-US" sz="800" kern="0" dirty="0" smtClean="0">
                <a:latin typeface="Gulim" panose="020B0600000101010101" pitchFamily="34" charset="-127"/>
                <a:ea typeface="Gulim" panose="020B0600000101010101" pitchFamily="34" charset="-127"/>
                <a:cs typeface="YuGothic"/>
              </a:rPr>
              <a:t>과 비교하였을 때</a:t>
            </a:r>
            <a:r>
              <a:rPr lang="en-US" altLang="ko-KR" sz="800" kern="0" dirty="0" smtClean="0">
                <a:latin typeface="Gulim" panose="020B0600000101010101" pitchFamily="34" charset="-127"/>
                <a:ea typeface="Gulim" panose="020B0600000101010101" pitchFamily="34" charset="-127"/>
                <a:cs typeface="YuGothic"/>
              </a:rPr>
              <a:t>,</a:t>
            </a:r>
            <a:r>
              <a:rPr lang="ko" sz="800" kern="0" dirty="0" smtClean="0">
                <a:latin typeface="Gulim" panose="020B0600000101010101" pitchFamily="34" charset="-127"/>
                <a:ea typeface="Gulim" panose="020B0600000101010101" pitchFamily="34" charset="-127"/>
                <a:cs typeface="YuGothic"/>
              </a:rPr>
              <a:t> </a:t>
            </a:r>
            <a:r>
              <a:rPr lang="ko" sz="800" kern="0" dirty="0">
                <a:latin typeface="Gulim" panose="020B0600000101010101" pitchFamily="34" charset="-127"/>
                <a:ea typeface="Gulim" panose="020B0600000101010101" pitchFamily="34" charset="-127"/>
                <a:cs typeface="YuGothic"/>
              </a:rPr>
              <a:t>유효성분은 </a:t>
            </a:r>
            <a:r>
              <a:rPr lang="ko" sz="800" kern="0" dirty="0" smtClean="0">
                <a:latin typeface="Gulim" panose="020B0600000101010101" pitchFamily="34" charset="-127"/>
                <a:ea typeface="Gulim" panose="020B0600000101010101" pitchFamily="34" charset="-127"/>
                <a:cs typeface="YuGothic"/>
              </a:rPr>
              <a:t>1/3</a:t>
            </a:r>
            <a:r>
              <a:rPr lang="ko-KR" altLang="en-US" sz="800" kern="0" dirty="0" smtClean="0">
                <a:latin typeface="Gulim" panose="020B0600000101010101" pitchFamily="34" charset="-127"/>
                <a:ea typeface="Gulim" panose="020B0600000101010101" pitchFamily="34" charset="-127"/>
                <a:cs typeface="YuGothic"/>
              </a:rPr>
              <a:t>에 </a:t>
            </a:r>
            <a:r>
              <a:rPr lang="ko-KR" altLang="en-US" sz="800" kern="0" dirty="0" err="1" smtClean="0">
                <a:latin typeface="Gulim" panose="020B0600000101010101" pitchFamily="34" charset="-127"/>
                <a:ea typeface="Gulim" panose="020B0600000101010101" pitchFamily="34" charset="-127"/>
                <a:cs typeface="YuGothic"/>
              </a:rPr>
              <a:t>해당합</a:t>
            </a:r>
            <a:r>
              <a:rPr lang="ko" sz="800" kern="0" dirty="0" smtClean="0">
                <a:latin typeface="Gulim" panose="020B0600000101010101" pitchFamily="34" charset="-127"/>
                <a:ea typeface="Gulim" panose="020B0600000101010101" pitchFamily="34" charset="-127"/>
                <a:cs typeface="YuGothic"/>
              </a:rPr>
              <a:t>니다.</a:t>
            </a:r>
            <a:endParaRPr sz="800" kern="0" dirty="0">
              <a:latin typeface="Gulim" panose="020B0600000101010101" pitchFamily="34" charset="-127"/>
              <a:ea typeface="Gulim" panose="020B0600000101010101" pitchFamily="34" charset="-127"/>
              <a:cs typeface="YuGothic"/>
            </a:endParaRPr>
          </a:p>
        </p:txBody>
      </p:sp>
      <p:sp>
        <p:nvSpPr>
          <p:cNvPr id="33" name="object 2">
            <a:extLst>
              <a:ext uri="{FF2B5EF4-FFF2-40B4-BE49-F238E27FC236}">
                <a16:creationId xmlns:a16="http://schemas.microsoft.com/office/drawing/2014/main" id="{71F1F63C-4629-824E-92A4-3E25965C9B34}"/>
              </a:ext>
            </a:extLst>
          </p:cNvPr>
          <p:cNvSpPr txBox="1"/>
          <p:nvPr/>
        </p:nvSpPr>
        <p:spPr>
          <a:xfrm>
            <a:off x="772955" y="2451100"/>
            <a:ext cx="1100296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rtl="0">
              <a:lnSpc>
                <a:spcPct val="100000"/>
              </a:lnSpc>
              <a:spcBef>
                <a:spcPts val="905"/>
              </a:spcBef>
            </a:pPr>
            <a:r>
              <a:rPr lang="ko" sz="1200" kern="0" dirty="0">
                <a:solidFill>
                  <a:srgbClr val="E55927"/>
                </a:solidFill>
                <a:latin typeface="Gulim" panose="020B0600000101010101" pitchFamily="34" charset="-127"/>
                <a:ea typeface="Gulim" panose="020B0600000101010101" pitchFamily="34" charset="-127"/>
                <a:cs typeface="HGPGothicE"/>
              </a:rPr>
              <a:t>◎접종 대상</a:t>
            </a:r>
            <a:endParaRPr sz="1200" kern="0" dirty="0">
              <a:latin typeface="Gulim" panose="020B0600000101010101" pitchFamily="34" charset="-127"/>
              <a:ea typeface="Gulim" panose="020B0600000101010101" pitchFamily="34" charset="-127"/>
              <a:cs typeface="HGPGothicE"/>
            </a:endParaRPr>
          </a:p>
        </p:txBody>
      </p:sp>
      <p:sp>
        <p:nvSpPr>
          <p:cNvPr id="34" name="object 2">
            <a:extLst>
              <a:ext uri="{FF2B5EF4-FFF2-40B4-BE49-F238E27FC236}">
                <a16:creationId xmlns:a16="http://schemas.microsoft.com/office/drawing/2014/main" id="{F1FF40C3-FCAB-D747-80CF-49026A901103}"/>
              </a:ext>
            </a:extLst>
          </p:cNvPr>
          <p:cNvSpPr txBox="1"/>
          <p:nvPr/>
        </p:nvSpPr>
        <p:spPr>
          <a:xfrm>
            <a:off x="1005901" y="3213100"/>
            <a:ext cx="5744149" cy="2905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7800" marR="840105" indent="-177800" rtl="0">
              <a:lnSpc>
                <a:spcPct val="118100"/>
              </a:lnSpc>
              <a:spcBef>
                <a:spcPts val="345"/>
              </a:spcBef>
            </a:pPr>
            <a:r>
              <a:rPr lang="ko" sz="800" kern="0" dirty="0">
                <a:latin typeface="Gulim" panose="020B0600000101010101" pitchFamily="34" charset="-127"/>
                <a:ea typeface="Gulim" panose="020B0600000101010101" pitchFamily="34" charset="-127"/>
                <a:cs typeface="YuGothic"/>
              </a:rPr>
              <a:t>(※)</a:t>
            </a:r>
            <a:r>
              <a:rPr lang="ko" sz="800" kern="0" dirty="0" smtClean="0">
                <a:latin typeface="Gulim" panose="020B0600000101010101" pitchFamily="34" charset="-127"/>
                <a:ea typeface="Gulim" panose="020B0600000101010101" pitchFamily="34" charset="-127"/>
                <a:cs typeface="YuGothic"/>
              </a:rPr>
              <a:t>일본소아과학회는 </a:t>
            </a:r>
            <a:r>
              <a:rPr lang="ko" sz="800" kern="0" dirty="0">
                <a:latin typeface="Gulim" panose="020B0600000101010101" pitchFamily="34" charset="-127"/>
                <a:ea typeface="Gulim" panose="020B0600000101010101" pitchFamily="34" charset="-127"/>
                <a:cs typeface="YuGothic"/>
              </a:rPr>
              <a:t>신종 코로나바이러스 감염증의 중증화 위험이 높은 질환 일람 등을 공표하고 </a:t>
            </a:r>
            <a:r>
              <a:rPr lang="en-US" altLang="ko" sz="800" kern="0" dirty="0">
                <a:latin typeface="Gulim" panose="020B0600000101010101" pitchFamily="34" charset="-127"/>
                <a:ea typeface="Gulim" panose="020B0600000101010101" pitchFamily="34" charset="-127"/>
                <a:cs typeface="YuGothic"/>
              </a:rPr>
              <a:t/>
            </a:r>
            <a:br>
              <a:rPr lang="en-US" altLang="ko" sz="800" kern="0" dirty="0">
                <a:latin typeface="Gulim" panose="020B0600000101010101" pitchFamily="34" charset="-127"/>
                <a:ea typeface="Gulim" panose="020B0600000101010101" pitchFamily="34" charset="-127"/>
                <a:cs typeface="YuGothic"/>
              </a:rPr>
            </a:br>
            <a:r>
              <a:rPr lang="ja-JP" altLang="en-US" sz="800" kern="0" dirty="0" smtClean="0">
                <a:latin typeface="Gulim" panose="020B0600000101010101" pitchFamily="34" charset="-127"/>
                <a:ea typeface="Gulim" panose="020B0600000101010101" pitchFamily="34" charset="-127"/>
                <a:cs typeface="YuGothic"/>
              </a:rPr>
              <a:t> </a:t>
            </a:r>
            <a:r>
              <a:rPr lang="ko" sz="800" kern="0" dirty="0" smtClean="0">
                <a:latin typeface="Gulim" panose="020B0600000101010101" pitchFamily="34" charset="-127"/>
                <a:ea typeface="Gulim" panose="020B0600000101010101" pitchFamily="34" charset="-127"/>
                <a:cs typeface="YuGothic"/>
              </a:rPr>
              <a:t>있습니다</a:t>
            </a:r>
            <a:r>
              <a:rPr lang="ko" sz="800" kern="0" dirty="0">
                <a:latin typeface="Gulim" panose="020B0600000101010101" pitchFamily="34" charset="-127"/>
                <a:ea typeface="Gulim" panose="020B0600000101010101" pitchFamily="34" charset="-127"/>
                <a:cs typeface="YuGothic"/>
              </a:rPr>
              <a:t>. 일본소아과학회 ‘신종 코로나바이러스 관련 정보’ </a:t>
            </a:r>
            <a:endParaRPr sz="800" kern="0" dirty="0">
              <a:latin typeface="Gulim" panose="020B0600000101010101" pitchFamily="34" charset="-127"/>
              <a:ea typeface="Gulim" panose="020B0600000101010101" pitchFamily="34" charset="-127"/>
              <a:cs typeface="YuGothic"/>
            </a:endParaRPr>
          </a:p>
        </p:txBody>
      </p:sp>
      <p:sp>
        <p:nvSpPr>
          <p:cNvPr id="35" name="object 2">
            <a:extLst>
              <a:ext uri="{FF2B5EF4-FFF2-40B4-BE49-F238E27FC236}">
                <a16:creationId xmlns:a16="http://schemas.microsoft.com/office/drawing/2014/main" id="{34453545-338E-7047-821F-1A9853C10BCE}"/>
              </a:ext>
            </a:extLst>
          </p:cNvPr>
          <p:cNvSpPr txBox="1"/>
          <p:nvPr/>
        </p:nvSpPr>
        <p:spPr>
          <a:xfrm>
            <a:off x="770458" y="4439920"/>
            <a:ext cx="6018201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rtl="0">
              <a:lnSpc>
                <a:spcPct val="100000"/>
              </a:lnSpc>
              <a:spcBef>
                <a:spcPts val="735"/>
              </a:spcBef>
            </a:pPr>
            <a:r>
              <a:rPr lang="ko" sz="1000" kern="0" dirty="0">
                <a:solidFill>
                  <a:srgbClr val="221815"/>
                </a:solidFill>
                <a:latin typeface="Gulim" panose="020B0600000101010101" pitchFamily="34" charset="-127"/>
                <a:ea typeface="Gulim" panose="020B0600000101010101" pitchFamily="34" charset="-127"/>
                <a:cs typeface="HGPGothicE"/>
              </a:rPr>
              <a:t>A. 신종 코로나 백신을 접종하면 신종 코로나에 감염되어도 증상이 잘 나타나지 않습니다.</a:t>
            </a:r>
            <a:endParaRPr sz="1000" kern="0" dirty="0">
              <a:latin typeface="Gulim" panose="020B0600000101010101" pitchFamily="34" charset="-127"/>
              <a:ea typeface="Gulim" panose="020B0600000101010101" pitchFamily="34" charset="-127"/>
              <a:cs typeface="HGPGothicE"/>
            </a:endParaRPr>
          </a:p>
        </p:txBody>
      </p:sp>
      <p:sp>
        <p:nvSpPr>
          <p:cNvPr id="36" name="object 2">
            <a:extLst>
              <a:ext uri="{FF2B5EF4-FFF2-40B4-BE49-F238E27FC236}">
                <a16:creationId xmlns:a16="http://schemas.microsoft.com/office/drawing/2014/main" id="{1499338A-1738-7C40-9ABE-CF2218A9E6B8}"/>
              </a:ext>
            </a:extLst>
          </p:cNvPr>
          <p:cNvSpPr txBox="1"/>
          <p:nvPr/>
        </p:nvSpPr>
        <p:spPr>
          <a:xfrm>
            <a:off x="1187450" y="3562389"/>
            <a:ext cx="6440805" cy="1263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marR="840105" rtl="0">
              <a:lnSpc>
                <a:spcPct val="118100"/>
              </a:lnSpc>
              <a:spcBef>
                <a:spcPts val="345"/>
              </a:spcBef>
            </a:pPr>
            <a:r>
              <a:rPr lang="ko" sz="800" kern="0" dirty="0">
                <a:solidFill>
                  <a:srgbClr val="221815"/>
                </a:solidFill>
                <a:latin typeface="Gulim" panose="020B0600000101010101" pitchFamily="34" charset="-127"/>
                <a:ea typeface="Gulim" panose="020B0600000101010101" pitchFamily="34" charset="-127"/>
                <a:cs typeface="YuGothic"/>
              </a:rPr>
              <a:t>URL: </a:t>
            </a:r>
            <a:r>
              <a:rPr lang="ko" sz="800" u="sng" kern="0" dirty="0">
                <a:solidFill>
                  <a:srgbClr val="221815"/>
                </a:solidFill>
                <a:latin typeface="Gulim" panose="020B0600000101010101" pitchFamily="34" charset="-127"/>
                <a:ea typeface="Gulim" panose="020B0600000101010101" pitchFamily="34" charset="-127"/>
                <a:cs typeface="YuGothic"/>
                <a:hlinkClick r:id="rId2"/>
              </a:rPr>
              <a:t>https://www.jpeds.or.jp/modules/activity/index.php?content_id=3</a:t>
            </a:r>
            <a:r>
              <a:rPr lang="ko" sz="800" u="sng" kern="0" dirty="0">
                <a:solidFill>
                  <a:srgbClr val="221815"/>
                </a:solidFill>
                <a:latin typeface="Gulim" panose="020B0600000101010101" pitchFamily="34" charset="-127"/>
                <a:ea typeface="Gulim" panose="020B0600000101010101" pitchFamily="34" charset="-127"/>
                <a:cs typeface="YuGothic"/>
              </a:rPr>
              <a:t>33</a:t>
            </a:r>
            <a:endParaRPr sz="800" u="sng" kern="0" dirty="0">
              <a:latin typeface="Gulim" panose="020B0600000101010101" pitchFamily="34" charset="-127"/>
              <a:ea typeface="Gulim" panose="020B0600000101010101" pitchFamily="34" charset="-127"/>
              <a:cs typeface="YuGothic"/>
            </a:endParaRPr>
          </a:p>
        </p:txBody>
      </p:sp>
      <p:sp>
        <p:nvSpPr>
          <p:cNvPr id="37" name="object 2">
            <a:extLst>
              <a:ext uri="{FF2B5EF4-FFF2-40B4-BE49-F238E27FC236}">
                <a16:creationId xmlns:a16="http://schemas.microsoft.com/office/drawing/2014/main" id="{72D444E7-C447-DB4E-BDD7-BFA0E73E06EE}"/>
              </a:ext>
            </a:extLst>
          </p:cNvPr>
          <p:cNvSpPr txBox="1"/>
          <p:nvPr/>
        </p:nvSpPr>
        <p:spPr>
          <a:xfrm>
            <a:off x="2534753" y="3822700"/>
            <a:ext cx="2287396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algn="ctr" rtl="0">
              <a:lnSpc>
                <a:spcPct val="100000"/>
              </a:lnSpc>
            </a:pPr>
            <a:r>
              <a:rPr lang="ko" sz="1300" kern="0" dirty="0">
                <a:solidFill>
                  <a:srgbClr val="221815"/>
                </a:solidFill>
                <a:latin typeface="Gulim" panose="020B0600000101010101" pitchFamily="34" charset="-127"/>
                <a:ea typeface="Gulim" panose="020B0600000101010101" pitchFamily="34" charset="-127"/>
                <a:cs typeface="HGPGothicE"/>
              </a:rPr>
              <a:t>신종 코로나 백신의 </a:t>
            </a:r>
            <a:r>
              <a:rPr lang="ko" sz="2250" kern="0" baseline="1851" dirty="0">
                <a:solidFill>
                  <a:srgbClr val="E55927"/>
                </a:solidFill>
                <a:latin typeface="Gulim" panose="020B0600000101010101" pitchFamily="34" charset="-127"/>
                <a:ea typeface="Gulim" panose="020B0600000101010101" pitchFamily="34" charset="-127"/>
                <a:cs typeface="HGPGothicE"/>
              </a:rPr>
              <a:t>효과</a:t>
            </a:r>
            <a:endParaRPr sz="2250" kern="0" baseline="1851" dirty="0">
              <a:latin typeface="Gulim" panose="020B0600000101010101" pitchFamily="34" charset="-127"/>
              <a:ea typeface="Gulim" panose="020B0600000101010101" pitchFamily="34" charset="-127"/>
              <a:cs typeface="HGPGothicE"/>
            </a:endParaRPr>
          </a:p>
        </p:txBody>
      </p:sp>
      <p:sp>
        <p:nvSpPr>
          <p:cNvPr id="38" name="object 2">
            <a:extLst>
              <a:ext uri="{FF2B5EF4-FFF2-40B4-BE49-F238E27FC236}">
                <a16:creationId xmlns:a16="http://schemas.microsoft.com/office/drawing/2014/main" id="{48FEC9E3-9AFA-8443-A9F9-F045DDE320B9}"/>
              </a:ext>
            </a:extLst>
          </p:cNvPr>
          <p:cNvSpPr txBox="1"/>
          <p:nvPr/>
        </p:nvSpPr>
        <p:spPr>
          <a:xfrm>
            <a:off x="770458" y="4173220"/>
            <a:ext cx="6018201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rtl="0">
              <a:lnSpc>
                <a:spcPct val="100000"/>
              </a:lnSpc>
              <a:spcBef>
                <a:spcPts val="1005"/>
              </a:spcBef>
            </a:pPr>
            <a:r>
              <a:rPr lang="ko" sz="1200" kern="0" dirty="0">
                <a:solidFill>
                  <a:srgbClr val="E55927"/>
                </a:solidFill>
                <a:latin typeface="Gulim" panose="020B0600000101010101" pitchFamily="34" charset="-127"/>
                <a:ea typeface="Gulim" panose="020B0600000101010101" pitchFamily="34" charset="-127"/>
                <a:cs typeface="HGPGothicE"/>
              </a:rPr>
              <a:t>Q. 신종 코로나 백신은 어떤 효과가 있나요?</a:t>
            </a:r>
            <a:endParaRPr sz="1200" kern="0" dirty="0">
              <a:latin typeface="Gulim" panose="020B0600000101010101" pitchFamily="34" charset="-127"/>
              <a:ea typeface="Gulim" panose="020B0600000101010101" pitchFamily="34" charset="-127"/>
              <a:cs typeface="HGPGothicE"/>
            </a:endParaRPr>
          </a:p>
        </p:txBody>
      </p:sp>
      <p:sp>
        <p:nvSpPr>
          <p:cNvPr id="39" name="object 2">
            <a:extLst>
              <a:ext uri="{FF2B5EF4-FFF2-40B4-BE49-F238E27FC236}">
                <a16:creationId xmlns:a16="http://schemas.microsoft.com/office/drawing/2014/main" id="{AD5145CC-C55D-5A4B-978A-C05463034D81}"/>
              </a:ext>
            </a:extLst>
          </p:cNvPr>
          <p:cNvSpPr txBox="1"/>
          <p:nvPr/>
        </p:nvSpPr>
        <p:spPr>
          <a:xfrm>
            <a:off x="817337" y="4660900"/>
            <a:ext cx="5856513" cy="4903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0" marR="5080" algn="just" rtl="0">
              <a:lnSpc>
                <a:spcPct val="118100"/>
              </a:lnSpc>
              <a:spcBef>
                <a:spcPts val="140"/>
              </a:spcBef>
            </a:pPr>
            <a:r>
              <a:rPr lang="ko" sz="900" kern="0" dirty="0">
                <a:solidFill>
                  <a:srgbClr val="221815"/>
                </a:solidFill>
                <a:latin typeface="Gulim" panose="020B0600000101010101" pitchFamily="34" charset="-127"/>
                <a:ea typeface="Gulim" panose="020B0600000101010101" pitchFamily="34" charset="-127"/>
                <a:cs typeface="YuGothic"/>
              </a:rPr>
              <a:t>백신을 접종하면 몸 안에서 신종 코로나에 대항하는 시스템(면역)이 형성됩니다. 바이러스가 몸 안으로 들어왔을 때 바로 대항할 수 있는 준비가 갖춰지므로 신종 코로나 증상이 잘 나타나지 않습니다. 보고된 바에 의하면 만 5~11세를 대상으로 2회 접종 후 7일이 지난 뒤의 발병 예방 효과는 90.7%입니다(※).</a:t>
            </a:r>
            <a:endParaRPr sz="900" kern="0" dirty="0">
              <a:latin typeface="Gulim" panose="020B0600000101010101" pitchFamily="34" charset="-127"/>
              <a:ea typeface="Gulim" panose="020B0600000101010101" pitchFamily="34" charset="-127"/>
              <a:cs typeface="YuGothic"/>
            </a:endParaRPr>
          </a:p>
        </p:txBody>
      </p:sp>
      <p:sp>
        <p:nvSpPr>
          <p:cNvPr id="40" name="object 5">
            <a:extLst>
              <a:ext uri="{FF2B5EF4-FFF2-40B4-BE49-F238E27FC236}">
                <a16:creationId xmlns:a16="http://schemas.microsoft.com/office/drawing/2014/main" id="{16B5C306-CC5E-8A49-A523-2FE9221F6226}"/>
              </a:ext>
            </a:extLst>
          </p:cNvPr>
          <p:cNvSpPr txBox="1"/>
          <p:nvPr/>
        </p:nvSpPr>
        <p:spPr>
          <a:xfrm>
            <a:off x="794617" y="6214417"/>
            <a:ext cx="5910983" cy="8086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0" marR="5080" algn="just" rtl="0">
              <a:lnSpc>
                <a:spcPct val="118100"/>
              </a:lnSpc>
              <a:spcBef>
                <a:spcPts val="285"/>
              </a:spcBef>
            </a:pPr>
            <a:r>
              <a:rPr lang="ko" sz="900" kern="0" dirty="0">
                <a:solidFill>
                  <a:srgbClr val="221815"/>
                </a:solidFill>
                <a:latin typeface="Gulim" panose="020B0600000101010101" pitchFamily="34" charset="-127"/>
                <a:ea typeface="Gulim" panose="020B0600000101010101" pitchFamily="34" charset="-127"/>
                <a:cs typeface="YuGothic"/>
              </a:rPr>
              <a:t>백신을 접종하고 나서 수일 이내에 나타나는 증상은 주사를 맞은 부위의 통증이 가장 많았으며 1차에서 74%, 2차에서 71%였습니다. 접종 </a:t>
            </a:r>
            <a:r>
              <a:rPr lang="ko" sz="900" kern="0" dirty="0" smtClean="0">
                <a:solidFill>
                  <a:srgbClr val="221815"/>
                </a:solidFill>
                <a:latin typeface="Gulim" panose="020B0600000101010101" pitchFamily="34" charset="-127"/>
                <a:ea typeface="Gulim" panose="020B0600000101010101" pitchFamily="34" charset="-127"/>
                <a:cs typeface="YuGothic"/>
              </a:rPr>
              <a:t>직후보다 </a:t>
            </a:r>
            <a:r>
              <a:rPr lang="ko" sz="900" kern="0" dirty="0">
                <a:solidFill>
                  <a:srgbClr val="221815"/>
                </a:solidFill>
                <a:latin typeface="Gulim" panose="020B0600000101010101" pitchFamily="34" charset="-127"/>
                <a:ea typeface="Gulim" panose="020B0600000101010101" pitchFamily="34" charset="-127"/>
                <a:cs typeface="YuGothic"/>
              </a:rPr>
              <a:t>접종한 날의 밤이나 다음 날에 통증을 느끼는 사람이 많았습니다. 피로감이나 발열 등은 1차보다 2차 때 많이 나타났으며, 38℃ 이상의 발열은 1차에서 2.5%, 2차에서 6.5%였습니다. 백신 접종 후의 증상은 대부분이 경도 또는 중등도였으며 현시점에서 알려진 정보를 바탕으로 안전성에 심각한 </a:t>
            </a:r>
            <a:r>
              <a:rPr lang="ko-KR" altLang="en-US" sz="900" kern="0" dirty="0" smtClean="0">
                <a:solidFill>
                  <a:srgbClr val="221815"/>
                </a:solidFill>
                <a:latin typeface="Gulim" panose="020B0600000101010101" pitchFamily="34" charset="-127"/>
                <a:ea typeface="Gulim" panose="020B0600000101010101" pitchFamily="34" charset="-127"/>
                <a:cs typeface="YuGothic"/>
              </a:rPr>
              <a:t>문제</a:t>
            </a:r>
            <a:r>
              <a:rPr lang="ko" sz="900" kern="0" dirty="0" smtClean="0">
                <a:solidFill>
                  <a:srgbClr val="221815"/>
                </a:solidFill>
                <a:latin typeface="Gulim" panose="020B0600000101010101" pitchFamily="34" charset="-127"/>
                <a:ea typeface="Gulim" panose="020B0600000101010101" pitchFamily="34" charset="-127"/>
                <a:cs typeface="YuGothic"/>
              </a:rPr>
              <a:t>는 </a:t>
            </a:r>
            <a:r>
              <a:rPr lang="ko" sz="900" kern="0" dirty="0">
                <a:solidFill>
                  <a:srgbClr val="221815"/>
                </a:solidFill>
                <a:latin typeface="Gulim" panose="020B0600000101010101" pitchFamily="34" charset="-127"/>
                <a:ea typeface="Gulim" panose="020B0600000101010101" pitchFamily="34" charset="-127"/>
                <a:cs typeface="YuGothic"/>
              </a:rPr>
              <a:t>확인되지 않았다고 판단하고 있습니다.</a:t>
            </a:r>
            <a:endParaRPr sz="1000" kern="0" dirty="0">
              <a:latin typeface="Gulim" panose="020B0600000101010101" pitchFamily="34" charset="-127"/>
              <a:ea typeface="Gulim" panose="020B0600000101010101" pitchFamily="34" charset="-127"/>
              <a:cs typeface="HGPGothicE"/>
            </a:endParaRPr>
          </a:p>
        </p:txBody>
      </p:sp>
      <p:sp>
        <p:nvSpPr>
          <p:cNvPr id="41" name="object 5">
            <a:extLst>
              <a:ext uri="{FF2B5EF4-FFF2-40B4-BE49-F238E27FC236}">
                <a16:creationId xmlns:a16="http://schemas.microsoft.com/office/drawing/2014/main" id="{0C4D218E-31B7-E149-ADC6-60BDE933E4F0}"/>
              </a:ext>
            </a:extLst>
          </p:cNvPr>
          <p:cNvSpPr txBox="1"/>
          <p:nvPr/>
        </p:nvSpPr>
        <p:spPr>
          <a:xfrm>
            <a:off x="775704" y="5727700"/>
            <a:ext cx="602297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05"/>
              </a:spcBef>
            </a:pPr>
            <a:r>
              <a:rPr lang="ko" sz="1200" kern="0" dirty="0">
                <a:solidFill>
                  <a:srgbClr val="E55927"/>
                </a:solidFill>
                <a:latin typeface="Gulim" panose="020B0600000101010101" pitchFamily="34" charset="-127"/>
                <a:ea typeface="Gulim" panose="020B0600000101010101" pitchFamily="34" charset="-127"/>
                <a:cs typeface="HGPGothicE"/>
              </a:rPr>
              <a:t>Q. 어린이가 신종 코로나 백신을 접종한다면 어떤 증상이 나타날 수 있나요?</a:t>
            </a:r>
            <a:endParaRPr sz="1200" kern="0" dirty="0">
              <a:latin typeface="Gulim" panose="020B0600000101010101" pitchFamily="34" charset="-127"/>
              <a:ea typeface="Gulim" panose="020B0600000101010101" pitchFamily="34" charset="-127"/>
              <a:cs typeface="HGPGothicE"/>
            </a:endParaRPr>
          </a:p>
        </p:txBody>
      </p:sp>
      <p:sp>
        <p:nvSpPr>
          <p:cNvPr id="42" name="object 5">
            <a:extLst>
              <a:ext uri="{FF2B5EF4-FFF2-40B4-BE49-F238E27FC236}">
                <a16:creationId xmlns:a16="http://schemas.microsoft.com/office/drawing/2014/main" id="{928A3321-BBFF-7A4D-BC3F-7D5CB84D59C8}"/>
              </a:ext>
            </a:extLst>
          </p:cNvPr>
          <p:cNvSpPr txBox="1"/>
          <p:nvPr/>
        </p:nvSpPr>
        <p:spPr>
          <a:xfrm>
            <a:off x="775704" y="6000532"/>
            <a:ext cx="6022975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875" rtl="0">
              <a:lnSpc>
                <a:spcPct val="100000"/>
              </a:lnSpc>
              <a:spcBef>
                <a:spcPts val="735"/>
              </a:spcBef>
            </a:pPr>
            <a:r>
              <a:rPr lang="ko" sz="1000" kern="0" dirty="0">
                <a:solidFill>
                  <a:srgbClr val="221815"/>
                </a:solidFill>
                <a:latin typeface="Gulim" panose="020B0600000101010101" pitchFamily="34" charset="-127"/>
                <a:ea typeface="Gulim" panose="020B0600000101010101" pitchFamily="34" charset="-127"/>
                <a:cs typeface="HGPGothicE"/>
              </a:rPr>
              <a:t>A. 주사를 맞은 부위에 통증을 느끼는 경우가 가장 많습니다.</a:t>
            </a:r>
            <a:endParaRPr sz="1000" kern="0" dirty="0">
              <a:latin typeface="Gulim" panose="020B0600000101010101" pitchFamily="34" charset="-127"/>
              <a:ea typeface="Gulim" panose="020B0600000101010101" pitchFamily="34" charset="-127"/>
              <a:cs typeface="HGPGothicE"/>
            </a:endParaRPr>
          </a:p>
        </p:txBody>
      </p:sp>
      <p:sp>
        <p:nvSpPr>
          <p:cNvPr id="43" name="object 5">
            <a:extLst>
              <a:ext uri="{FF2B5EF4-FFF2-40B4-BE49-F238E27FC236}">
                <a16:creationId xmlns:a16="http://schemas.microsoft.com/office/drawing/2014/main" id="{2F09E25F-A619-6E4F-B1C5-F98F82E9A28B}"/>
              </a:ext>
            </a:extLst>
          </p:cNvPr>
          <p:cNvSpPr txBox="1"/>
          <p:nvPr/>
        </p:nvSpPr>
        <p:spPr>
          <a:xfrm>
            <a:off x="887696" y="7174012"/>
            <a:ext cx="5910983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0" rtl="0">
              <a:lnSpc>
                <a:spcPct val="100000"/>
              </a:lnSpc>
              <a:spcBef>
                <a:spcPts val="835"/>
              </a:spcBef>
              <a:buClr>
                <a:srgbClr val="E55927"/>
              </a:buClr>
              <a:buSzPct val="90000"/>
              <a:buChar char="■"/>
              <a:tabLst>
                <a:tab pos="276225" algn="l"/>
              </a:tabLst>
            </a:pPr>
            <a:r>
              <a:rPr lang="ko" sz="1000" kern="0" dirty="0">
                <a:solidFill>
                  <a:srgbClr val="221815"/>
                </a:solidFill>
                <a:latin typeface="Gulim" panose="020B0600000101010101" pitchFamily="34" charset="-127"/>
                <a:ea typeface="Gulim" panose="020B0600000101010101" pitchFamily="34" charset="-127"/>
                <a:cs typeface="HGPGothicE"/>
              </a:rPr>
              <a:t>수일 이내에 발생할 수 있는 증상</a:t>
            </a:r>
            <a:endParaRPr sz="1000" kern="0" dirty="0">
              <a:latin typeface="Gulim" panose="020B0600000101010101" pitchFamily="34" charset="-127"/>
              <a:ea typeface="Gulim" panose="020B0600000101010101" pitchFamily="34" charset="-127"/>
              <a:cs typeface="HGPGothicE"/>
            </a:endParaRPr>
          </a:p>
        </p:txBody>
      </p:sp>
      <p:sp>
        <p:nvSpPr>
          <p:cNvPr id="44" name="object 4">
            <a:extLst>
              <a:ext uri="{FF2B5EF4-FFF2-40B4-BE49-F238E27FC236}">
                <a16:creationId xmlns:a16="http://schemas.microsoft.com/office/drawing/2014/main" id="{934E7787-CDCF-584B-B493-AE9356DD708E}"/>
              </a:ext>
            </a:extLst>
          </p:cNvPr>
          <p:cNvSpPr txBox="1"/>
          <p:nvPr/>
        </p:nvSpPr>
        <p:spPr>
          <a:xfrm>
            <a:off x="4607252" y="7978648"/>
            <a:ext cx="2144639" cy="1205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 rtl="0">
              <a:lnSpc>
                <a:spcPct val="100000"/>
              </a:lnSpc>
              <a:spcBef>
                <a:spcPts val="100"/>
              </a:spcBef>
            </a:pPr>
            <a:r>
              <a:rPr lang="ko" sz="700" kern="0" dirty="0">
                <a:solidFill>
                  <a:srgbClr val="221815"/>
                </a:solidFill>
                <a:latin typeface="Gulim" panose="020B0600000101010101" pitchFamily="34" charset="-127"/>
                <a:ea typeface="Gulim" panose="020B0600000101010101" pitchFamily="34" charset="-127"/>
                <a:cs typeface="YuGothic"/>
              </a:rPr>
              <a:t>출처: 특례 승인에 관한 보고서</a:t>
            </a:r>
            <a:endParaRPr sz="700" kern="0" dirty="0">
              <a:latin typeface="Gulim" panose="020B0600000101010101" pitchFamily="34" charset="-127"/>
              <a:ea typeface="Gulim" panose="020B0600000101010101" pitchFamily="34" charset="-127"/>
              <a:cs typeface="YuGothic"/>
            </a:endParaRPr>
          </a:p>
        </p:txBody>
      </p:sp>
      <p:sp>
        <p:nvSpPr>
          <p:cNvPr id="45" name="object 10">
            <a:extLst>
              <a:ext uri="{FF2B5EF4-FFF2-40B4-BE49-F238E27FC236}">
                <a16:creationId xmlns:a16="http://schemas.microsoft.com/office/drawing/2014/main" id="{60708706-F120-1C42-9987-51163A21AE51}"/>
              </a:ext>
            </a:extLst>
          </p:cNvPr>
          <p:cNvSpPr txBox="1"/>
          <p:nvPr/>
        </p:nvSpPr>
        <p:spPr>
          <a:xfrm>
            <a:off x="775704" y="8547100"/>
            <a:ext cx="6022976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875" rtl="0">
              <a:lnSpc>
                <a:spcPct val="100000"/>
              </a:lnSpc>
              <a:spcBef>
                <a:spcPts val="735"/>
              </a:spcBef>
            </a:pPr>
            <a:r>
              <a:rPr lang="ko" sz="1000" kern="0" dirty="0">
                <a:solidFill>
                  <a:srgbClr val="221815"/>
                </a:solidFill>
                <a:latin typeface="Gulim" panose="020B0600000101010101" pitchFamily="34" charset="-127"/>
                <a:ea typeface="Gulim" panose="020B0600000101010101" pitchFamily="34" charset="-127"/>
                <a:cs typeface="HGPGothicE"/>
              </a:rPr>
              <a:t>A. 미국에서는 만 12~17세 남성보다 만 5~11세 남성의 심근염에 대한 보고 비율이 낮은 것으로 </a:t>
            </a:r>
            <a:r>
              <a:rPr lang="en-US" altLang="ko" sz="1000" kern="0" dirty="0" smtClean="0">
                <a:solidFill>
                  <a:srgbClr val="221815"/>
                </a:solidFill>
                <a:latin typeface="Gulim" panose="020B0600000101010101" pitchFamily="34" charset="-127"/>
                <a:ea typeface="Gulim" panose="020B0600000101010101" pitchFamily="34" charset="-127"/>
                <a:cs typeface="HGPGothicE"/>
              </a:rPr>
              <a:t/>
            </a:r>
            <a:br>
              <a:rPr lang="en-US" altLang="ko" sz="1000" kern="0" dirty="0" smtClean="0">
                <a:solidFill>
                  <a:srgbClr val="221815"/>
                </a:solidFill>
                <a:latin typeface="Gulim" panose="020B0600000101010101" pitchFamily="34" charset="-127"/>
                <a:ea typeface="Gulim" panose="020B0600000101010101" pitchFamily="34" charset="-127"/>
                <a:cs typeface="HGPGothicE"/>
              </a:rPr>
            </a:br>
            <a:r>
              <a:rPr lang="ja-JP" altLang="en-US" sz="1000" kern="0" dirty="0" smtClean="0">
                <a:solidFill>
                  <a:srgbClr val="221815"/>
                </a:solidFill>
                <a:latin typeface="Gulim" panose="020B0600000101010101" pitchFamily="34" charset="-127"/>
                <a:ea typeface="Gulim" panose="020B0600000101010101" pitchFamily="34" charset="-127"/>
                <a:cs typeface="HGPGothicE"/>
              </a:rPr>
              <a:t>　 </a:t>
            </a:r>
            <a:r>
              <a:rPr lang="ko" sz="1000" kern="0" dirty="0" smtClean="0">
                <a:solidFill>
                  <a:srgbClr val="221815"/>
                </a:solidFill>
                <a:latin typeface="Gulim" panose="020B0600000101010101" pitchFamily="34" charset="-127"/>
                <a:ea typeface="Gulim" panose="020B0600000101010101" pitchFamily="34" charset="-127"/>
                <a:cs typeface="HGPGothicE"/>
              </a:rPr>
              <a:t>알려져 </a:t>
            </a:r>
            <a:r>
              <a:rPr lang="ko" sz="1000" kern="0" dirty="0">
                <a:solidFill>
                  <a:srgbClr val="221815"/>
                </a:solidFill>
                <a:latin typeface="Gulim" panose="020B0600000101010101" pitchFamily="34" charset="-127"/>
                <a:ea typeface="Gulim" panose="020B0600000101010101" pitchFamily="34" charset="-127"/>
                <a:cs typeface="HGPGothicE"/>
              </a:rPr>
              <a:t>있습니다.</a:t>
            </a:r>
            <a:endParaRPr sz="1000" kern="0" dirty="0">
              <a:latin typeface="Gulim" panose="020B0600000101010101" pitchFamily="34" charset="-127"/>
              <a:ea typeface="Gulim" panose="020B0600000101010101" pitchFamily="34" charset="-127"/>
              <a:cs typeface="HGPGothicE"/>
            </a:endParaRPr>
          </a:p>
        </p:txBody>
      </p:sp>
      <p:sp>
        <p:nvSpPr>
          <p:cNvPr id="46" name="object 10">
            <a:extLst>
              <a:ext uri="{FF2B5EF4-FFF2-40B4-BE49-F238E27FC236}">
                <a16:creationId xmlns:a16="http://schemas.microsoft.com/office/drawing/2014/main" id="{C4AF9AD9-54D6-9947-9201-F45B574A7BEB}"/>
              </a:ext>
            </a:extLst>
          </p:cNvPr>
          <p:cNvSpPr txBox="1"/>
          <p:nvPr/>
        </p:nvSpPr>
        <p:spPr>
          <a:xfrm>
            <a:off x="806450" y="8928100"/>
            <a:ext cx="5943600" cy="9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0" rtl="0">
              <a:lnSpc>
                <a:spcPct val="100000"/>
              </a:lnSpc>
              <a:spcBef>
                <a:spcPts val="480"/>
              </a:spcBef>
            </a:pPr>
            <a:r>
              <a:rPr lang="ko" sz="900" kern="0" dirty="0">
                <a:solidFill>
                  <a:srgbClr val="221815"/>
                </a:solidFill>
                <a:latin typeface="Gulim" panose="020B0600000101010101" pitchFamily="34" charset="-127"/>
                <a:ea typeface="Gulim" panose="020B0600000101010101" pitchFamily="34" charset="-127"/>
                <a:cs typeface="YuGothic"/>
              </a:rPr>
              <a:t>매우 드물기는 하지만, 해외에서는 어린이에게도 경증의 심근염이 나타났다는 사례가 보고되었습니다.</a:t>
            </a:r>
            <a:endParaRPr sz="900" kern="0" dirty="0">
              <a:latin typeface="Gulim" panose="020B0600000101010101" pitchFamily="34" charset="-127"/>
              <a:ea typeface="Gulim" panose="020B0600000101010101" pitchFamily="34" charset="-127"/>
              <a:cs typeface="YuGothic"/>
            </a:endParaRPr>
          </a:p>
          <a:p>
            <a:pPr marL="6350" marR="5080" rtl="0">
              <a:lnSpc>
                <a:spcPct val="118100"/>
              </a:lnSpc>
            </a:pPr>
            <a:r>
              <a:rPr lang="ko" sz="900" kern="0" dirty="0">
                <a:solidFill>
                  <a:srgbClr val="221815"/>
                </a:solidFill>
                <a:latin typeface="Gulim" panose="020B0600000101010101" pitchFamily="34" charset="-127"/>
                <a:ea typeface="Gulim" panose="020B0600000101010101" pitchFamily="34" charset="-127"/>
                <a:cs typeface="YuGothic"/>
              </a:rPr>
              <a:t>미국에서는 신종 코로나 백신 접종 후의 심근염 보고 비율은 만 5~11세 남성이 만 12~15세나 만 16~17세 남성보다 낮다고 알려져 있습니다.</a:t>
            </a:r>
            <a:endParaRPr sz="900" kern="0" dirty="0">
              <a:latin typeface="Gulim" panose="020B0600000101010101" pitchFamily="34" charset="-127"/>
              <a:ea typeface="Gulim" panose="020B0600000101010101" pitchFamily="34" charset="-127"/>
              <a:cs typeface="YuGothic"/>
            </a:endParaRPr>
          </a:p>
          <a:p>
            <a:pPr marL="6350" marR="16510" indent="-6350" rtl="0">
              <a:lnSpc>
                <a:spcPct val="118100"/>
              </a:lnSpc>
            </a:pPr>
            <a:r>
              <a:rPr lang="ko" sz="900" kern="0" dirty="0">
                <a:solidFill>
                  <a:srgbClr val="221815"/>
                </a:solidFill>
                <a:latin typeface="Gulim" panose="020B0600000101010101" pitchFamily="34" charset="-127"/>
                <a:ea typeface="Gulim" panose="020B0600000101010101" pitchFamily="34" charset="-127"/>
                <a:cs typeface="YuGothic"/>
              </a:rPr>
              <a:t>백신 접종 후 약 4일 안에 자녀분께 가슴 통증이나 두근거림, 숨 가쁨, 부기 등의 증상이 나타나면 즉시 의료기관을 방문하여 백신을 접종했다는 사실을 알려 주십시오.</a:t>
            </a:r>
            <a:endParaRPr sz="900" kern="0" dirty="0">
              <a:latin typeface="Gulim" panose="020B0600000101010101" pitchFamily="34" charset="-127"/>
              <a:ea typeface="Gulim" panose="020B0600000101010101" pitchFamily="34" charset="-127"/>
              <a:cs typeface="YuGothic"/>
            </a:endParaRPr>
          </a:p>
          <a:p>
            <a:pPr marL="6350" rtl="0">
              <a:lnSpc>
                <a:spcPct val="100000"/>
              </a:lnSpc>
              <a:spcBef>
                <a:spcPts val="195"/>
              </a:spcBef>
            </a:pPr>
            <a:r>
              <a:rPr lang="ko" sz="900" kern="0" dirty="0">
                <a:solidFill>
                  <a:srgbClr val="221815"/>
                </a:solidFill>
                <a:latin typeface="Gulim" panose="020B0600000101010101" pitchFamily="34" charset="-127"/>
                <a:ea typeface="Gulim" panose="020B0600000101010101" pitchFamily="34" charset="-127"/>
                <a:cs typeface="YuGothic"/>
              </a:rPr>
              <a:t>아울러 심근염으로 진단받았다면 일반적으로 입원이 필요하지만, 대부분 안정을 취한 후 자연 회복됩니다.</a:t>
            </a:r>
            <a:endParaRPr sz="900" kern="0" dirty="0">
              <a:latin typeface="Gulim" panose="020B0600000101010101" pitchFamily="34" charset="-127"/>
              <a:ea typeface="Gulim" panose="020B0600000101010101" pitchFamily="34" charset="-127"/>
              <a:cs typeface="YuGothic"/>
            </a:endParaRPr>
          </a:p>
        </p:txBody>
      </p:sp>
      <p:sp>
        <p:nvSpPr>
          <p:cNvPr id="47" name="object 10">
            <a:extLst>
              <a:ext uri="{FF2B5EF4-FFF2-40B4-BE49-F238E27FC236}">
                <a16:creationId xmlns:a16="http://schemas.microsoft.com/office/drawing/2014/main" id="{889D00B0-16D3-B640-928F-3F914DB5BE72}"/>
              </a:ext>
            </a:extLst>
          </p:cNvPr>
          <p:cNvSpPr txBox="1"/>
          <p:nvPr/>
        </p:nvSpPr>
        <p:spPr>
          <a:xfrm>
            <a:off x="775704" y="10102954"/>
            <a:ext cx="6012180" cy="1205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7620" algn="r" rtl="0">
              <a:lnSpc>
                <a:spcPct val="100000"/>
              </a:lnSpc>
              <a:spcBef>
                <a:spcPts val="500"/>
              </a:spcBef>
            </a:pPr>
            <a:r>
              <a:rPr lang="ko" sz="700" kern="0" dirty="0">
                <a:solidFill>
                  <a:srgbClr val="221815"/>
                </a:solidFill>
                <a:latin typeface="Gulim" panose="020B0600000101010101" pitchFamily="34" charset="-127"/>
                <a:ea typeface="Gulim" panose="020B0600000101010101" pitchFamily="34" charset="-127"/>
                <a:cs typeface="YuGothic"/>
              </a:rPr>
              <a:t>출처: 2022.1.5 ACIP Meeting</a:t>
            </a:r>
            <a:endParaRPr sz="700" kern="0" dirty="0">
              <a:latin typeface="Gulim" panose="020B0600000101010101" pitchFamily="34" charset="-127"/>
              <a:ea typeface="Gulim" panose="020B0600000101010101" pitchFamily="34" charset="-127"/>
              <a:cs typeface="YuGothic"/>
            </a:endParaRPr>
          </a:p>
        </p:txBody>
      </p:sp>
      <p:sp>
        <p:nvSpPr>
          <p:cNvPr id="48" name="object 8">
            <a:extLst>
              <a:ext uri="{FF2B5EF4-FFF2-40B4-BE49-F238E27FC236}">
                <a16:creationId xmlns:a16="http://schemas.microsoft.com/office/drawing/2014/main" id="{745B9971-67EB-B84A-AED0-2543DF330809}"/>
              </a:ext>
            </a:extLst>
          </p:cNvPr>
          <p:cNvSpPr txBox="1"/>
          <p:nvPr/>
        </p:nvSpPr>
        <p:spPr>
          <a:xfrm>
            <a:off x="1044510" y="7546161"/>
            <a:ext cx="1097280" cy="5437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1310" rtl="0">
              <a:lnSpc>
                <a:spcPct val="100000"/>
              </a:lnSpc>
              <a:spcBef>
                <a:spcPts val="305"/>
              </a:spcBef>
            </a:pPr>
            <a:r>
              <a:rPr lang="ko" sz="900" kern="0" dirty="0">
                <a:solidFill>
                  <a:srgbClr val="221815"/>
                </a:solidFill>
                <a:latin typeface="Gulim" panose="020B0600000101010101" pitchFamily="34" charset="-127"/>
                <a:ea typeface="Gulim" panose="020B0600000101010101" pitchFamily="34" charset="-127"/>
                <a:cs typeface="HGPGothicE"/>
              </a:rPr>
              <a:t>50% 이상</a:t>
            </a:r>
            <a:endParaRPr sz="900" kern="0" dirty="0">
              <a:latin typeface="Gulim" panose="020B0600000101010101" pitchFamily="34" charset="-127"/>
              <a:ea typeface="Gulim" panose="020B0600000101010101" pitchFamily="34" charset="-127"/>
              <a:cs typeface="HGPGothicE"/>
            </a:endParaRPr>
          </a:p>
          <a:p>
            <a:pPr marL="327025" rtl="0">
              <a:lnSpc>
                <a:spcPct val="100000"/>
              </a:lnSpc>
              <a:spcBef>
                <a:spcPts val="545"/>
              </a:spcBef>
            </a:pPr>
            <a:r>
              <a:rPr lang="ko" sz="900" kern="0" dirty="0">
                <a:solidFill>
                  <a:srgbClr val="221815"/>
                </a:solidFill>
                <a:latin typeface="Gulim" panose="020B0600000101010101" pitchFamily="34" charset="-127"/>
                <a:ea typeface="Gulim" panose="020B0600000101010101" pitchFamily="34" charset="-127"/>
                <a:cs typeface="HGPGothicE"/>
              </a:rPr>
              <a:t>10~50％</a:t>
            </a:r>
            <a:endParaRPr sz="900" kern="0" dirty="0">
              <a:latin typeface="Gulim" panose="020B0600000101010101" pitchFamily="34" charset="-127"/>
              <a:ea typeface="Gulim" panose="020B0600000101010101" pitchFamily="34" charset="-127"/>
              <a:cs typeface="HGPGothicE"/>
            </a:endParaRPr>
          </a:p>
          <a:p>
            <a:pPr marL="384175" rtl="0">
              <a:lnSpc>
                <a:spcPct val="100000"/>
              </a:lnSpc>
              <a:spcBef>
                <a:spcPts val="505"/>
              </a:spcBef>
            </a:pPr>
            <a:r>
              <a:rPr lang="ko" sz="900" kern="0" dirty="0">
                <a:solidFill>
                  <a:srgbClr val="221815"/>
                </a:solidFill>
                <a:latin typeface="Gulim" panose="020B0600000101010101" pitchFamily="34" charset="-127"/>
                <a:ea typeface="Gulim" panose="020B0600000101010101" pitchFamily="34" charset="-127"/>
                <a:cs typeface="HGPGothicE"/>
              </a:rPr>
              <a:t>1~10％</a:t>
            </a:r>
            <a:endParaRPr sz="900" kern="0" dirty="0">
              <a:latin typeface="Gulim" panose="020B0600000101010101" pitchFamily="34" charset="-127"/>
              <a:ea typeface="Gulim" panose="020B0600000101010101" pitchFamily="34" charset="-127"/>
              <a:cs typeface="HGPGothicE"/>
            </a:endParaRPr>
          </a:p>
        </p:txBody>
      </p:sp>
      <p:sp>
        <p:nvSpPr>
          <p:cNvPr id="49" name="object 6">
            <a:extLst>
              <a:ext uri="{FF2B5EF4-FFF2-40B4-BE49-F238E27FC236}">
                <a16:creationId xmlns:a16="http://schemas.microsoft.com/office/drawing/2014/main" id="{8D593D21-FA8A-3540-A1AE-B193BA4887C5}"/>
              </a:ext>
            </a:extLst>
          </p:cNvPr>
          <p:cNvSpPr txBox="1"/>
          <p:nvPr/>
        </p:nvSpPr>
        <p:spPr>
          <a:xfrm>
            <a:off x="2415255" y="7556500"/>
            <a:ext cx="2324735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345"/>
              </a:spcBef>
            </a:pPr>
            <a:r>
              <a:rPr lang="ko" sz="900" kern="0" dirty="0">
                <a:solidFill>
                  <a:srgbClr val="221815"/>
                </a:solidFill>
                <a:latin typeface="Gulim" panose="020B0600000101010101" pitchFamily="34" charset="-127"/>
                <a:ea typeface="Gulim" panose="020B0600000101010101" pitchFamily="34" charset="-127"/>
                <a:cs typeface="HGPGothicE"/>
              </a:rPr>
              <a:t>주사를 맞은 부위의 통증, 피로감</a:t>
            </a:r>
            <a:endParaRPr sz="900" kern="0" dirty="0">
              <a:latin typeface="Gulim" panose="020B0600000101010101" pitchFamily="34" charset="-127"/>
              <a:ea typeface="Gulim" panose="020B0600000101010101" pitchFamily="34" charset="-127"/>
              <a:cs typeface="HGPGothicE"/>
            </a:endParaRPr>
          </a:p>
        </p:txBody>
      </p:sp>
      <p:sp>
        <p:nvSpPr>
          <p:cNvPr id="50" name="object 6">
            <a:extLst>
              <a:ext uri="{FF2B5EF4-FFF2-40B4-BE49-F238E27FC236}">
                <a16:creationId xmlns:a16="http://schemas.microsoft.com/office/drawing/2014/main" id="{1BA0EACF-A883-2740-8693-2E3F72120115}"/>
              </a:ext>
            </a:extLst>
          </p:cNvPr>
          <p:cNvSpPr txBox="1"/>
          <p:nvPr/>
        </p:nvSpPr>
        <p:spPr>
          <a:xfrm>
            <a:off x="2435575" y="7732699"/>
            <a:ext cx="2879959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490"/>
              </a:spcBef>
            </a:pPr>
            <a:r>
              <a:rPr lang="ko" sz="900" kern="0" dirty="0">
                <a:solidFill>
                  <a:srgbClr val="221815"/>
                </a:solidFill>
                <a:latin typeface="Gulim" panose="020B0600000101010101" pitchFamily="34" charset="-127"/>
                <a:ea typeface="Gulim" panose="020B0600000101010101" pitchFamily="34" charset="-127"/>
                <a:cs typeface="HGPGothicE"/>
              </a:rPr>
              <a:t>두통, 주사를 맞은 부위의 발적, 부어오름, 근육통, 오한</a:t>
            </a:r>
            <a:endParaRPr sz="900" kern="0" dirty="0">
              <a:latin typeface="Gulim" panose="020B0600000101010101" pitchFamily="34" charset="-127"/>
              <a:ea typeface="Gulim" panose="020B0600000101010101" pitchFamily="34" charset="-127"/>
              <a:cs typeface="HGPGothicE"/>
            </a:endParaRPr>
          </a:p>
        </p:txBody>
      </p:sp>
      <p:pic>
        <p:nvPicPr>
          <p:cNvPr id="52" name="図 51">
            <a:extLst>
              <a:ext uri="{FF2B5EF4-FFF2-40B4-BE49-F238E27FC236}">
                <a16:creationId xmlns:a16="http://schemas.microsoft.com/office/drawing/2014/main" id="{2671249F-48DD-3244-B8B0-09AA3C208F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707" y="3021980"/>
            <a:ext cx="723900" cy="7239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763"/>
            <a:ext cx="7560309" cy="10692130"/>
          </a:xfrm>
          <a:custGeom>
            <a:avLst/>
            <a:gdLst/>
            <a:ahLst/>
            <a:cxnLst/>
            <a:rect l="l" t="t" r="r" b="b"/>
            <a:pathLst>
              <a:path w="7560309" h="10692130">
                <a:moveTo>
                  <a:pt x="7559992" y="0"/>
                </a:moveTo>
                <a:lnTo>
                  <a:pt x="0" y="0"/>
                </a:lnTo>
                <a:lnTo>
                  <a:pt x="0" y="10692003"/>
                </a:lnTo>
                <a:lnTo>
                  <a:pt x="7559992" y="10692003"/>
                </a:lnTo>
                <a:lnTo>
                  <a:pt x="7559992" y="0"/>
                </a:lnTo>
                <a:close/>
              </a:path>
            </a:pathLst>
          </a:custGeom>
          <a:solidFill>
            <a:srgbClr val="F6D5C0"/>
          </a:solidFill>
        </p:spPr>
        <p:txBody>
          <a:bodyPr wrap="square" lIns="0" tIns="0" rIns="0" bIns="0" rtlCol="0"/>
          <a:lstStyle/>
          <a:p>
            <a:pPr rtl="0"/>
            <a:endParaRPr kern="0"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51842" y="356031"/>
            <a:ext cx="6984365" cy="9972040"/>
            <a:chOff x="360006" y="324002"/>
            <a:chExt cx="6984365" cy="9972040"/>
          </a:xfrm>
        </p:grpSpPr>
        <p:sp>
          <p:nvSpPr>
            <p:cNvPr id="4" name="object 4"/>
            <p:cNvSpPr/>
            <p:nvPr/>
          </p:nvSpPr>
          <p:spPr>
            <a:xfrm>
              <a:off x="360006" y="468007"/>
              <a:ext cx="6840220" cy="9828530"/>
            </a:xfrm>
            <a:custGeom>
              <a:avLst/>
              <a:gdLst/>
              <a:ahLst/>
              <a:cxnLst/>
              <a:rect l="l" t="t" r="r" b="b"/>
              <a:pathLst>
                <a:path w="6840220" h="9828530">
                  <a:moveTo>
                    <a:pt x="6840004" y="0"/>
                  </a:moveTo>
                  <a:lnTo>
                    <a:pt x="0" y="0"/>
                  </a:lnTo>
                  <a:lnTo>
                    <a:pt x="0" y="120345"/>
                  </a:lnTo>
                  <a:lnTo>
                    <a:pt x="0" y="9827997"/>
                  </a:lnTo>
                  <a:lnTo>
                    <a:pt x="6840004" y="9827997"/>
                  </a:lnTo>
                  <a:lnTo>
                    <a:pt x="6840004" y="120345"/>
                  </a:lnTo>
                  <a:lnTo>
                    <a:pt x="68400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rtl="0"/>
              <a:endParaRPr kern="0" dirty="0">
                <a:latin typeface="Gulim" panose="020B0600000101010101" pitchFamily="34" charset="-127"/>
                <a:ea typeface="Gulim" panose="020B0600000101010101" pitchFamily="34" charset="-127"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6207785" y="324002"/>
              <a:ext cx="1136650" cy="264795"/>
            </a:xfrm>
            <a:custGeom>
              <a:avLst/>
              <a:gdLst/>
              <a:ahLst/>
              <a:cxnLst/>
              <a:rect l="l" t="t" r="r" b="b"/>
              <a:pathLst>
                <a:path w="1136650" h="264795">
                  <a:moveTo>
                    <a:pt x="1136205" y="0"/>
                  </a:moveTo>
                  <a:lnTo>
                    <a:pt x="0" y="0"/>
                  </a:lnTo>
                  <a:lnTo>
                    <a:pt x="0" y="264350"/>
                  </a:lnTo>
                  <a:lnTo>
                    <a:pt x="1136205" y="264350"/>
                  </a:lnTo>
                  <a:lnTo>
                    <a:pt x="1136205" y="0"/>
                  </a:lnTo>
                  <a:close/>
                </a:path>
              </a:pathLst>
            </a:custGeom>
            <a:solidFill>
              <a:srgbClr val="E55927"/>
            </a:solidFill>
          </p:spPr>
          <p:txBody>
            <a:bodyPr wrap="square" lIns="0" tIns="0" rIns="0" bIns="0" rtlCol="0"/>
            <a:lstStyle/>
            <a:p>
              <a:pPr rtl="0"/>
              <a:endParaRPr kern="0">
                <a:latin typeface="Gulim" panose="020B0600000101010101" pitchFamily="34" charset="-127"/>
                <a:ea typeface="Gulim" panose="020B0600000101010101" pitchFamily="34" charset="-127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791997" y="9209112"/>
              <a:ext cx="5976620" cy="720090"/>
            </a:xfrm>
            <a:custGeom>
              <a:avLst/>
              <a:gdLst/>
              <a:ahLst/>
              <a:cxnLst/>
              <a:rect l="l" t="t" r="r" b="b"/>
              <a:pathLst>
                <a:path w="5976620" h="720090">
                  <a:moveTo>
                    <a:pt x="0" y="0"/>
                  </a:moveTo>
                  <a:lnTo>
                    <a:pt x="5976010" y="0"/>
                  </a:lnTo>
                  <a:lnTo>
                    <a:pt x="5976010" y="719988"/>
                  </a:lnTo>
                  <a:lnTo>
                    <a:pt x="0" y="719988"/>
                  </a:lnTo>
                  <a:lnTo>
                    <a:pt x="0" y="0"/>
                  </a:lnTo>
                  <a:close/>
                </a:path>
              </a:pathLst>
            </a:custGeom>
            <a:ln w="7200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pPr rtl="0"/>
              <a:endParaRPr kern="0">
                <a:latin typeface="Gulim" panose="020B0600000101010101" pitchFamily="34" charset="-127"/>
                <a:ea typeface="Gulim" panose="020B0600000101010101" pitchFamily="34" charset="-127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6048009" y="9209115"/>
              <a:ext cx="0" cy="720090"/>
            </a:xfrm>
            <a:custGeom>
              <a:avLst/>
              <a:gdLst/>
              <a:ahLst/>
              <a:cxnLst/>
              <a:rect l="l" t="t" r="r" b="b"/>
              <a:pathLst>
                <a:path h="720090">
                  <a:moveTo>
                    <a:pt x="0" y="0"/>
                  </a:moveTo>
                  <a:lnTo>
                    <a:pt x="0" y="719988"/>
                  </a:lnTo>
                </a:path>
              </a:pathLst>
            </a:custGeom>
            <a:ln w="7200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pPr rtl="0"/>
              <a:endParaRPr kern="0">
                <a:latin typeface="Gulim" panose="020B0600000101010101" pitchFamily="34" charset="-127"/>
                <a:ea typeface="Gulim" panose="020B0600000101010101" pitchFamily="34" charset="-127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3430841" y="9321212"/>
              <a:ext cx="2475230" cy="219710"/>
            </a:xfrm>
            <a:custGeom>
              <a:avLst/>
              <a:gdLst/>
              <a:ahLst/>
              <a:cxnLst/>
              <a:rect l="l" t="t" r="r" b="b"/>
              <a:pathLst>
                <a:path w="2475229" h="219709">
                  <a:moveTo>
                    <a:pt x="2441905" y="0"/>
                  </a:moveTo>
                  <a:lnTo>
                    <a:pt x="33020" y="0"/>
                  </a:lnTo>
                  <a:lnTo>
                    <a:pt x="20198" y="2603"/>
                  </a:lnTo>
                  <a:lnTo>
                    <a:pt x="9699" y="9693"/>
                  </a:lnTo>
                  <a:lnTo>
                    <a:pt x="2605" y="20188"/>
                  </a:lnTo>
                  <a:lnTo>
                    <a:pt x="0" y="33007"/>
                  </a:lnTo>
                  <a:lnTo>
                    <a:pt x="0" y="186080"/>
                  </a:lnTo>
                  <a:lnTo>
                    <a:pt x="2605" y="198901"/>
                  </a:lnTo>
                  <a:lnTo>
                    <a:pt x="9699" y="209400"/>
                  </a:lnTo>
                  <a:lnTo>
                    <a:pt x="20198" y="216494"/>
                  </a:lnTo>
                  <a:lnTo>
                    <a:pt x="33020" y="219100"/>
                  </a:lnTo>
                  <a:lnTo>
                    <a:pt x="2441905" y="219100"/>
                  </a:lnTo>
                  <a:lnTo>
                    <a:pt x="2454731" y="216494"/>
                  </a:lnTo>
                  <a:lnTo>
                    <a:pt x="2465230" y="209400"/>
                  </a:lnTo>
                  <a:lnTo>
                    <a:pt x="2472321" y="198901"/>
                  </a:lnTo>
                  <a:lnTo>
                    <a:pt x="2474925" y="186080"/>
                  </a:lnTo>
                  <a:lnTo>
                    <a:pt x="2474925" y="33007"/>
                  </a:lnTo>
                  <a:lnTo>
                    <a:pt x="2472321" y="20188"/>
                  </a:lnTo>
                  <a:lnTo>
                    <a:pt x="2465230" y="9693"/>
                  </a:lnTo>
                  <a:lnTo>
                    <a:pt x="2454731" y="2603"/>
                  </a:lnTo>
                  <a:lnTo>
                    <a:pt x="244190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rtl="0"/>
              <a:endParaRPr kern="0">
                <a:latin typeface="Gulim" panose="020B0600000101010101" pitchFamily="34" charset="-127"/>
                <a:ea typeface="Gulim" panose="020B0600000101010101" pitchFamily="34" charset="-127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5371387" y="9321206"/>
              <a:ext cx="534670" cy="219710"/>
            </a:xfrm>
            <a:custGeom>
              <a:avLst/>
              <a:gdLst/>
              <a:ahLst/>
              <a:cxnLst/>
              <a:rect l="l" t="t" r="r" b="b"/>
              <a:pathLst>
                <a:path w="534670" h="219709">
                  <a:moveTo>
                    <a:pt x="501370" y="0"/>
                  </a:moveTo>
                  <a:lnTo>
                    <a:pt x="0" y="0"/>
                  </a:lnTo>
                  <a:lnTo>
                    <a:pt x="0" y="219100"/>
                  </a:lnTo>
                  <a:lnTo>
                    <a:pt x="501370" y="219100"/>
                  </a:lnTo>
                  <a:lnTo>
                    <a:pt x="514189" y="216494"/>
                  </a:lnTo>
                  <a:lnTo>
                    <a:pt x="524684" y="209400"/>
                  </a:lnTo>
                  <a:lnTo>
                    <a:pt x="531774" y="198901"/>
                  </a:lnTo>
                  <a:lnTo>
                    <a:pt x="534377" y="186080"/>
                  </a:lnTo>
                  <a:lnTo>
                    <a:pt x="534377" y="33019"/>
                  </a:lnTo>
                  <a:lnTo>
                    <a:pt x="531774" y="20193"/>
                  </a:lnTo>
                  <a:lnTo>
                    <a:pt x="524684" y="9694"/>
                  </a:lnTo>
                  <a:lnTo>
                    <a:pt x="514189" y="2603"/>
                  </a:lnTo>
                  <a:lnTo>
                    <a:pt x="501370" y="0"/>
                  </a:lnTo>
                  <a:close/>
                </a:path>
              </a:pathLst>
            </a:custGeom>
            <a:solidFill>
              <a:srgbClr val="221815"/>
            </a:solidFill>
          </p:spPr>
          <p:txBody>
            <a:bodyPr wrap="square" lIns="0" tIns="0" rIns="0" bIns="0" rtlCol="0"/>
            <a:lstStyle/>
            <a:p>
              <a:pPr rtl="0"/>
              <a:endParaRPr kern="0">
                <a:latin typeface="Gulim" panose="020B0600000101010101" pitchFamily="34" charset="-127"/>
                <a:ea typeface="Gulim" panose="020B0600000101010101" pitchFamily="34" charset="-127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5371387" y="9321206"/>
              <a:ext cx="534670" cy="219710"/>
            </a:xfrm>
            <a:custGeom>
              <a:avLst/>
              <a:gdLst/>
              <a:ahLst/>
              <a:cxnLst/>
              <a:rect l="l" t="t" r="r" b="b"/>
              <a:pathLst>
                <a:path w="534670" h="219709">
                  <a:moveTo>
                    <a:pt x="0" y="0"/>
                  </a:moveTo>
                  <a:lnTo>
                    <a:pt x="501370" y="0"/>
                  </a:lnTo>
                  <a:lnTo>
                    <a:pt x="514189" y="2603"/>
                  </a:lnTo>
                  <a:lnTo>
                    <a:pt x="524684" y="9694"/>
                  </a:lnTo>
                  <a:lnTo>
                    <a:pt x="531774" y="20193"/>
                  </a:lnTo>
                  <a:lnTo>
                    <a:pt x="534377" y="33019"/>
                  </a:lnTo>
                  <a:lnTo>
                    <a:pt x="534377" y="186080"/>
                  </a:lnTo>
                  <a:lnTo>
                    <a:pt x="531774" y="198901"/>
                  </a:lnTo>
                  <a:lnTo>
                    <a:pt x="524684" y="209400"/>
                  </a:lnTo>
                  <a:lnTo>
                    <a:pt x="514189" y="216494"/>
                  </a:lnTo>
                  <a:lnTo>
                    <a:pt x="501370" y="219100"/>
                  </a:lnTo>
                  <a:lnTo>
                    <a:pt x="0" y="219100"/>
                  </a:lnTo>
                </a:path>
              </a:pathLst>
            </a:custGeom>
            <a:ln w="9194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pPr rtl="0"/>
              <a:endParaRPr kern="0">
                <a:latin typeface="Gulim" panose="020B0600000101010101" pitchFamily="34" charset="-127"/>
                <a:ea typeface="Gulim" panose="020B0600000101010101" pitchFamily="34" charset="-127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3430841" y="9321212"/>
              <a:ext cx="2475230" cy="219710"/>
            </a:xfrm>
            <a:custGeom>
              <a:avLst/>
              <a:gdLst/>
              <a:ahLst/>
              <a:cxnLst/>
              <a:rect l="l" t="t" r="r" b="b"/>
              <a:pathLst>
                <a:path w="2475229" h="219709">
                  <a:moveTo>
                    <a:pt x="2474925" y="186080"/>
                  </a:moveTo>
                  <a:lnTo>
                    <a:pt x="2472321" y="198901"/>
                  </a:lnTo>
                  <a:lnTo>
                    <a:pt x="2465230" y="209400"/>
                  </a:lnTo>
                  <a:lnTo>
                    <a:pt x="2454731" y="216494"/>
                  </a:lnTo>
                  <a:lnTo>
                    <a:pt x="2441905" y="219100"/>
                  </a:lnTo>
                  <a:lnTo>
                    <a:pt x="33020" y="219100"/>
                  </a:lnTo>
                  <a:lnTo>
                    <a:pt x="20198" y="216494"/>
                  </a:lnTo>
                  <a:lnTo>
                    <a:pt x="9699" y="209400"/>
                  </a:lnTo>
                  <a:lnTo>
                    <a:pt x="2605" y="198901"/>
                  </a:lnTo>
                  <a:lnTo>
                    <a:pt x="0" y="186080"/>
                  </a:lnTo>
                  <a:lnTo>
                    <a:pt x="0" y="33007"/>
                  </a:lnTo>
                  <a:lnTo>
                    <a:pt x="2605" y="20188"/>
                  </a:lnTo>
                  <a:lnTo>
                    <a:pt x="9699" y="9693"/>
                  </a:lnTo>
                  <a:lnTo>
                    <a:pt x="20198" y="2603"/>
                  </a:lnTo>
                  <a:lnTo>
                    <a:pt x="33020" y="0"/>
                  </a:lnTo>
                  <a:lnTo>
                    <a:pt x="2441905" y="0"/>
                  </a:lnTo>
                  <a:lnTo>
                    <a:pt x="2454731" y="2603"/>
                  </a:lnTo>
                  <a:lnTo>
                    <a:pt x="2465230" y="9693"/>
                  </a:lnTo>
                  <a:lnTo>
                    <a:pt x="2472321" y="20188"/>
                  </a:lnTo>
                  <a:lnTo>
                    <a:pt x="2474925" y="33007"/>
                  </a:lnTo>
                  <a:lnTo>
                    <a:pt x="2474925" y="186080"/>
                  </a:lnTo>
                  <a:close/>
                </a:path>
              </a:pathLst>
            </a:custGeom>
            <a:ln w="7200">
              <a:solidFill>
                <a:srgbClr val="3E3A39"/>
              </a:solidFill>
            </a:ln>
          </p:spPr>
          <p:txBody>
            <a:bodyPr wrap="square" lIns="0" tIns="0" rIns="0" bIns="0" rtlCol="0"/>
            <a:lstStyle/>
            <a:p>
              <a:pPr rtl="0"/>
              <a:endParaRPr kern="0">
                <a:latin typeface="Gulim" panose="020B0600000101010101" pitchFamily="34" charset="-127"/>
                <a:ea typeface="Gulim" panose="020B0600000101010101" pitchFamily="34" charset="-127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792001" y="4251022"/>
              <a:ext cx="5976620" cy="273685"/>
            </a:xfrm>
            <a:custGeom>
              <a:avLst/>
              <a:gdLst/>
              <a:ahLst/>
              <a:cxnLst/>
              <a:rect l="l" t="t" r="r" b="b"/>
              <a:pathLst>
                <a:path w="5976620" h="273685">
                  <a:moveTo>
                    <a:pt x="5904014" y="0"/>
                  </a:moveTo>
                  <a:lnTo>
                    <a:pt x="71996" y="0"/>
                  </a:lnTo>
                  <a:lnTo>
                    <a:pt x="44041" y="5680"/>
                  </a:lnTo>
                  <a:lnTo>
                    <a:pt x="21148" y="21148"/>
                  </a:lnTo>
                  <a:lnTo>
                    <a:pt x="5680" y="44041"/>
                  </a:lnTo>
                  <a:lnTo>
                    <a:pt x="0" y="71996"/>
                  </a:lnTo>
                  <a:lnTo>
                    <a:pt x="0" y="201066"/>
                  </a:lnTo>
                  <a:lnTo>
                    <a:pt x="5680" y="229023"/>
                  </a:lnTo>
                  <a:lnTo>
                    <a:pt x="21148" y="251920"/>
                  </a:lnTo>
                  <a:lnTo>
                    <a:pt x="44041" y="267392"/>
                  </a:lnTo>
                  <a:lnTo>
                    <a:pt x="71996" y="273075"/>
                  </a:lnTo>
                  <a:lnTo>
                    <a:pt x="5904014" y="273075"/>
                  </a:lnTo>
                  <a:lnTo>
                    <a:pt x="5931963" y="267392"/>
                  </a:lnTo>
                  <a:lnTo>
                    <a:pt x="5954856" y="251920"/>
                  </a:lnTo>
                  <a:lnTo>
                    <a:pt x="5970327" y="229023"/>
                  </a:lnTo>
                  <a:lnTo>
                    <a:pt x="5976010" y="201066"/>
                  </a:lnTo>
                  <a:lnTo>
                    <a:pt x="5976010" y="71996"/>
                  </a:lnTo>
                  <a:lnTo>
                    <a:pt x="5970327" y="44041"/>
                  </a:lnTo>
                  <a:lnTo>
                    <a:pt x="5954856" y="21148"/>
                  </a:lnTo>
                  <a:lnTo>
                    <a:pt x="5931963" y="5680"/>
                  </a:lnTo>
                  <a:lnTo>
                    <a:pt x="5904014" y="0"/>
                  </a:lnTo>
                  <a:close/>
                </a:path>
              </a:pathLst>
            </a:custGeom>
            <a:solidFill>
              <a:srgbClr val="FFFCD1"/>
            </a:solidFill>
          </p:spPr>
          <p:txBody>
            <a:bodyPr wrap="square" lIns="0" tIns="0" rIns="0" bIns="0" rtlCol="0"/>
            <a:lstStyle/>
            <a:p>
              <a:pPr rtl="0"/>
              <a:endParaRPr kern="0">
                <a:latin typeface="Gulim" panose="020B0600000101010101" pitchFamily="34" charset="-127"/>
                <a:ea typeface="Gulim" panose="020B0600000101010101" pitchFamily="34" charset="-127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792001" y="4251022"/>
              <a:ext cx="5976620" cy="273685"/>
            </a:xfrm>
            <a:custGeom>
              <a:avLst/>
              <a:gdLst/>
              <a:ahLst/>
              <a:cxnLst/>
              <a:rect l="l" t="t" r="r" b="b"/>
              <a:pathLst>
                <a:path w="5976620" h="273685">
                  <a:moveTo>
                    <a:pt x="0" y="71996"/>
                  </a:moveTo>
                  <a:lnTo>
                    <a:pt x="5680" y="44041"/>
                  </a:lnTo>
                  <a:lnTo>
                    <a:pt x="21148" y="21148"/>
                  </a:lnTo>
                  <a:lnTo>
                    <a:pt x="44041" y="5680"/>
                  </a:lnTo>
                  <a:lnTo>
                    <a:pt x="71996" y="0"/>
                  </a:lnTo>
                  <a:lnTo>
                    <a:pt x="5904014" y="0"/>
                  </a:lnTo>
                  <a:lnTo>
                    <a:pt x="5931963" y="5680"/>
                  </a:lnTo>
                  <a:lnTo>
                    <a:pt x="5954856" y="21148"/>
                  </a:lnTo>
                  <a:lnTo>
                    <a:pt x="5970327" y="44041"/>
                  </a:lnTo>
                  <a:lnTo>
                    <a:pt x="5976010" y="71996"/>
                  </a:lnTo>
                  <a:lnTo>
                    <a:pt x="5976010" y="201066"/>
                  </a:lnTo>
                  <a:lnTo>
                    <a:pt x="5970327" y="229023"/>
                  </a:lnTo>
                  <a:lnTo>
                    <a:pt x="5954856" y="251920"/>
                  </a:lnTo>
                  <a:lnTo>
                    <a:pt x="5931963" y="267392"/>
                  </a:lnTo>
                  <a:lnTo>
                    <a:pt x="5904014" y="273075"/>
                  </a:lnTo>
                  <a:lnTo>
                    <a:pt x="71996" y="273075"/>
                  </a:lnTo>
                  <a:lnTo>
                    <a:pt x="44041" y="267392"/>
                  </a:lnTo>
                  <a:lnTo>
                    <a:pt x="21148" y="251920"/>
                  </a:lnTo>
                  <a:lnTo>
                    <a:pt x="5680" y="229023"/>
                  </a:lnTo>
                  <a:lnTo>
                    <a:pt x="0" y="201066"/>
                  </a:lnTo>
                  <a:lnTo>
                    <a:pt x="0" y="71996"/>
                  </a:lnTo>
                  <a:close/>
                </a:path>
              </a:pathLst>
            </a:custGeom>
            <a:ln w="7200">
              <a:solidFill>
                <a:srgbClr val="E55927"/>
              </a:solidFill>
            </a:ln>
          </p:spPr>
          <p:txBody>
            <a:bodyPr wrap="square" lIns="0" tIns="0" rIns="0" bIns="0" rtlCol="0"/>
            <a:lstStyle/>
            <a:p>
              <a:pPr rtl="0"/>
              <a:endParaRPr kern="0">
                <a:latin typeface="Gulim" panose="020B0600000101010101" pitchFamily="34" charset="-127"/>
                <a:ea typeface="Gulim" panose="020B0600000101010101" pitchFamily="34" charset="-127"/>
              </a:endParaRPr>
            </a:p>
          </p:txBody>
        </p:sp>
      </p:grpSp>
      <p:graphicFrame>
        <p:nvGraphicFramePr>
          <p:cNvPr id="14" name="object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1254651"/>
              </p:ext>
            </p:extLst>
          </p:nvPr>
        </p:nvGraphicFramePr>
        <p:xfrm>
          <a:off x="931659" y="4895901"/>
          <a:ext cx="5831840" cy="913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028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8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9216"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endParaRPr sz="100">
                        <a:latin typeface="Gulim" panose="020B0600000101010101" pitchFamily="34" charset="-127"/>
                        <a:ea typeface="Gulim" panose="020B0600000101010101" pitchFamily="34" charset="-127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55927"/>
                      </a:solidFill>
                      <a:prstDash val="solid"/>
                    </a:lnL>
                    <a:lnR w="9525">
                      <a:solidFill>
                        <a:srgbClr val="E55927"/>
                      </a:solidFill>
                      <a:prstDash val="solid"/>
                    </a:lnR>
                    <a:lnT w="9525">
                      <a:solidFill>
                        <a:srgbClr val="E55927"/>
                      </a:solidFill>
                      <a:prstDash val="solid"/>
                    </a:lnT>
                    <a:lnB w="6350">
                      <a:solidFill>
                        <a:srgbClr val="E55927"/>
                      </a:solidFill>
                      <a:prstDash val="solid"/>
                    </a:lnB>
                    <a:solidFill>
                      <a:srgbClr val="FCEADD"/>
                    </a:solidFill>
                  </a:tcPr>
                </a:tc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endParaRPr sz="100">
                        <a:latin typeface="Gulim" panose="020B0600000101010101" pitchFamily="34" charset="-127"/>
                        <a:ea typeface="Gulim" panose="020B0600000101010101" pitchFamily="34" charset="-127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55927"/>
                      </a:solidFill>
                      <a:prstDash val="solid"/>
                    </a:lnL>
                    <a:lnR w="9525">
                      <a:solidFill>
                        <a:srgbClr val="E55927"/>
                      </a:solidFill>
                      <a:prstDash val="solid"/>
                    </a:lnR>
                    <a:lnT w="9525">
                      <a:solidFill>
                        <a:srgbClr val="E55927"/>
                      </a:solidFill>
                      <a:prstDash val="solid"/>
                    </a:lnT>
                    <a:lnB w="6350">
                      <a:solidFill>
                        <a:srgbClr val="E5592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624"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endParaRPr sz="100">
                        <a:latin typeface="Gulim" panose="020B0600000101010101" pitchFamily="34" charset="-127"/>
                        <a:ea typeface="Gulim" panose="020B0600000101010101" pitchFamily="34" charset="-127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55927"/>
                      </a:solidFill>
                      <a:prstDash val="solid"/>
                    </a:lnL>
                    <a:lnR w="9525">
                      <a:solidFill>
                        <a:srgbClr val="E55927"/>
                      </a:solidFill>
                      <a:prstDash val="solid"/>
                    </a:lnR>
                    <a:lnT w="6350">
                      <a:solidFill>
                        <a:srgbClr val="E55927"/>
                      </a:solidFill>
                      <a:prstDash val="solid"/>
                    </a:lnT>
                    <a:lnB w="9525">
                      <a:solidFill>
                        <a:srgbClr val="E55927"/>
                      </a:solidFill>
                      <a:prstDash val="solid"/>
                    </a:lnB>
                    <a:solidFill>
                      <a:srgbClr val="FCEADD"/>
                    </a:solidFill>
                  </a:tcPr>
                </a:tc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endParaRPr sz="100" dirty="0">
                        <a:latin typeface="Gulim" panose="020B0600000101010101" pitchFamily="34" charset="-127"/>
                        <a:ea typeface="Gulim" panose="020B0600000101010101" pitchFamily="34" charset="-127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55927"/>
                      </a:solidFill>
                      <a:prstDash val="solid"/>
                    </a:lnL>
                    <a:lnR w="9525">
                      <a:solidFill>
                        <a:srgbClr val="E55927"/>
                      </a:solidFill>
                      <a:prstDash val="solid"/>
                    </a:lnR>
                    <a:lnT w="6350">
                      <a:solidFill>
                        <a:srgbClr val="E55927"/>
                      </a:solidFill>
                      <a:prstDash val="solid"/>
                    </a:lnT>
                    <a:lnB w="9525">
                      <a:solidFill>
                        <a:srgbClr val="E5592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" name="object 15"/>
          <p:cNvSpPr/>
          <p:nvPr/>
        </p:nvSpPr>
        <p:spPr>
          <a:xfrm>
            <a:off x="3738196" y="5143070"/>
            <a:ext cx="147523" cy="1099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rtl="0"/>
            <a:endParaRPr kern="0"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738196" y="5596308"/>
            <a:ext cx="147523" cy="1099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rtl="0"/>
            <a:endParaRPr kern="0"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788400" y="904291"/>
            <a:ext cx="5983605" cy="280670"/>
            <a:chOff x="788400" y="904291"/>
            <a:chExt cx="5983605" cy="280670"/>
          </a:xfrm>
        </p:grpSpPr>
        <p:sp>
          <p:nvSpPr>
            <p:cNvPr id="18" name="object 18"/>
            <p:cNvSpPr/>
            <p:nvPr/>
          </p:nvSpPr>
          <p:spPr>
            <a:xfrm>
              <a:off x="792001" y="907891"/>
              <a:ext cx="5976620" cy="273685"/>
            </a:xfrm>
            <a:custGeom>
              <a:avLst/>
              <a:gdLst/>
              <a:ahLst/>
              <a:cxnLst/>
              <a:rect l="l" t="t" r="r" b="b"/>
              <a:pathLst>
                <a:path w="5976620" h="273684">
                  <a:moveTo>
                    <a:pt x="5904014" y="0"/>
                  </a:moveTo>
                  <a:lnTo>
                    <a:pt x="71996" y="0"/>
                  </a:lnTo>
                  <a:lnTo>
                    <a:pt x="44041" y="5680"/>
                  </a:lnTo>
                  <a:lnTo>
                    <a:pt x="21148" y="21148"/>
                  </a:lnTo>
                  <a:lnTo>
                    <a:pt x="5680" y="44041"/>
                  </a:lnTo>
                  <a:lnTo>
                    <a:pt x="0" y="71996"/>
                  </a:lnTo>
                  <a:lnTo>
                    <a:pt x="0" y="201079"/>
                  </a:lnTo>
                  <a:lnTo>
                    <a:pt x="5680" y="229028"/>
                  </a:lnTo>
                  <a:lnTo>
                    <a:pt x="21148" y="251921"/>
                  </a:lnTo>
                  <a:lnTo>
                    <a:pt x="44041" y="267392"/>
                  </a:lnTo>
                  <a:lnTo>
                    <a:pt x="71996" y="273075"/>
                  </a:lnTo>
                  <a:lnTo>
                    <a:pt x="5904014" y="273075"/>
                  </a:lnTo>
                  <a:lnTo>
                    <a:pt x="5931963" y="267392"/>
                  </a:lnTo>
                  <a:lnTo>
                    <a:pt x="5954856" y="251921"/>
                  </a:lnTo>
                  <a:lnTo>
                    <a:pt x="5970327" y="229028"/>
                  </a:lnTo>
                  <a:lnTo>
                    <a:pt x="5976010" y="201079"/>
                  </a:lnTo>
                  <a:lnTo>
                    <a:pt x="5976010" y="71996"/>
                  </a:lnTo>
                  <a:lnTo>
                    <a:pt x="5970327" y="44041"/>
                  </a:lnTo>
                  <a:lnTo>
                    <a:pt x="5954856" y="21148"/>
                  </a:lnTo>
                  <a:lnTo>
                    <a:pt x="5931963" y="5680"/>
                  </a:lnTo>
                  <a:lnTo>
                    <a:pt x="5904014" y="0"/>
                  </a:lnTo>
                  <a:close/>
                </a:path>
              </a:pathLst>
            </a:custGeom>
            <a:solidFill>
              <a:srgbClr val="FFFCD1"/>
            </a:solidFill>
          </p:spPr>
          <p:txBody>
            <a:bodyPr wrap="square" lIns="0" tIns="0" rIns="0" bIns="0" rtlCol="0"/>
            <a:lstStyle/>
            <a:p>
              <a:pPr rtl="0"/>
              <a:endParaRPr kern="0">
                <a:latin typeface="Gulim" panose="020B0600000101010101" pitchFamily="34" charset="-127"/>
                <a:ea typeface="Gulim" panose="020B0600000101010101" pitchFamily="34" charset="-127"/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792001" y="907891"/>
              <a:ext cx="5976620" cy="273685"/>
            </a:xfrm>
            <a:custGeom>
              <a:avLst/>
              <a:gdLst/>
              <a:ahLst/>
              <a:cxnLst/>
              <a:rect l="l" t="t" r="r" b="b"/>
              <a:pathLst>
                <a:path w="5976620" h="273684">
                  <a:moveTo>
                    <a:pt x="0" y="71996"/>
                  </a:moveTo>
                  <a:lnTo>
                    <a:pt x="5680" y="44041"/>
                  </a:lnTo>
                  <a:lnTo>
                    <a:pt x="21148" y="21148"/>
                  </a:lnTo>
                  <a:lnTo>
                    <a:pt x="44041" y="5680"/>
                  </a:lnTo>
                  <a:lnTo>
                    <a:pt x="71996" y="0"/>
                  </a:lnTo>
                  <a:lnTo>
                    <a:pt x="5904014" y="0"/>
                  </a:lnTo>
                  <a:lnTo>
                    <a:pt x="5931963" y="5680"/>
                  </a:lnTo>
                  <a:lnTo>
                    <a:pt x="5954856" y="21148"/>
                  </a:lnTo>
                  <a:lnTo>
                    <a:pt x="5970327" y="44041"/>
                  </a:lnTo>
                  <a:lnTo>
                    <a:pt x="5976010" y="71996"/>
                  </a:lnTo>
                  <a:lnTo>
                    <a:pt x="5976010" y="201079"/>
                  </a:lnTo>
                  <a:lnTo>
                    <a:pt x="5970327" y="229028"/>
                  </a:lnTo>
                  <a:lnTo>
                    <a:pt x="5954856" y="251921"/>
                  </a:lnTo>
                  <a:lnTo>
                    <a:pt x="5931963" y="267392"/>
                  </a:lnTo>
                  <a:lnTo>
                    <a:pt x="5904014" y="273075"/>
                  </a:lnTo>
                  <a:lnTo>
                    <a:pt x="71996" y="273075"/>
                  </a:lnTo>
                  <a:lnTo>
                    <a:pt x="44041" y="267392"/>
                  </a:lnTo>
                  <a:lnTo>
                    <a:pt x="21148" y="251921"/>
                  </a:lnTo>
                  <a:lnTo>
                    <a:pt x="5680" y="229028"/>
                  </a:lnTo>
                  <a:lnTo>
                    <a:pt x="0" y="201079"/>
                  </a:lnTo>
                  <a:lnTo>
                    <a:pt x="0" y="71996"/>
                  </a:lnTo>
                  <a:close/>
                </a:path>
              </a:pathLst>
            </a:custGeom>
            <a:ln w="7200">
              <a:solidFill>
                <a:srgbClr val="E55927"/>
              </a:solidFill>
            </a:ln>
          </p:spPr>
          <p:txBody>
            <a:bodyPr wrap="square" lIns="0" tIns="0" rIns="0" bIns="0" rtlCol="0"/>
            <a:lstStyle/>
            <a:p>
              <a:pPr rtl="0"/>
              <a:endParaRPr kern="0">
                <a:latin typeface="Gulim" panose="020B0600000101010101" pitchFamily="34" charset="-127"/>
                <a:ea typeface="Gulim" panose="020B0600000101010101" pitchFamily="34" charset="-127"/>
              </a:endParaRPr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792010" y="7542530"/>
            <a:ext cx="5976620" cy="1522730"/>
            <a:chOff x="792010" y="7542530"/>
            <a:chExt cx="5976620" cy="1522730"/>
          </a:xfrm>
        </p:grpSpPr>
        <p:sp>
          <p:nvSpPr>
            <p:cNvPr id="21" name="object 21"/>
            <p:cNvSpPr/>
            <p:nvPr/>
          </p:nvSpPr>
          <p:spPr>
            <a:xfrm>
              <a:off x="792010" y="7542530"/>
              <a:ext cx="5976620" cy="1522730"/>
            </a:xfrm>
            <a:custGeom>
              <a:avLst/>
              <a:gdLst/>
              <a:ahLst/>
              <a:cxnLst/>
              <a:rect l="l" t="t" r="r" b="b"/>
              <a:pathLst>
                <a:path w="5976620" h="1522729">
                  <a:moveTo>
                    <a:pt x="5975997" y="0"/>
                  </a:moveTo>
                  <a:lnTo>
                    <a:pt x="0" y="0"/>
                  </a:lnTo>
                  <a:lnTo>
                    <a:pt x="0" y="1522679"/>
                  </a:lnTo>
                  <a:lnTo>
                    <a:pt x="5975997" y="1522679"/>
                  </a:lnTo>
                  <a:lnTo>
                    <a:pt x="5975997" y="0"/>
                  </a:lnTo>
                  <a:close/>
                </a:path>
              </a:pathLst>
            </a:custGeom>
            <a:solidFill>
              <a:srgbClr val="E7F0E4"/>
            </a:solidFill>
          </p:spPr>
          <p:txBody>
            <a:bodyPr wrap="square" lIns="0" tIns="0" rIns="0" bIns="0" rtlCol="0"/>
            <a:lstStyle/>
            <a:p>
              <a:pPr rtl="0"/>
              <a:endParaRPr kern="0">
                <a:latin typeface="Gulim" panose="020B0600000101010101" pitchFamily="34" charset="-127"/>
                <a:ea typeface="Gulim" panose="020B0600000101010101" pitchFamily="34" charset="-127"/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3844025" y="8140145"/>
              <a:ext cx="0" cy="796290"/>
            </a:xfrm>
            <a:custGeom>
              <a:avLst/>
              <a:gdLst/>
              <a:ahLst/>
              <a:cxnLst/>
              <a:rect l="l" t="t" r="r" b="b"/>
              <a:pathLst>
                <a:path h="796290">
                  <a:moveTo>
                    <a:pt x="0" y="0"/>
                  </a:moveTo>
                  <a:lnTo>
                    <a:pt x="0" y="796074"/>
                  </a:lnTo>
                </a:path>
              </a:pathLst>
            </a:custGeom>
            <a:ln w="7200">
              <a:solidFill>
                <a:srgbClr val="9FA0A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pPr rtl="0"/>
              <a:endParaRPr kern="0">
                <a:latin typeface="Gulim" panose="020B0600000101010101" pitchFamily="34" charset="-127"/>
                <a:ea typeface="Gulim" panose="020B0600000101010101" pitchFamily="34" charset="-127"/>
              </a:endParaRPr>
            </a:p>
          </p:txBody>
        </p:sp>
      </p:grpSp>
      <p:sp>
        <p:nvSpPr>
          <p:cNvPr id="23" name="object 2">
            <a:extLst>
              <a:ext uri="{FF2B5EF4-FFF2-40B4-BE49-F238E27FC236}">
                <a16:creationId xmlns:a16="http://schemas.microsoft.com/office/drawing/2014/main" id="{77965316-8F53-6349-B932-2DDA671FA1BA}"/>
              </a:ext>
            </a:extLst>
          </p:cNvPr>
          <p:cNvSpPr txBox="1"/>
          <p:nvPr/>
        </p:nvSpPr>
        <p:spPr>
          <a:xfrm>
            <a:off x="6507284" y="393700"/>
            <a:ext cx="885825" cy="17825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30"/>
              </a:spcBef>
            </a:pPr>
            <a:r>
              <a:rPr lang="ko" sz="1050" kern="0" dirty="0">
                <a:solidFill>
                  <a:schemeClr val="bg1"/>
                </a:solidFill>
                <a:latin typeface="Gulim" panose="020B0600000101010101" pitchFamily="34" charset="-127"/>
                <a:ea typeface="Gulim" panose="020B0600000101010101" pitchFamily="34" charset="-127"/>
                <a:cs typeface="HGPGothicE"/>
              </a:rPr>
              <a:t>보호자께</a:t>
            </a:r>
          </a:p>
        </p:txBody>
      </p:sp>
      <p:sp>
        <p:nvSpPr>
          <p:cNvPr id="24" name="object 3">
            <a:extLst>
              <a:ext uri="{FF2B5EF4-FFF2-40B4-BE49-F238E27FC236}">
                <a16:creationId xmlns:a16="http://schemas.microsoft.com/office/drawing/2014/main" id="{6493E363-66FB-D74A-86A0-C0A209774F13}"/>
              </a:ext>
            </a:extLst>
          </p:cNvPr>
          <p:cNvSpPr txBox="1"/>
          <p:nvPr/>
        </p:nvSpPr>
        <p:spPr>
          <a:xfrm>
            <a:off x="2465886" y="936852"/>
            <a:ext cx="3100492" cy="20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242570" algn="ctr" rtl="0">
              <a:lnSpc>
                <a:spcPct val="100000"/>
              </a:lnSpc>
              <a:spcBef>
                <a:spcPts val="100"/>
              </a:spcBef>
            </a:pPr>
            <a:r>
              <a:rPr lang="ko" sz="1300" kern="0">
                <a:solidFill>
                  <a:srgbClr val="221815"/>
                </a:solidFill>
                <a:latin typeface="Gulim" panose="020B0600000101010101" pitchFamily="34" charset="-127"/>
                <a:ea typeface="Gulim" panose="020B0600000101010101" pitchFamily="34" charset="-127"/>
                <a:cs typeface="HGPGothicE"/>
              </a:rPr>
              <a:t>신종 코로나 백신을 접종하려면</a:t>
            </a:r>
            <a:endParaRPr sz="1300" kern="0" dirty="0">
              <a:latin typeface="Gulim" panose="020B0600000101010101" pitchFamily="34" charset="-127"/>
              <a:ea typeface="Gulim" panose="020B0600000101010101" pitchFamily="34" charset="-127"/>
              <a:cs typeface="HGPGothicE"/>
            </a:endParaRPr>
          </a:p>
        </p:txBody>
      </p:sp>
      <p:sp>
        <p:nvSpPr>
          <p:cNvPr id="25" name="object 4">
            <a:extLst>
              <a:ext uri="{FF2B5EF4-FFF2-40B4-BE49-F238E27FC236}">
                <a16:creationId xmlns:a16="http://schemas.microsoft.com/office/drawing/2014/main" id="{C70E842F-A3FF-2546-BEA2-2F7B9DC1936A}"/>
              </a:ext>
            </a:extLst>
          </p:cNvPr>
          <p:cNvSpPr txBox="1"/>
          <p:nvPr/>
        </p:nvSpPr>
        <p:spPr>
          <a:xfrm>
            <a:off x="1085936" y="5106248"/>
            <a:ext cx="226504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0"/>
              </a:spcBef>
            </a:pPr>
            <a:r>
              <a:rPr lang="ko" sz="1000" kern="0" dirty="0">
                <a:solidFill>
                  <a:srgbClr val="221815"/>
                </a:solidFill>
                <a:latin typeface="Gulim" panose="020B0600000101010101" pitchFamily="34" charset="-127"/>
                <a:ea typeface="Gulim" panose="020B0600000101010101" pitchFamily="34" charset="-127"/>
                <a:cs typeface="HGPGothicE"/>
              </a:rPr>
              <a:t>백신 접종 후 몸에 이상이 나타났을 때</a:t>
            </a:r>
            <a:endParaRPr sz="1000" kern="0" dirty="0">
              <a:latin typeface="Gulim" panose="020B0600000101010101" pitchFamily="34" charset="-127"/>
              <a:ea typeface="Gulim" panose="020B0600000101010101" pitchFamily="34" charset="-127"/>
              <a:cs typeface="HGPGothicE"/>
            </a:endParaRPr>
          </a:p>
        </p:txBody>
      </p:sp>
      <p:sp>
        <p:nvSpPr>
          <p:cNvPr id="26" name="object 5">
            <a:extLst>
              <a:ext uri="{FF2B5EF4-FFF2-40B4-BE49-F238E27FC236}">
                <a16:creationId xmlns:a16="http://schemas.microsoft.com/office/drawing/2014/main" id="{741CD53B-3C82-7846-BEF4-FB0FC58DAD80}"/>
              </a:ext>
            </a:extLst>
          </p:cNvPr>
          <p:cNvSpPr txBox="1"/>
          <p:nvPr/>
        </p:nvSpPr>
        <p:spPr>
          <a:xfrm>
            <a:off x="4094242" y="5011346"/>
            <a:ext cx="2371090" cy="32303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" marR="5080" indent="-6350" rtl="0">
              <a:lnSpc>
                <a:spcPct val="118100"/>
              </a:lnSpc>
              <a:spcBef>
                <a:spcPts val="100"/>
              </a:spcBef>
            </a:pPr>
            <a:r>
              <a:rPr lang="ko" sz="900" b="1" kern="0">
                <a:solidFill>
                  <a:srgbClr val="221815"/>
                </a:solidFill>
                <a:latin typeface="Gulim" panose="020B0600000101010101" pitchFamily="34" charset="-127"/>
                <a:ea typeface="Gulim" panose="020B0600000101010101" pitchFamily="34" charset="-127"/>
                <a:cs typeface="YuGothic"/>
              </a:rPr>
              <a:t>백신을 접종한 의료기관 및 주치의, 시정촌(市町村), 도도부현의 창구</a:t>
            </a:r>
            <a:endParaRPr sz="900" b="1" kern="0" dirty="0">
              <a:latin typeface="Gulim" panose="020B0600000101010101" pitchFamily="34" charset="-127"/>
              <a:ea typeface="Gulim" panose="020B0600000101010101" pitchFamily="34" charset="-127"/>
              <a:cs typeface="YuGothic"/>
            </a:endParaRPr>
          </a:p>
        </p:txBody>
      </p:sp>
      <p:sp>
        <p:nvSpPr>
          <p:cNvPr id="27" name="object 6">
            <a:extLst>
              <a:ext uri="{FF2B5EF4-FFF2-40B4-BE49-F238E27FC236}">
                <a16:creationId xmlns:a16="http://schemas.microsoft.com/office/drawing/2014/main" id="{67B83858-26A6-B54A-810A-92A9BD163E94}"/>
              </a:ext>
            </a:extLst>
          </p:cNvPr>
          <p:cNvSpPr txBox="1"/>
          <p:nvPr/>
        </p:nvSpPr>
        <p:spPr>
          <a:xfrm>
            <a:off x="1085936" y="5554506"/>
            <a:ext cx="236093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0"/>
              </a:spcBef>
            </a:pPr>
            <a:r>
              <a:rPr lang="ko" sz="1000" kern="0">
                <a:solidFill>
                  <a:srgbClr val="221815"/>
                </a:solidFill>
                <a:latin typeface="Gulim" panose="020B0600000101010101" pitchFamily="34" charset="-127"/>
                <a:ea typeface="Gulim" panose="020B0600000101010101" pitchFamily="34" charset="-127"/>
                <a:cs typeface="HGPGothicE"/>
              </a:rPr>
              <a:t>백신 접종 전반에 관한 문의</a:t>
            </a:r>
            <a:endParaRPr sz="1000" kern="0" dirty="0">
              <a:latin typeface="Gulim" panose="020B0600000101010101" pitchFamily="34" charset="-127"/>
              <a:ea typeface="Gulim" panose="020B0600000101010101" pitchFamily="34" charset="-127"/>
              <a:cs typeface="HGPGothicE"/>
            </a:endParaRPr>
          </a:p>
        </p:txBody>
      </p:sp>
      <p:sp>
        <p:nvSpPr>
          <p:cNvPr id="28" name="object 7">
            <a:extLst>
              <a:ext uri="{FF2B5EF4-FFF2-40B4-BE49-F238E27FC236}">
                <a16:creationId xmlns:a16="http://schemas.microsoft.com/office/drawing/2014/main" id="{42592571-ECFF-D84C-8FC6-B877E3DA23D9}"/>
              </a:ext>
            </a:extLst>
          </p:cNvPr>
          <p:cNvSpPr txBox="1"/>
          <p:nvPr/>
        </p:nvSpPr>
        <p:spPr>
          <a:xfrm>
            <a:off x="4100419" y="5576377"/>
            <a:ext cx="75755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0"/>
              </a:spcBef>
            </a:pPr>
            <a:r>
              <a:rPr lang="ko" sz="900" b="1" kern="0" dirty="0">
                <a:solidFill>
                  <a:srgbClr val="221815"/>
                </a:solidFill>
                <a:latin typeface="Gulim" panose="020B0600000101010101" pitchFamily="34" charset="-127"/>
                <a:ea typeface="Gulim" panose="020B0600000101010101" pitchFamily="34" charset="-127"/>
                <a:cs typeface="YuGothic"/>
              </a:rPr>
              <a:t>시정촌의 창구</a:t>
            </a:r>
            <a:endParaRPr sz="900" b="1" kern="0" dirty="0">
              <a:latin typeface="Gulim" panose="020B0600000101010101" pitchFamily="34" charset="-127"/>
              <a:ea typeface="Gulim" panose="020B0600000101010101" pitchFamily="34" charset="-127"/>
              <a:cs typeface="YuGothic"/>
            </a:endParaRPr>
          </a:p>
        </p:txBody>
      </p:sp>
      <p:sp>
        <p:nvSpPr>
          <p:cNvPr id="29" name="object 8">
            <a:extLst>
              <a:ext uri="{FF2B5EF4-FFF2-40B4-BE49-F238E27FC236}">
                <a16:creationId xmlns:a16="http://schemas.microsoft.com/office/drawing/2014/main" id="{2D0A2914-C46D-254D-AE90-6FE1A415849E}"/>
              </a:ext>
            </a:extLst>
          </p:cNvPr>
          <p:cNvSpPr txBox="1"/>
          <p:nvPr/>
        </p:nvSpPr>
        <p:spPr>
          <a:xfrm>
            <a:off x="761298" y="5985059"/>
            <a:ext cx="600392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0"/>
              </a:spcBef>
            </a:pPr>
            <a:r>
              <a:rPr lang="ko" sz="1100" kern="0">
                <a:solidFill>
                  <a:srgbClr val="221815"/>
                </a:solidFill>
                <a:latin typeface="Gulim" panose="020B0600000101010101" pitchFamily="34" charset="-127"/>
                <a:ea typeface="Gulim" panose="020B0600000101010101" pitchFamily="34" charset="-127"/>
                <a:cs typeface="HGPGothicE"/>
              </a:rPr>
              <a:t>◎예방접종 건강 피해 구제 제도에 대해</a:t>
            </a:r>
            <a:endParaRPr sz="1100" kern="0" dirty="0">
              <a:latin typeface="Gulim" panose="020B0600000101010101" pitchFamily="34" charset="-127"/>
              <a:ea typeface="Gulim" panose="020B0600000101010101" pitchFamily="34" charset="-127"/>
              <a:cs typeface="HGPGothicE"/>
            </a:endParaRPr>
          </a:p>
        </p:txBody>
      </p:sp>
      <p:sp>
        <p:nvSpPr>
          <p:cNvPr id="30" name="object 9">
            <a:extLst>
              <a:ext uri="{FF2B5EF4-FFF2-40B4-BE49-F238E27FC236}">
                <a16:creationId xmlns:a16="http://schemas.microsoft.com/office/drawing/2014/main" id="{7DE6344A-031D-A54E-8926-91D5366FF30F}"/>
              </a:ext>
            </a:extLst>
          </p:cNvPr>
          <p:cNvSpPr txBox="1"/>
          <p:nvPr/>
        </p:nvSpPr>
        <p:spPr>
          <a:xfrm>
            <a:off x="4179565" y="8842748"/>
            <a:ext cx="526415" cy="1122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95"/>
              </a:spcBef>
            </a:pPr>
            <a:r>
              <a:rPr lang="ko" sz="650" b="1" kern="0">
                <a:solidFill>
                  <a:srgbClr val="221815"/>
                </a:solidFill>
                <a:latin typeface="Gulim" panose="020B0600000101010101" pitchFamily="34" charset="-127"/>
                <a:ea typeface="Gulim" panose="020B0600000101010101" pitchFamily="34" charset="-127"/>
                <a:cs typeface="YuGothic"/>
              </a:rPr>
              <a:t>마스크 착용</a:t>
            </a:r>
            <a:endParaRPr sz="650" b="1" kern="0" dirty="0">
              <a:latin typeface="Gulim" panose="020B0600000101010101" pitchFamily="34" charset="-127"/>
              <a:ea typeface="Gulim" panose="020B0600000101010101" pitchFamily="34" charset="-127"/>
              <a:cs typeface="YuGothic"/>
            </a:endParaRPr>
          </a:p>
        </p:txBody>
      </p:sp>
      <p:sp>
        <p:nvSpPr>
          <p:cNvPr id="31" name="object 10">
            <a:extLst>
              <a:ext uri="{FF2B5EF4-FFF2-40B4-BE49-F238E27FC236}">
                <a16:creationId xmlns:a16="http://schemas.microsoft.com/office/drawing/2014/main" id="{A171814A-6719-2642-A8B6-B0F5990C342A}"/>
              </a:ext>
            </a:extLst>
          </p:cNvPr>
          <p:cNvSpPr txBox="1"/>
          <p:nvPr/>
        </p:nvSpPr>
        <p:spPr>
          <a:xfrm>
            <a:off x="4980908" y="8842748"/>
            <a:ext cx="608330" cy="1122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95"/>
              </a:spcBef>
            </a:pPr>
            <a:r>
              <a:rPr lang="ko" sz="650" b="1" kern="0" dirty="0">
                <a:solidFill>
                  <a:srgbClr val="221815"/>
                </a:solidFill>
                <a:latin typeface="Gulim" panose="020B0600000101010101" pitchFamily="34" charset="-127"/>
                <a:ea typeface="Gulim" panose="020B0600000101010101" pitchFamily="34" charset="-127"/>
                <a:cs typeface="YuGothic"/>
              </a:rPr>
              <a:t>비누로 손 씻기</a:t>
            </a:r>
            <a:endParaRPr sz="650" b="1" kern="0" dirty="0">
              <a:latin typeface="Gulim" panose="020B0600000101010101" pitchFamily="34" charset="-127"/>
              <a:ea typeface="Gulim" panose="020B0600000101010101" pitchFamily="34" charset="-127"/>
              <a:cs typeface="YuGothic"/>
            </a:endParaRPr>
          </a:p>
        </p:txBody>
      </p:sp>
      <p:sp>
        <p:nvSpPr>
          <p:cNvPr id="32" name="object 11">
            <a:extLst>
              <a:ext uri="{FF2B5EF4-FFF2-40B4-BE49-F238E27FC236}">
                <a16:creationId xmlns:a16="http://schemas.microsoft.com/office/drawing/2014/main" id="{ED23D7E8-C96E-7B45-959E-C82CF4A0471C}"/>
              </a:ext>
            </a:extLst>
          </p:cNvPr>
          <p:cNvSpPr txBox="1"/>
          <p:nvPr/>
        </p:nvSpPr>
        <p:spPr>
          <a:xfrm>
            <a:off x="5949950" y="8842748"/>
            <a:ext cx="457834" cy="1122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95"/>
              </a:spcBef>
            </a:pPr>
            <a:r>
              <a:rPr lang="ko" sz="650" b="1" kern="0" dirty="0">
                <a:solidFill>
                  <a:srgbClr val="221815"/>
                </a:solidFill>
                <a:latin typeface="Gulim" panose="020B0600000101010101" pitchFamily="34" charset="-127"/>
                <a:ea typeface="Gulim" panose="020B0600000101010101" pitchFamily="34" charset="-127"/>
                <a:cs typeface="YuGothic"/>
              </a:rPr>
              <a:t>손 소독</a:t>
            </a:r>
            <a:endParaRPr sz="650" b="1" kern="0" dirty="0">
              <a:latin typeface="Gulim" panose="020B0600000101010101" pitchFamily="34" charset="-127"/>
              <a:ea typeface="Gulim" panose="020B0600000101010101" pitchFamily="34" charset="-127"/>
              <a:cs typeface="YuGothic"/>
            </a:endParaRPr>
          </a:p>
        </p:txBody>
      </p:sp>
      <p:sp>
        <p:nvSpPr>
          <p:cNvPr id="33" name="object 12">
            <a:extLst>
              <a:ext uri="{FF2B5EF4-FFF2-40B4-BE49-F238E27FC236}">
                <a16:creationId xmlns:a16="http://schemas.microsoft.com/office/drawing/2014/main" id="{83CCD49C-629C-434D-BB4C-FA8E1DC53E99}"/>
              </a:ext>
            </a:extLst>
          </p:cNvPr>
          <p:cNvSpPr txBox="1"/>
          <p:nvPr/>
        </p:nvSpPr>
        <p:spPr>
          <a:xfrm>
            <a:off x="2929227" y="8842748"/>
            <a:ext cx="623570" cy="1122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95"/>
              </a:spcBef>
            </a:pPr>
            <a:r>
              <a:rPr lang="ko" sz="650" b="1" kern="0">
                <a:solidFill>
                  <a:srgbClr val="221815"/>
                </a:solidFill>
                <a:latin typeface="Gulim" panose="020B0600000101010101" pitchFamily="34" charset="-127"/>
                <a:ea typeface="Gulim" panose="020B0600000101010101" pitchFamily="34" charset="-127"/>
                <a:cs typeface="YuGothic"/>
              </a:rPr>
              <a:t>밀폐된 공간</a:t>
            </a:r>
            <a:endParaRPr sz="650" b="1" kern="0" dirty="0">
              <a:latin typeface="Gulim" panose="020B0600000101010101" pitchFamily="34" charset="-127"/>
              <a:ea typeface="Gulim" panose="020B0600000101010101" pitchFamily="34" charset="-127"/>
              <a:cs typeface="YuGothic"/>
            </a:endParaRPr>
          </a:p>
        </p:txBody>
      </p:sp>
      <p:sp>
        <p:nvSpPr>
          <p:cNvPr id="34" name="object 13">
            <a:extLst>
              <a:ext uri="{FF2B5EF4-FFF2-40B4-BE49-F238E27FC236}">
                <a16:creationId xmlns:a16="http://schemas.microsoft.com/office/drawing/2014/main" id="{B78EF2AF-EF60-034C-9ABF-04F3E657A6B5}"/>
              </a:ext>
            </a:extLst>
          </p:cNvPr>
          <p:cNvSpPr txBox="1"/>
          <p:nvPr/>
        </p:nvSpPr>
        <p:spPr>
          <a:xfrm>
            <a:off x="1191897" y="8842748"/>
            <a:ext cx="535305" cy="1122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95"/>
              </a:spcBef>
            </a:pPr>
            <a:r>
              <a:rPr lang="ko" sz="650" b="1" kern="0">
                <a:solidFill>
                  <a:srgbClr val="221815"/>
                </a:solidFill>
                <a:latin typeface="Gulim" panose="020B0600000101010101" pitchFamily="34" charset="-127"/>
                <a:ea typeface="Gulim" panose="020B0600000101010101" pitchFamily="34" charset="-127"/>
                <a:cs typeface="YuGothic"/>
              </a:rPr>
              <a:t>밀집된 장소</a:t>
            </a:r>
            <a:endParaRPr sz="650" b="1" kern="0" dirty="0">
              <a:latin typeface="Gulim" panose="020B0600000101010101" pitchFamily="34" charset="-127"/>
              <a:ea typeface="Gulim" panose="020B0600000101010101" pitchFamily="34" charset="-127"/>
              <a:cs typeface="YuGothic"/>
            </a:endParaRPr>
          </a:p>
        </p:txBody>
      </p:sp>
      <p:sp>
        <p:nvSpPr>
          <p:cNvPr id="35" name="object 14">
            <a:extLst>
              <a:ext uri="{FF2B5EF4-FFF2-40B4-BE49-F238E27FC236}">
                <a16:creationId xmlns:a16="http://schemas.microsoft.com/office/drawing/2014/main" id="{F9CB5CA4-AC3B-F64C-983C-ECA4AAD2ED17}"/>
              </a:ext>
            </a:extLst>
          </p:cNvPr>
          <p:cNvSpPr txBox="1"/>
          <p:nvPr/>
        </p:nvSpPr>
        <p:spPr>
          <a:xfrm>
            <a:off x="2109090" y="8842748"/>
            <a:ext cx="535305" cy="1122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95"/>
              </a:spcBef>
            </a:pPr>
            <a:r>
              <a:rPr lang="ko" sz="650" b="1" kern="0">
                <a:solidFill>
                  <a:srgbClr val="221815"/>
                </a:solidFill>
                <a:latin typeface="Gulim" panose="020B0600000101010101" pitchFamily="34" charset="-127"/>
                <a:ea typeface="Gulim" panose="020B0600000101010101" pitchFamily="34" charset="-127"/>
                <a:cs typeface="YuGothic"/>
              </a:rPr>
              <a:t>밀접한 상황</a:t>
            </a:r>
            <a:endParaRPr sz="650" b="1" kern="0" dirty="0">
              <a:latin typeface="Gulim" panose="020B0600000101010101" pitchFamily="34" charset="-127"/>
              <a:ea typeface="Gulim" panose="020B0600000101010101" pitchFamily="34" charset="-127"/>
              <a:cs typeface="YuGothic"/>
            </a:endParaRPr>
          </a:p>
        </p:txBody>
      </p:sp>
      <p:sp>
        <p:nvSpPr>
          <p:cNvPr id="36" name="object 15">
            <a:extLst>
              <a:ext uri="{FF2B5EF4-FFF2-40B4-BE49-F238E27FC236}">
                <a16:creationId xmlns:a16="http://schemas.microsoft.com/office/drawing/2014/main" id="{3C2F52DC-678A-BB43-AD20-F6E237B81A07}"/>
              </a:ext>
            </a:extLst>
          </p:cNvPr>
          <p:cNvSpPr txBox="1"/>
          <p:nvPr/>
        </p:nvSpPr>
        <p:spPr>
          <a:xfrm>
            <a:off x="3412864" y="9370346"/>
            <a:ext cx="2501900" cy="1673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3505" rtl="0">
              <a:lnSpc>
                <a:spcPct val="100000"/>
              </a:lnSpc>
              <a:spcBef>
                <a:spcPts val="105"/>
              </a:spcBef>
              <a:tabLst>
                <a:tab pos="2065020" algn="l"/>
              </a:tabLst>
            </a:pPr>
            <a:r>
              <a:rPr lang="ko" sz="1000" kern="0" dirty="0">
                <a:solidFill>
                  <a:srgbClr val="221815"/>
                </a:solidFill>
                <a:latin typeface="Gulim" panose="020B0600000101010101" pitchFamily="34" charset="-127"/>
                <a:ea typeface="Gulim" panose="020B0600000101010101" pitchFamily="34" charset="-127"/>
                <a:cs typeface="HGPGothicE"/>
              </a:rPr>
              <a:t>후생노동성 코로나 백신 어린이 </a:t>
            </a:r>
            <a:r>
              <a:rPr lang="en-US" altLang="ko" sz="1000" kern="0" dirty="0">
                <a:solidFill>
                  <a:srgbClr val="221815"/>
                </a:solidFill>
                <a:latin typeface="Gulim" panose="020B0600000101010101" pitchFamily="34" charset="-127"/>
                <a:ea typeface="Gulim" panose="020B0600000101010101" pitchFamily="34" charset="-127"/>
                <a:cs typeface="HGPGothicE"/>
              </a:rPr>
              <a:t> </a:t>
            </a:r>
            <a:r>
              <a:rPr lang="ko" sz="1000" kern="0" dirty="0">
                <a:solidFill>
                  <a:schemeClr val="bg1"/>
                </a:solidFill>
                <a:latin typeface="Gulim" panose="020B0600000101010101" pitchFamily="34" charset="-127"/>
                <a:ea typeface="Gulim" panose="020B0600000101010101" pitchFamily="34" charset="-127"/>
                <a:cs typeface="HGPGothicE"/>
              </a:rPr>
              <a:t>검 색</a:t>
            </a:r>
            <a:endParaRPr sz="1000" kern="0" dirty="0">
              <a:solidFill>
                <a:schemeClr val="bg1"/>
              </a:solidFill>
              <a:latin typeface="Gulim" panose="020B0600000101010101" pitchFamily="34" charset="-127"/>
              <a:ea typeface="Gulim" panose="020B0600000101010101" pitchFamily="34" charset="-127"/>
              <a:cs typeface="HGPGothicE"/>
            </a:endParaRPr>
          </a:p>
        </p:txBody>
      </p:sp>
      <p:sp>
        <p:nvSpPr>
          <p:cNvPr id="37" name="object 16">
            <a:extLst>
              <a:ext uri="{FF2B5EF4-FFF2-40B4-BE49-F238E27FC236}">
                <a16:creationId xmlns:a16="http://schemas.microsoft.com/office/drawing/2014/main" id="{A2A5A8BD-6C0F-0D42-A980-A5836FBDAC02}"/>
              </a:ext>
            </a:extLst>
          </p:cNvPr>
          <p:cNvSpPr txBox="1"/>
          <p:nvPr/>
        </p:nvSpPr>
        <p:spPr>
          <a:xfrm>
            <a:off x="991536" y="9323698"/>
            <a:ext cx="2329815" cy="5368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 rtl="0">
              <a:lnSpc>
                <a:spcPct val="124300"/>
              </a:lnSpc>
              <a:spcBef>
                <a:spcPts val="100"/>
              </a:spcBef>
            </a:pPr>
            <a:r>
              <a:rPr lang="ko" sz="950" kern="0">
                <a:solidFill>
                  <a:srgbClr val="221815"/>
                </a:solidFill>
                <a:latin typeface="Gulim" panose="020B0600000101010101" pitchFamily="34" charset="-127"/>
                <a:ea typeface="Gulim" panose="020B0600000101010101" pitchFamily="34" charset="-127"/>
                <a:cs typeface="HGPGothicE"/>
              </a:rPr>
              <a:t>어린이를 대상으로 하는 신종 코로나 백신의 유효성 및 안전성 등 자세한 정보는 후생노동성 홈페이지를 참조하십시오.</a:t>
            </a:r>
            <a:endParaRPr sz="950" kern="0" dirty="0">
              <a:latin typeface="Gulim" panose="020B0600000101010101" pitchFamily="34" charset="-127"/>
              <a:ea typeface="Gulim" panose="020B0600000101010101" pitchFamily="34" charset="-127"/>
              <a:cs typeface="HGPGothicE"/>
            </a:endParaRPr>
          </a:p>
        </p:txBody>
      </p:sp>
      <p:sp>
        <p:nvSpPr>
          <p:cNvPr id="38" name="object 3">
            <a:extLst>
              <a:ext uri="{FF2B5EF4-FFF2-40B4-BE49-F238E27FC236}">
                <a16:creationId xmlns:a16="http://schemas.microsoft.com/office/drawing/2014/main" id="{833E6E0D-5B5C-6949-A29A-22BE034EC1EF}"/>
              </a:ext>
            </a:extLst>
          </p:cNvPr>
          <p:cNvSpPr txBox="1"/>
          <p:nvPr/>
        </p:nvSpPr>
        <p:spPr>
          <a:xfrm>
            <a:off x="761298" y="2281823"/>
            <a:ext cx="6122670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45"/>
              </a:spcBef>
            </a:pPr>
            <a:r>
              <a:rPr lang="ko" sz="1100" kern="0" dirty="0">
                <a:solidFill>
                  <a:srgbClr val="3E3A39"/>
                </a:solidFill>
                <a:latin typeface="Gulim" panose="020B0600000101010101" pitchFamily="34" charset="-127"/>
                <a:ea typeface="Gulim" panose="020B0600000101010101" pitchFamily="34" charset="-127"/>
                <a:cs typeface="HGPGothicE"/>
              </a:rPr>
              <a:t>◎백신 접종 당일은 가능한 한 모자건강수첩을 지참해 주십시오.</a:t>
            </a:r>
            <a:endParaRPr sz="1100" kern="0" dirty="0">
              <a:latin typeface="Gulim" panose="020B0600000101010101" pitchFamily="34" charset="-127"/>
              <a:ea typeface="Gulim" panose="020B0600000101010101" pitchFamily="34" charset="-127"/>
              <a:cs typeface="HGPGothicE"/>
            </a:endParaRPr>
          </a:p>
        </p:txBody>
      </p:sp>
      <p:sp>
        <p:nvSpPr>
          <p:cNvPr id="39" name="object 3">
            <a:extLst>
              <a:ext uri="{FF2B5EF4-FFF2-40B4-BE49-F238E27FC236}">
                <a16:creationId xmlns:a16="http://schemas.microsoft.com/office/drawing/2014/main" id="{40482D6F-7FDC-914B-A8CA-ED744F3DA5BF}"/>
              </a:ext>
            </a:extLst>
          </p:cNvPr>
          <p:cNvSpPr txBox="1"/>
          <p:nvPr/>
        </p:nvSpPr>
        <p:spPr>
          <a:xfrm>
            <a:off x="761298" y="1318351"/>
            <a:ext cx="6122670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rtl="0">
              <a:lnSpc>
                <a:spcPct val="100000"/>
              </a:lnSpc>
            </a:pPr>
            <a:r>
              <a:rPr lang="ko" sz="1100" kern="0">
                <a:solidFill>
                  <a:srgbClr val="3E3A39"/>
                </a:solidFill>
                <a:latin typeface="Gulim" panose="020B0600000101010101" pitchFamily="34" charset="-127"/>
                <a:ea typeface="Gulim" panose="020B0600000101010101" pitchFamily="34" charset="-127"/>
                <a:cs typeface="HGPGothicE"/>
              </a:rPr>
              <a:t>◎어린이 백신 접종에는 보호자의 동의와 동반이 필수입니다.</a:t>
            </a:r>
            <a:endParaRPr sz="1100" kern="0" dirty="0">
              <a:latin typeface="Gulim" panose="020B0600000101010101" pitchFamily="34" charset="-127"/>
              <a:ea typeface="Gulim" panose="020B0600000101010101" pitchFamily="34" charset="-127"/>
              <a:cs typeface="HGPGothicE"/>
            </a:endParaRPr>
          </a:p>
        </p:txBody>
      </p:sp>
      <p:sp>
        <p:nvSpPr>
          <p:cNvPr id="40" name="object 3">
            <a:extLst>
              <a:ext uri="{FF2B5EF4-FFF2-40B4-BE49-F238E27FC236}">
                <a16:creationId xmlns:a16="http://schemas.microsoft.com/office/drawing/2014/main" id="{24E84317-DEA3-EE49-AEC2-AE65102A4E83}"/>
              </a:ext>
            </a:extLst>
          </p:cNvPr>
          <p:cNvSpPr txBox="1"/>
          <p:nvPr/>
        </p:nvSpPr>
        <p:spPr>
          <a:xfrm>
            <a:off x="916422" y="1551556"/>
            <a:ext cx="5967545" cy="4910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marR="5080" rtl="0">
              <a:lnSpc>
                <a:spcPct val="118100"/>
              </a:lnSpc>
              <a:spcBef>
                <a:spcPts val="345"/>
              </a:spcBef>
            </a:pPr>
            <a:r>
              <a:rPr lang="ko" sz="900" kern="0" dirty="0">
                <a:solidFill>
                  <a:srgbClr val="221815"/>
                </a:solidFill>
                <a:latin typeface="Gulim" panose="020B0600000101010101" pitchFamily="34" charset="-127"/>
                <a:ea typeface="Gulim" panose="020B0600000101010101" pitchFamily="34" charset="-127"/>
                <a:cs typeface="YuGothic"/>
              </a:rPr>
              <a:t>백신을 접종할 때는 감염증 예방 효과와 이상반응을 일으킬 위험 모두에 관해 올바른 지식을 습득한 후에 보호자의 의사에 따라 접종 여부를 판단하시기 바랍니다. 보호자의 동의 없이는 접종하지 않습니다.</a:t>
            </a:r>
            <a:endParaRPr sz="900" kern="0" dirty="0">
              <a:latin typeface="Gulim" panose="020B0600000101010101" pitchFamily="34" charset="-127"/>
              <a:ea typeface="Gulim" panose="020B0600000101010101" pitchFamily="34" charset="-127"/>
              <a:cs typeface="YuGothic"/>
            </a:endParaRPr>
          </a:p>
          <a:p>
            <a:pPr marL="9525" rtl="0">
              <a:lnSpc>
                <a:spcPct val="100000"/>
              </a:lnSpc>
              <a:spcBef>
                <a:spcPts val="195"/>
              </a:spcBef>
            </a:pPr>
            <a:r>
              <a:rPr lang="ko" sz="900" kern="0" dirty="0">
                <a:solidFill>
                  <a:srgbClr val="221815"/>
                </a:solidFill>
                <a:latin typeface="Gulim" panose="020B0600000101010101" pitchFamily="34" charset="-127"/>
                <a:ea typeface="Gulim" panose="020B0600000101010101" pitchFamily="34" charset="-127"/>
                <a:cs typeface="YuGothic"/>
              </a:rPr>
              <a:t>주변 사람에게 접종을 강제하거나 접종을 받지 않았다는 이유로 차별적인 대응을 해서는 안 됩니다.</a:t>
            </a:r>
            <a:endParaRPr sz="900" kern="0" dirty="0">
              <a:latin typeface="Gulim" panose="020B0600000101010101" pitchFamily="34" charset="-127"/>
              <a:ea typeface="Gulim" panose="020B0600000101010101" pitchFamily="34" charset="-127"/>
              <a:cs typeface="YuGothic"/>
            </a:endParaRPr>
          </a:p>
        </p:txBody>
      </p:sp>
      <p:sp>
        <p:nvSpPr>
          <p:cNvPr id="41" name="object 3">
            <a:extLst>
              <a:ext uri="{FF2B5EF4-FFF2-40B4-BE49-F238E27FC236}">
                <a16:creationId xmlns:a16="http://schemas.microsoft.com/office/drawing/2014/main" id="{51365B2F-F839-5A4B-AA0B-95AED2A65A69}"/>
              </a:ext>
            </a:extLst>
          </p:cNvPr>
          <p:cNvSpPr txBox="1"/>
          <p:nvPr/>
        </p:nvSpPr>
        <p:spPr>
          <a:xfrm>
            <a:off x="761298" y="3327347"/>
            <a:ext cx="6122670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60"/>
              </a:spcBef>
            </a:pPr>
            <a:r>
              <a:rPr lang="ko" sz="1100" kern="0">
                <a:solidFill>
                  <a:srgbClr val="3E3A39"/>
                </a:solidFill>
                <a:latin typeface="Gulim" panose="020B0600000101010101" pitchFamily="34" charset="-127"/>
                <a:ea typeface="Gulim" panose="020B0600000101010101" pitchFamily="34" charset="-127"/>
                <a:cs typeface="HGPGothicE"/>
              </a:rPr>
              <a:t>◎백신에 대해 궁금한 점이나 불안한 점이 있으시다면 주치의 등과 상담하시기 바랍니다.</a:t>
            </a:r>
            <a:endParaRPr sz="1100" kern="0" dirty="0">
              <a:latin typeface="Gulim" panose="020B0600000101010101" pitchFamily="34" charset="-127"/>
              <a:ea typeface="Gulim" panose="020B0600000101010101" pitchFamily="34" charset="-127"/>
              <a:cs typeface="HGPGothicE"/>
            </a:endParaRPr>
          </a:p>
        </p:txBody>
      </p:sp>
      <p:sp>
        <p:nvSpPr>
          <p:cNvPr id="42" name="object 3">
            <a:extLst>
              <a:ext uri="{FF2B5EF4-FFF2-40B4-BE49-F238E27FC236}">
                <a16:creationId xmlns:a16="http://schemas.microsoft.com/office/drawing/2014/main" id="{8228F986-0C7D-F84A-B446-31FB87AC26F2}"/>
              </a:ext>
            </a:extLst>
          </p:cNvPr>
          <p:cNvSpPr txBox="1"/>
          <p:nvPr/>
        </p:nvSpPr>
        <p:spPr>
          <a:xfrm>
            <a:off x="919233" y="2482938"/>
            <a:ext cx="5964735" cy="6539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marR="766445" rtl="0">
              <a:lnSpc>
                <a:spcPct val="118100"/>
              </a:lnSpc>
              <a:spcBef>
                <a:spcPts val="350"/>
              </a:spcBef>
            </a:pPr>
            <a:r>
              <a:rPr lang="ko" sz="900" kern="0" dirty="0">
                <a:solidFill>
                  <a:srgbClr val="221815"/>
                </a:solidFill>
                <a:latin typeface="Gulim" panose="020B0600000101010101" pitchFamily="34" charset="-127"/>
                <a:ea typeface="Gulim" panose="020B0600000101010101" pitchFamily="34" charset="-127"/>
                <a:cs typeface="YuGothic"/>
              </a:rPr>
              <a:t>어린이 백신 접종은 모자건강수첩을 통해 접종 이력이 관리되므로 접종 당일에는 가능한 한 모자건강수첩을 지참하시기 바랍니다.</a:t>
            </a:r>
            <a:endParaRPr sz="900" kern="0" dirty="0">
              <a:latin typeface="Gulim" panose="020B0600000101010101" pitchFamily="34" charset="-127"/>
              <a:ea typeface="Gulim" panose="020B0600000101010101" pitchFamily="34" charset="-127"/>
              <a:cs typeface="YuGothic"/>
            </a:endParaRPr>
          </a:p>
          <a:p>
            <a:pPr marL="9525" marR="772795" rtl="0">
              <a:lnSpc>
                <a:spcPct val="118100"/>
              </a:lnSpc>
            </a:pPr>
            <a:r>
              <a:rPr lang="ko" sz="900" kern="0" dirty="0">
                <a:solidFill>
                  <a:srgbClr val="221815"/>
                </a:solidFill>
                <a:latin typeface="Gulim" panose="020B0600000101010101" pitchFamily="34" charset="-127"/>
                <a:ea typeface="Gulim" panose="020B0600000101010101" pitchFamily="34" charset="-127"/>
                <a:cs typeface="YuGothic"/>
              </a:rPr>
              <a:t>그 밖에도 본 안내문이 들어 있는 봉투에 동봉된 모든 서류 및 본인 확인 서류(마이넘버카드, 건강보험증 등)를 잊지 </a:t>
            </a:r>
            <a:r>
              <a:rPr lang="ko" sz="900" kern="0" dirty="0" smtClean="0">
                <a:solidFill>
                  <a:srgbClr val="221815"/>
                </a:solidFill>
                <a:latin typeface="Gulim" panose="020B0600000101010101" pitchFamily="34" charset="-127"/>
                <a:ea typeface="Gulim" panose="020B0600000101010101" pitchFamily="34" charset="-127"/>
                <a:cs typeface="YuGothic"/>
              </a:rPr>
              <a:t>말고 </a:t>
            </a:r>
            <a:r>
              <a:rPr lang="ko" sz="900" kern="0" dirty="0">
                <a:solidFill>
                  <a:srgbClr val="221815"/>
                </a:solidFill>
                <a:latin typeface="Gulim" panose="020B0600000101010101" pitchFamily="34" charset="-127"/>
                <a:ea typeface="Gulim" panose="020B0600000101010101" pitchFamily="34" charset="-127"/>
                <a:cs typeface="YuGothic"/>
              </a:rPr>
              <a:t>지참하시기 바랍니다.</a:t>
            </a:r>
            <a:endParaRPr sz="900" kern="0" dirty="0">
              <a:latin typeface="Gulim" panose="020B0600000101010101" pitchFamily="34" charset="-127"/>
              <a:ea typeface="Gulim" panose="020B0600000101010101" pitchFamily="34" charset="-127"/>
              <a:cs typeface="YuGothic"/>
            </a:endParaRPr>
          </a:p>
        </p:txBody>
      </p:sp>
      <p:sp>
        <p:nvSpPr>
          <p:cNvPr id="43" name="object 3">
            <a:extLst>
              <a:ext uri="{FF2B5EF4-FFF2-40B4-BE49-F238E27FC236}">
                <a16:creationId xmlns:a16="http://schemas.microsoft.com/office/drawing/2014/main" id="{81CBD05B-4A39-0D45-BBB4-3BF3E2491441}"/>
              </a:ext>
            </a:extLst>
          </p:cNvPr>
          <p:cNvSpPr txBox="1"/>
          <p:nvPr/>
        </p:nvSpPr>
        <p:spPr>
          <a:xfrm>
            <a:off x="916420" y="3571762"/>
            <a:ext cx="5967547" cy="4736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marR="124460" algn="just" rtl="0">
              <a:lnSpc>
                <a:spcPct val="118100"/>
              </a:lnSpc>
              <a:spcBef>
                <a:spcPts val="345"/>
              </a:spcBef>
            </a:pPr>
            <a:r>
              <a:rPr lang="ko" sz="900" kern="0" dirty="0">
                <a:solidFill>
                  <a:srgbClr val="221815"/>
                </a:solidFill>
                <a:latin typeface="Gulim" panose="020B0600000101010101" pitchFamily="34" charset="-127"/>
                <a:ea typeface="Gulim" panose="020B0600000101010101" pitchFamily="34" charset="-127"/>
                <a:cs typeface="YuGothic"/>
              </a:rPr>
              <a:t>신종 코로나 백신과 다른 백신과의 접종 간격 등은 주치의 등과 상담하십시오. 동시에 또는 접종을 전후로 2주간은 원칙상 다른 백신을 접종할 수 없습니다. 또한, 자녀분께 기저질환이 있을 경우 등 백신에 대해 궁금한 점이나 불안한 점이 있으시다면 주치의 등과 충분히 상담하시기 바랍니다.</a:t>
            </a:r>
            <a:endParaRPr sz="900" kern="0" dirty="0">
              <a:latin typeface="Gulim" panose="020B0600000101010101" pitchFamily="34" charset="-127"/>
              <a:ea typeface="Gulim" panose="020B0600000101010101" pitchFamily="34" charset="-127"/>
              <a:cs typeface="YuGothic"/>
            </a:endParaRPr>
          </a:p>
        </p:txBody>
      </p:sp>
      <p:sp>
        <p:nvSpPr>
          <p:cNvPr id="44" name="object 3">
            <a:extLst>
              <a:ext uri="{FF2B5EF4-FFF2-40B4-BE49-F238E27FC236}">
                <a16:creationId xmlns:a16="http://schemas.microsoft.com/office/drawing/2014/main" id="{630F4132-14A4-F24B-AE47-B04AE15A1FE9}"/>
              </a:ext>
            </a:extLst>
          </p:cNvPr>
          <p:cNvSpPr txBox="1"/>
          <p:nvPr/>
        </p:nvSpPr>
        <p:spPr>
          <a:xfrm>
            <a:off x="3047899" y="4308445"/>
            <a:ext cx="1704588" cy="20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241935" algn="ctr" rtl="0">
              <a:lnSpc>
                <a:spcPct val="100000"/>
              </a:lnSpc>
            </a:pPr>
            <a:r>
              <a:rPr lang="ko" sz="1300" kern="0">
                <a:solidFill>
                  <a:srgbClr val="221815"/>
                </a:solidFill>
                <a:latin typeface="Gulim" panose="020B0600000101010101" pitchFamily="34" charset="-127"/>
                <a:ea typeface="Gulim" panose="020B0600000101010101" pitchFamily="34" charset="-127"/>
                <a:cs typeface="HGPGothicE"/>
              </a:rPr>
              <a:t>상담처 등</a:t>
            </a:r>
            <a:endParaRPr sz="1300" kern="0" dirty="0">
              <a:latin typeface="Gulim" panose="020B0600000101010101" pitchFamily="34" charset="-127"/>
              <a:ea typeface="Gulim" panose="020B0600000101010101" pitchFamily="34" charset="-127"/>
              <a:cs typeface="HGPGothicE"/>
            </a:endParaRPr>
          </a:p>
        </p:txBody>
      </p:sp>
      <p:sp>
        <p:nvSpPr>
          <p:cNvPr id="45" name="object 3">
            <a:extLst>
              <a:ext uri="{FF2B5EF4-FFF2-40B4-BE49-F238E27FC236}">
                <a16:creationId xmlns:a16="http://schemas.microsoft.com/office/drawing/2014/main" id="{B9D721C7-779B-5E40-9C3A-090C3950A50A}"/>
              </a:ext>
            </a:extLst>
          </p:cNvPr>
          <p:cNvSpPr txBox="1"/>
          <p:nvPr/>
        </p:nvSpPr>
        <p:spPr>
          <a:xfrm>
            <a:off x="761298" y="4673324"/>
            <a:ext cx="6122670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rtl="0">
              <a:lnSpc>
                <a:spcPct val="100000"/>
              </a:lnSpc>
            </a:pPr>
            <a:r>
              <a:rPr lang="ko" sz="1100" kern="0">
                <a:solidFill>
                  <a:srgbClr val="221815"/>
                </a:solidFill>
                <a:latin typeface="Gulim" panose="020B0600000101010101" pitchFamily="34" charset="-127"/>
                <a:ea typeface="Gulim" panose="020B0600000101010101" pitchFamily="34" charset="-127"/>
                <a:cs typeface="HGPGothicE"/>
              </a:rPr>
              <a:t>◎신종 코로나 백신 관련 상담처</a:t>
            </a:r>
            <a:endParaRPr sz="1100" kern="0" dirty="0">
              <a:latin typeface="Gulim" panose="020B0600000101010101" pitchFamily="34" charset="-127"/>
              <a:ea typeface="Gulim" panose="020B0600000101010101" pitchFamily="34" charset="-127"/>
              <a:cs typeface="HGPGothicE"/>
            </a:endParaRPr>
          </a:p>
        </p:txBody>
      </p:sp>
      <p:sp>
        <p:nvSpPr>
          <p:cNvPr id="46" name="object 8">
            <a:extLst>
              <a:ext uri="{FF2B5EF4-FFF2-40B4-BE49-F238E27FC236}">
                <a16:creationId xmlns:a16="http://schemas.microsoft.com/office/drawing/2014/main" id="{5459DCF0-DC6F-6D49-A6A9-458E32594D4C}"/>
              </a:ext>
            </a:extLst>
          </p:cNvPr>
          <p:cNvSpPr txBox="1"/>
          <p:nvPr/>
        </p:nvSpPr>
        <p:spPr>
          <a:xfrm>
            <a:off x="985796" y="7650982"/>
            <a:ext cx="5828794" cy="5136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525" marR="253365" rtl="0">
              <a:lnSpc>
                <a:spcPct val="111800"/>
              </a:lnSpc>
            </a:pPr>
            <a:r>
              <a:rPr lang="ko" sz="1000" kern="0">
                <a:solidFill>
                  <a:srgbClr val="221815"/>
                </a:solidFill>
                <a:latin typeface="Gulim" panose="020B0600000101010101" pitchFamily="34" charset="-127"/>
                <a:ea typeface="Gulim" panose="020B0600000101010101" pitchFamily="34" charset="-127"/>
                <a:cs typeface="HGPGothicE"/>
              </a:rPr>
              <a:t>백신을 접종한 분이 있는 반면, 접종을 받지 않은 분도 있습니다. 백신을 접종했더라도 지금까지 해온 것처럼 올바르게 손 씻기, 손 소독, 마스크 착용 등 감염 예방을 위한 지속적인 노력을 부탁드립니다.</a:t>
            </a:r>
            <a:endParaRPr sz="1000" kern="0" dirty="0">
              <a:latin typeface="Gulim" panose="020B0600000101010101" pitchFamily="34" charset="-127"/>
              <a:ea typeface="Gulim" panose="020B0600000101010101" pitchFamily="34" charset="-127"/>
              <a:cs typeface="HGPGothicE"/>
            </a:endParaRPr>
          </a:p>
        </p:txBody>
      </p:sp>
      <p:sp>
        <p:nvSpPr>
          <p:cNvPr id="47" name="object 8">
            <a:extLst>
              <a:ext uri="{FF2B5EF4-FFF2-40B4-BE49-F238E27FC236}">
                <a16:creationId xmlns:a16="http://schemas.microsoft.com/office/drawing/2014/main" id="{C34F8D64-A509-A341-8E7D-CC5CAF0670CF}"/>
              </a:ext>
            </a:extLst>
          </p:cNvPr>
          <p:cNvSpPr txBox="1"/>
          <p:nvPr/>
        </p:nvSpPr>
        <p:spPr>
          <a:xfrm>
            <a:off x="916420" y="6238785"/>
            <a:ext cx="6003925" cy="6499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525" marR="5080" rtl="0">
              <a:lnSpc>
                <a:spcPct val="118100"/>
              </a:lnSpc>
              <a:spcBef>
                <a:spcPts val="459"/>
              </a:spcBef>
            </a:pPr>
            <a:r>
              <a:rPr lang="ko" sz="900" kern="0" dirty="0">
                <a:solidFill>
                  <a:srgbClr val="221815"/>
                </a:solidFill>
                <a:latin typeface="Gulim" panose="020B0600000101010101" pitchFamily="34" charset="-127"/>
                <a:ea typeface="Gulim" panose="020B0600000101010101" pitchFamily="34" charset="-127"/>
                <a:cs typeface="YuGothic"/>
              </a:rPr>
              <a:t>예방접종 시 건강 피해(병에 걸리거나 장애가 남는 것)가 발생하는 경우가 있습니다. 매우 드물기는 하지만, 완전히 없앨 수는 없기 때문에 구제 제도가 마련되어 있습니다.</a:t>
            </a:r>
            <a:endParaRPr sz="900" kern="0" dirty="0">
              <a:latin typeface="Gulim" panose="020B0600000101010101" pitchFamily="34" charset="-127"/>
              <a:ea typeface="Gulim" panose="020B0600000101010101" pitchFamily="34" charset="-127"/>
              <a:cs typeface="YuGothic"/>
            </a:endParaRPr>
          </a:p>
          <a:p>
            <a:pPr marL="9525" marR="5715" rtl="0">
              <a:lnSpc>
                <a:spcPct val="118100"/>
              </a:lnSpc>
            </a:pPr>
            <a:r>
              <a:rPr lang="ko" sz="900" kern="0" dirty="0">
                <a:solidFill>
                  <a:srgbClr val="221815"/>
                </a:solidFill>
                <a:latin typeface="Gulim" panose="020B0600000101010101" pitchFamily="34" charset="-127"/>
                <a:ea typeface="Gulim" panose="020B0600000101010101" pitchFamily="34" charset="-127"/>
                <a:cs typeface="YuGothic"/>
              </a:rPr>
              <a:t>신종 코로나 백신 예방접종으로 인한 건강 피해가 발생한 경우에도 예방접종법에 근거한 구제(의료비 및 장애연금 급부 등)를 받을 수 있습니다(※). 신청에 필요한 절차에 관해서는 주민표가 있는 시정촌에 문의하십시오.</a:t>
            </a:r>
            <a:endParaRPr sz="900" kern="0" dirty="0">
              <a:latin typeface="Gulim" panose="020B0600000101010101" pitchFamily="34" charset="-127"/>
              <a:ea typeface="Gulim" panose="020B0600000101010101" pitchFamily="34" charset="-127"/>
              <a:cs typeface="YuGothic"/>
            </a:endParaRPr>
          </a:p>
        </p:txBody>
      </p:sp>
      <p:sp>
        <p:nvSpPr>
          <p:cNvPr id="48" name="object 8">
            <a:extLst>
              <a:ext uri="{FF2B5EF4-FFF2-40B4-BE49-F238E27FC236}">
                <a16:creationId xmlns:a16="http://schemas.microsoft.com/office/drawing/2014/main" id="{33768476-3C1B-FA4E-8789-BDE3322D0BB5}"/>
              </a:ext>
            </a:extLst>
          </p:cNvPr>
          <p:cNvSpPr txBox="1"/>
          <p:nvPr/>
        </p:nvSpPr>
        <p:spPr>
          <a:xfrm>
            <a:off x="855752" y="6966623"/>
            <a:ext cx="5848804" cy="4375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9875" marR="5080" indent="-260350" algn="just" rtl="0">
              <a:lnSpc>
                <a:spcPct val="118100"/>
              </a:lnSpc>
              <a:spcBef>
                <a:spcPts val="405"/>
              </a:spcBef>
            </a:pPr>
            <a:r>
              <a:rPr lang="ko" sz="800" kern="0">
                <a:solidFill>
                  <a:srgbClr val="221815"/>
                </a:solidFill>
                <a:latin typeface="Gulim" panose="020B0600000101010101" pitchFamily="34" charset="-127"/>
                <a:ea typeface="Gulim" panose="020B0600000101010101" pitchFamily="34" charset="-127"/>
                <a:cs typeface="YuGothic"/>
              </a:rPr>
              <a:t>(※)해당 건강 피해가 접종으로 인한 것임을 후생노동대신이 인정한 경우에는 시정촌으로부터 급부를 받을 수 있습니다. 인정 여부와 관련하여 예방접종, 감염증, 의료, 법률 전문가로 구성된 국가 질병·장애인정심사회에서 인과 관계를 판단하는 심사가 이루어집니다.</a:t>
            </a:r>
            <a:endParaRPr sz="1000" kern="0" dirty="0">
              <a:latin typeface="Gulim" panose="020B0600000101010101" pitchFamily="34" charset="-127"/>
              <a:ea typeface="Gulim" panose="020B0600000101010101" pitchFamily="34" charset="-127"/>
              <a:cs typeface="HGPGothicE"/>
            </a:endParaRPr>
          </a:p>
        </p:txBody>
      </p:sp>
      <p:sp>
        <p:nvSpPr>
          <p:cNvPr id="49" name="object 15">
            <a:extLst>
              <a:ext uri="{FF2B5EF4-FFF2-40B4-BE49-F238E27FC236}">
                <a16:creationId xmlns:a16="http://schemas.microsoft.com/office/drawing/2014/main" id="{862854E8-D7B3-5A40-8398-03D4DE85EB17}"/>
              </a:ext>
            </a:extLst>
          </p:cNvPr>
          <p:cNvSpPr txBox="1"/>
          <p:nvPr/>
        </p:nvSpPr>
        <p:spPr>
          <a:xfrm>
            <a:off x="3412864" y="9626898"/>
            <a:ext cx="2501900" cy="2821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4604" marR="5080" indent="-2540" rtl="0">
              <a:lnSpc>
                <a:spcPct val="112700"/>
              </a:lnSpc>
              <a:spcBef>
                <a:spcPts val="605"/>
              </a:spcBef>
            </a:pPr>
            <a:r>
              <a:rPr lang="ko" sz="800" b="1" kern="0">
                <a:solidFill>
                  <a:srgbClr val="221815"/>
                </a:solidFill>
                <a:latin typeface="Gulim" panose="020B0600000101010101" pitchFamily="34" charset="-127"/>
                <a:ea typeface="Gulim" panose="020B0600000101010101" pitchFamily="34" charset="-127"/>
                <a:cs typeface="YuGothic"/>
              </a:rPr>
              <a:t>홈페이지를 확인할 수 없는 경우에는 거주하시는 시정촌 등에 상담하십시오.</a:t>
            </a:r>
            <a:endParaRPr lang="ja-JP" altLang="en-US" sz="800" kern="0" dirty="0">
              <a:latin typeface="Gulim" panose="020B0600000101010101" pitchFamily="34" charset="-127"/>
              <a:ea typeface="Gulim" panose="020B0600000101010101" pitchFamily="34" charset="-127"/>
              <a:cs typeface="YuGothic"/>
            </a:endParaRPr>
          </a:p>
        </p:txBody>
      </p:sp>
      <p:pic>
        <p:nvPicPr>
          <p:cNvPr id="57" name="図 56">
            <a:extLst>
              <a:ext uri="{FF2B5EF4-FFF2-40B4-BE49-F238E27FC236}">
                <a16:creationId xmlns:a16="http://schemas.microsoft.com/office/drawing/2014/main" id="{C1630A37-81B5-E847-82E0-31A90183A8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370" y="9245586"/>
            <a:ext cx="711200" cy="711200"/>
          </a:xfrm>
          <a:prstGeom prst="rect">
            <a:avLst/>
          </a:prstGeom>
        </p:spPr>
      </p:pic>
      <p:pic>
        <p:nvPicPr>
          <p:cNvPr id="51" name="図 50">
            <a:extLst>
              <a:ext uri="{FF2B5EF4-FFF2-40B4-BE49-F238E27FC236}">
                <a16:creationId xmlns:a16="http://schemas.microsoft.com/office/drawing/2014/main" id="{921CD941-DAF8-C347-BF67-ABA2A985899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261" y="2420620"/>
            <a:ext cx="482600" cy="622300"/>
          </a:xfrm>
          <a:prstGeom prst="rect">
            <a:avLst/>
          </a:prstGeom>
        </p:spPr>
      </p:pic>
      <p:pic>
        <p:nvPicPr>
          <p:cNvPr id="53" name="図 52">
            <a:extLst>
              <a:ext uri="{FF2B5EF4-FFF2-40B4-BE49-F238E27FC236}">
                <a16:creationId xmlns:a16="http://schemas.microsoft.com/office/drawing/2014/main" id="{919055E8-5102-E64E-95E6-1E35A69B4F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838" y="8028903"/>
            <a:ext cx="2527300" cy="762000"/>
          </a:xfrm>
          <a:prstGeom prst="rect">
            <a:avLst/>
          </a:prstGeom>
        </p:spPr>
      </p:pic>
      <p:pic>
        <p:nvPicPr>
          <p:cNvPr id="55" name="図 54">
            <a:extLst>
              <a:ext uri="{FF2B5EF4-FFF2-40B4-BE49-F238E27FC236}">
                <a16:creationId xmlns:a16="http://schemas.microsoft.com/office/drawing/2014/main" id="{D88D88C4-62BE-F348-915F-9EC26379ABE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2561" y="8062798"/>
            <a:ext cx="2413000" cy="7239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図 22">
            <a:extLst>
              <a:ext uri="{FF2B5EF4-FFF2-40B4-BE49-F238E27FC236}">
                <a16:creationId xmlns:a16="http://schemas.microsoft.com/office/drawing/2014/main" id="{2C548CBD-DE2D-F840-AEA9-5C0BECAB14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" y="-2540"/>
            <a:ext cx="7556500" cy="10680700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2449604" y="482257"/>
            <a:ext cx="2657292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30480" algn="ctr" rtl="0">
              <a:lnSpc>
                <a:spcPct val="100000"/>
              </a:lnSpc>
              <a:spcBef>
                <a:spcPts val="100"/>
              </a:spcBef>
            </a:pPr>
            <a:r>
              <a:rPr lang="ko" sz="1400" b="1" kern="0">
                <a:solidFill>
                  <a:schemeClr val="bg1"/>
                </a:solidFill>
                <a:latin typeface="Gulim" panose="020B0600000101010101" pitchFamily="34" charset="-127"/>
                <a:ea typeface="Gulim" panose="020B0600000101010101" pitchFamily="34" charset="-127"/>
                <a:cs typeface="HGPGothicE"/>
              </a:rPr>
              <a:t>만 5~11세 어린이를 위한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25187" y="1612900"/>
            <a:ext cx="3128507" cy="20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938" rtl="0">
              <a:lnSpc>
                <a:spcPct val="100000"/>
              </a:lnSpc>
              <a:spcBef>
                <a:spcPts val="100"/>
              </a:spcBef>
            </a:pPr>
            <a:r>
              <a:rPr lang="ko" sz="1300" b="1" kern="0" dirty="0">
                <a:solidFill>
                  <a:schemeClr val="bg1"/>
                </a:solidFill>
                <a:latin typeface="Gulim" panose="020B0600000101010101" pitchFamily="34" charset="-127"/>
                <a:ea typeface="Gulim" panose="020B0600000101010101" pitchFamily="34" charset="-127"/>
                <a:cs typeface="HGPGothicE"/>
              </a:rPr>
              <a:t>신종 코로나 백신은 왜 맞아야 하나요?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687276" y="4203700"/>
            <a:ext cx="2440940" cy="5129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459"/>
              </a:spcBef>
            </a:pPr>
            <a:r>
              <a:rPr lang="ko" sz="1000" kern="0" dirty="0">
                <a:solidFill>
                  <a:srgbClr val="221815"/>
                </a:solidFill>
                <a:latin typeface="Gulim" panose="020B0600000101010101" pitchFamily="34" charset="-127"/>
                <a:ea typeface="Gulim" panose="020B0600000101010101" pitchFamily="34" charset="-127"/>
                <a:cs typeface="A-OTF UD Shin Maru Go Pr6N"/>
              </a:rPr>
              <a:t>백신은 어깨 쪽에 주사를 놓습니다.</a:t>
            </a:r>
            <a:endParaRPr sz="1000" kern="0" dirty="0">
              <a:latin typeface="Gulim" panose="020B0600000101010101" pitchFamily="34" charset="-127"/>
              <a:ea typeface="Gulim" panose="020B0600000101010101" pitchFamily="34" charset="-127"/>
              <a:cs typeface="A-OTF UD Shin Maru Go Pr6N"/>
            </a:endParaRPr>
          </a:p>
          <a:p>
            <a:pPr marL="15875" rtl="0">
              <a:lnSpc>
                <a:spcPct val="100000"/>
              </a:lnSpc>
              <a:spcBef>
                <a:spcPts val="355"/>
              </a:spcBef>
            </a:pPr>
            <a:r>
              <a:rPr lang="ko" sz="1000" kern="0" dirty="0">
                <a:solidFill>
                  <a:srgbClr val="221815"/>
                </a:solidFill>
                <a:latin typeface="Gulim" panose="020B0600000101010101" pitchFamily="34" charset="-127"/>
                <a:ea typeface="Gulim" panose="020B0600000101010101" pitchFamily="34" charset="-127"/>
                <a:cs typeface="A-OTF UD Shin Maru Go Pr6N"/>
              </a:rPr>
              <a:t>백신을 맞으러 갈 때는 어깨를 드러내기 편한 옷을 입도록 합니다.</a:t>
            </a:r>
            <a:endParaRPr sz="1000" kern="0" dirty="0">
              <a:latin typeface="Gulim" panose="020B0600000101010101" pitchFamily="34" charset="-127"/>
              <a:ea typeface="Gulim" panose="020B0600000101010101" pitchFamily="34" charset="-127"/>
              <a:cs typeface="A-OTF UD Shin Maru Go Pr6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00565" y="4813300"/>
            <a:ext cx="1981835" cy="15901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5890" marR="5080" indent="-123825" rtl="0">
              <a:lnSpc>
                <a:spcPct val="129900"/>
              </a:lnSpc>
              <a:spcBef>
                <a:spcPts val="100"/>
              </a:spcBef>
            </a:pPr>
            <a:r>
              <a:rPr lang="ko" sz="1000" kern="0" dirty="0">
                <a:solidFill>
                  <a:srgbClr val="221815"/>
                </a:solidFill>
                <a:latin typeface="Gulim" panose="020B0600000101010101" pitchFamily="34" charset="-127"/>
                <a:ea typeface="Gulim" panose="020B0600000101010101" pitchFamily="34" charset="-127"/>
                <a:cs typeface="A-OTF UD Shin Maru Go Pr6N"/>
              </a:rPr>
              <a:t>◎백신을 맞고 나서 15분 이상 자리에 앉아서 몸 상태를 관찰합니다.</a:t>
            </a:r>
            <a:endParaRPr sz="1000" kern="0" dirty="0">
              <a:latin typeface="Gulim" panose="020B0600000101010101" pitchFamily="34" charset="-127"/>
              <a:ea typeface="Gulim" panose="020B0600000101010101" pitchFamily="34" charset="-127"/>
              <a:cs typeface="A-OTF UD Shin Maru Go Pr6N"/>
            </a:endParaRPr>
          </a:p>
          <a:p>
            <a:pPr marL="77470" rtl="0">
              <a:lnSpc>
                <a:spcPct val="100000"/>
              </a:lnSpc>
              <a:spcBef>
                <a:spcPts val="370"/>
              </a:spcBef>
            </a:pPr>
            <a:r>
              <a:rPr lang="ko" sz="900" kern="0" dirty="0">
                <a:solidFill>
                  <a:srgbClr val="221815"/>
                </a:solidFill>
                <a:latin typeface="Gulim" panose="020B0600000101010101" pitchFamily="34" charset="-127"/>
                <a:ea typeface="Gulim" panose="020B0600000101010101" pitchFamily="34" charset="-127"/>
                <a:cs typeface="A-OTF UD Shin Maru Go Pr6N"/>
              </a:rPr>
              <a:t>(필요하면 30분 동안 관찰할 수도 있습니다)</a:t>
            </a:r>
            <a:endParaRPr sz="900" kern="0" dirty="0">
              <a:latin typeface="Gulim" panose="020B0600000101010101" pitchFamily="34" charset="-127"/>
              <a:ea typeface="Gulim" panose="020B0600000101010101" pitchFamily="34" charset="-127"/>
              <a:cs typeface="A-OTF UD Shin Maru Go Pr6N"/>
            </a:endParaRPr>
          </a:p>
          <a:p>
            <a:pPr marL="127635" marR="48260" indent="-115570" algn="just" rtl="0">
              <a:lnSpc>
                <a:spcPct val="129900"/>
              </a:lnSpc>
              <a:spcBef>
                <a:spcPts val="695"/>
              </a:spcBef>
            </a:pPr>
            <a:r>
              <a:rPr lang="ko" sz="1000" kern="0" dirty="0">
                <a:solidFill>
                  <a:srgbClr val="221815"/>
                </a:solidFill>
                <a:latin typeface="Gulim" panose="020B0600000101010101" pitchFamily="34" charset="-127"/>
                <a:ea typeface="Gulim" panose="020B0600000101010101" pitchFamily="34" charset="-127"/>
                <a:cs typeface="A-OTF UD Shin Maru Go Pr6N"/>
              </a:rPr>
              <a:t>◎백신을 맞은 날에는 목욕을 하거나 평소처럼 생활해도 좋지만 힘든 운동은 하면 안 됩니다.</a:t>
            </a:r>
            <a:endParaRPr sz="1000" kern="0" dirty="0">
              <a:latin typeface="Gulim" panose="020B0600000101010101" pitchFamily="34" charset="-127"/>
              <a:ea typeface="Gulim" panose="020B0600000101010101" pitchFamily="34" charset="-127"/>
              <a:cs typeface="A-OTF UD Shin Maru Go Pr6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310288" y="4893777"/>
            <a:ext cx="2354580" cy="5886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2715" marR="5080" indent="-120650" algn="just" rtl="0">
              <a:lnSpc>
                <a:spcPct val="129900"/>
              </a:lnSpc>
              <a:spcBef>
                <a:spcPts val="100"/>
              </a:spcBef>
            </a:pPr>
            <a:r>
              <a:rPr lang="ko" sz="1000" kern="0">
                <a:solidFill>
                  <a:srgbClr val="221815"/>
                </a:solidFill>
                <a:latin typeface="Gulim" panose="020B0600000101010101" pitchFamily="34" charset="-127"/>
                <a:ea typeface="Gulim" panose="020B0600000101010101" pitchFamily="34" charset="-127"/>
                <a:cs typeface="A-OTF UD Shin Maru Go Pr6N"/>
              </a:rPr>
              <a:t>◎백신을 맞으면 아래와 같은 증상이 나타날 수 있지만, 2~3일이면 자연스럽게 좋아진다고 알려져 있습니다.</a:t>
            </a:r>
            <a:endParaRPr sz="1000" kern="0" dirty="0">
              <a:latin typeface="Gulim" panose="020B0600000101010101" pitchFamily="34" charset="-127"/>
              <a:ea typeface="Gulim" panose="020B0600000101010101" pitchFamily="34" charset="-127"/>
              <a:cs typeface="A-OTF UD Shin Maru Go Pr6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713392" y="3594100"/>
            <a:ext cx="3895090" cy="5129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875" rtl="0">
              <a:lnSpc>
                <a:spcPct val="100000"/>
              </a:lnSpc>
              <a:spcBef>
                <a:spcPts val="459"/>
              </a:spcBef>
            </a:pPr>
            <a:r>
              <a:rPr lang="ko" sz="1000" kern="0" dirty="0">
                <a:solidFill>
                  <a:srgbClr val="221815"/>
                </a:solidFill>
                <a:latin typeface="Gulim" panose="020B0600000101010101" pitchFamily="34" charset="-127"/>
                <a:ea typeface="Gulim" panose="020B0600000101010101" pitchFamily="34" charset="-127"/>
                <a:cs typeface="A-OTF UD Shin Maru Go Pr6N"/>
              </a:rPr>
              <a:t>체온이 37.5도가 넘는 열이 나거나 몸이 아플 때는</a:t>
            </a:r>
            <a:endParaRPr sz="1000" kern="0" dirty="0">
              <a:latin typeface="Gulim" panose="020B0600000101010101" pitchFamily="34" charset="-127"/>
              <a:ea typeface="Gulim" panose="020B0600000101010101" pitchFamily="34" charset="-127"/>
              <a:cs typeface="A-OTF UD Shin Maru Go Pr6N"/>
            </a:endParaRPr>
          </a:p>
          <a:p>
            <a:pPr marL="12700" rtl="0">
              <a:lnSpc>
                <a:spcPct val="100000"/>
              </a:lnSpc>
              <a:spcBef>
                <a:spcPts val="355"/>
              </a:spcBef>
            </a:pPr>
            <a:r>
              <a:rPr lang="ko" sz="1000" kern="0" dirty="0">
                <a:solidFill>
                  <a:srgbClr val="221815"/>
                </a:solidFill>
                <a:latin typeface="Gulim" panose="020B0600000101010101" pitchFamily="34" charset="-127"/>
                <a:ea typeface="Gulim" panose="020B0600000101010101" pitchFamily="34" charset="-127"/>
                <a:cs typeface="A-OTF UD Shin Maru Go Pr6N"/>
              </a:rPr>
              <a:t>백신을 맞을 수 없기 때문에 몸이 아프다면 가족에게 꼭 이야기합니다.</a:t>
            </a:r>
            <a:endParaRPr sz="1000" kern="0" dirty="0">
              <a:latin typeface="Gulim" panose="020B0600000101010101" pitchFamily="34" charset="-127"/>
              <a:ea typeface="Gulim" panose="020B0600000101010101" pitchFamily="34" charset="-127"/>
              <a:cs typeface="A-OTF UD Shin Maru Go Pr6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68541" y="3743951"/>
            <a:ext cx="63690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0"/>
              </a:spcBef>
            </a:pPr>
            <a:r>
              <a:rPr lang="ko" sz="1200" kern="0">
                <a:solidFill>
                  <a:srgbClr val="DE6B37"/>
                </a:solidFill>
                <a:latin typeface="Gulim" panose="020B0600000101010101" pitchFamily="34" charset="-127"/>
                <a:ea typeface="Gulim" panose="020B0600000101010101" pitchFamily="34" charset="-127"/>
                <a:cs typeface="HGPGothicE"/>
              </a:rPr>
              <a:t>맞기 전</a:t>
            </a:r>
            <a:endParaRPr sz="1200" kern="0">
              <a:latin typeface="Gulim" panose="020B0600000101010101" pitchFamily="34" charset="-127"/>
              <a:ea typeface="Gulim" panose="020B0600000101010101" pitchFamily="34" charset="-127"/>
              <a:cs typeface="HGPGothicE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68574" y="4380834"/>
            <a:ext cx="63690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0"/>
              </a:spcBef>
            </a:pPr>
            <a:r>
              <a:rPr lang="ko" sz="1200" kern="0">
                <a:solidFill>
                  <a:srgbClr val="DE6B37"/>
                </a:solidFill>
                <a:latin typeface="Gulim" panose="020B0600000101010101" pitchFamily="34" charset="-127"/>
                <a:ea typeface="Gulim" panose="020B0600000101010101" pitchFamily="34" charset="-127"/>
                <a:cs typeface="HGPGothicE"/>
              </a:rPr>
              <a:t>맞을 때</a:t>
            </a:r>
            <a:endParaRPr sz="1200" kern="0">
              <a:latin typeface="Gulim" panose="020B0600000101010101" pitchFamily="34" charset="-127"/>
              <a:ea typeface="Gulim" panose="020B0600000101010101" pitchFamily="34" charset="-127"/>
              <a:cs typeface="HGPGothicE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68602" y="5434837"/>
            <a:ext cx="720178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0"/>
              </a:spcBef>
            </a:pPr>
            <a:r>
              <a:rPr lang="ko" sz="1200" kern="0" dirty="0">
                <a:solidFill>
                  <a:srgbClr val="DE6B37"/>
                </a:solidFill>
                <a:latin typeface="Gulim" panose="020B0600000101010101" pitchFamily="34" charset="-127"/>
                <a:ea typeface="Gulim" panose="020B0600000101010101" pitchFamily="34" charset="-127"/>
                <a:cs typeface="HGPGothicE"/>
              </a:rPr>
              <a:t>맞고 나서</a:t>
            </a:r>
            <a:endParaRPr sz="1200" kern="0" dirty="0">
              <a:latin typeface="Gulim" panose="020B0600000101010101" pitchFamily="34" charset="-127"/>
              <a:ea typeface="Gulim" panose="020B0600000101010101" pitchFamily="34" charset="-127"/>
              <a:cs typeface="HGPGothicE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03540" y="6718300"/>
            <a:ext cx="6100307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 rtl="0">
              <a:lnSpc>
                <a:spcPct val="100000"/>
              </a:lnSpc>
              <a:spcBef>
                <a:spcPts val="95"/>
              </a:spcBef>
            </a:pPr>
            <a:r>
              <a:rPr lang="ko" sz="1500" b="1" kern="0" dirty="0">
                <a:solidFill>
                  <a:srgbClr val="221815"/>
                </a:solidFill>
                <a:latin typeface="Gulim" panose="020B0600000101010101" pitchFamily="34" charset="-127"/>
                <a:ea typeface="Gulim" panose="020B0600000101010101" pitchFamily="34" charset="-127"/>
                <a:cs typeface="HGPGothicE"/>
              </a:rPr>
              <a:t>이런 증상이 나타나면 가족이나 주변 어른들에게 말합시다.</a:t>
            </a:r>
            <a:endParaRPr sz="1500" b="1" kern="0" dirty="0">
              <a:latin typeface="Gulim" panose="020B0600000101010101" pitchFamily="34" charset="-127"/>
              <a:ea typeface="Gulim" panose="020B0600000101010101" pitchFamily="34" charset="-127"/>
              <a:cs typeface="HGPGothicE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70308" y="7235813"/>
            <a:ext cx="1355341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785"/>
              </a:spcBef>
            </a:pPr>
            <a:r>
              <a:rPr lang="ko" sz="1200" b="1" kern="0">
                <a:solidFill>
                  <a:srgbClr val="DE6B37"/>
                </a:solidFill>
                <a:latin typeface="Gulim" panose="020B0600000101010101" pitchFamily="34" charset="-127"/>
                <a:ea typeface="Gulim" panose="020B0600000101010101" pitchFamily="34" charset="-127"/>
                <a:cs typeface="HGPGothicE"/>
              </a:rPr>
              <a:t>●백신을 맞고 난 후</a:t>
            </a:r>
            <a:endParaRPr sz="1200" b="1" kern="0" dirty="0">
              <a:latin typeface="Gulim" panose="020B0600000101010101" pitchFamily="34" charset="-127"/>
              <a:ea typeface="Gulim" panose="020B0600000101010101" pitchFamily="34" charset="-127"/>
              <a:cs typeface="HGPGothicE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775049" y="7510967"/>
            <a:ext cx="3292671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600"/>
              </a:spcBef>
              <a:tabLst>
                <a:tab pos="635635" algn="l"/>
                <a:tab pos="1555115" algn="l"/>
                <a:tab pos="2483485" algn="l"/>
              </a:tabLst>
            </a:pPr>
            <a:r>
              <a:rPr lang="ko" sz="1000" kern="0" dirty="0">
                <a:solidFill>
                  <a:srgbClr val="221815"/>
                </a:solidFill>
                <a:latin typeface="Gulim" panose="020B0600000101010101" pitchFamily="34" charset="-127"/>
                <a:ea typeface="Gulim" panose="020B0600000101010101" pitchFamily="34" charset="-127"/>
                <a:cs typeface="A-OTF UD Shin Maru Go Pr6N"/>
              </a:rPr>
              <a:t>◯</a:t>
            </a:r>
            <a:r>
              <a:rPr lang="ko" sz="1000" kern="0" dirty="0" smtClean="0">
                <a:solidFill>
                  <a:srgbClr val="221815"/>
                </a:solidFill>
                <a:latin typeface="Gulim" panose="020B0600000101010101" pitchFamily="34" charset="-127"/>
                <a:ea typeface="Gulim" panose="020B0600000101010101" pitchFamily="34" charset="-127"/>
                <a:cs typeface="A-OTF UD Shin Maru Go Pr6N"/>
              </a:rPr>
              <a:t>열</a:t>
            </a:r>
            <a:r>
              <a:rPr lang="en-US" altLang="ko" sz="1000" kern="0" dirty="0" smtClean="0">
                <a:solidFill>
                  <a:srgbClr val="221815"/>
                </a:solidFill>
                <a:latin typeface="Gulim" panose="020B0600000101010101" pitchFamily="34" charset="-127"/>
                <a:ea typeface="Gulim" panose="020B0600000101010101" pitchFamily="34" charset="-127"/>
                <a:cs typeface="A-OTF UD Shin Maru Go Pr6N"/>
              </a:rPr>
              <a:t> </a:t>
            </a:r>
            <a:r>
              <a:rPr lang="ko" sz="1000" kern="0" dirty="0" smtClean="0">
                <a:solidFill>
                  <a:srgbClr val="221815"/>
                </a:solidFill>
                <a:latin typeface="Gulim" panose="020B0600000101010101" pitchFamily="34" charset="-127"/>
                <a:ea typeface="Gulim" panose="020B0600000101010101" pitchFamily="34" charset="-127"/>
                <a:cs typeface="A-OTF UD Shin Maru Go Pr6N"/>
              </a:rPr>
              <a:t>◯</a:t>
            </a:r>
            <a:r>
              <a:rPr lang="ko" sz="1000" kern="0" dirty="0">
                <a:solidFill>
                  <a:srgbClr val="221815"/>
                </a:solidFill>
                <a:latin typeface="Gulim" panose="020B0600000101010101" pitchFamily="34" charset="-127"/>
                <a:ea typeface="Gulim" panose="020B0600000101010101" pitchFamily="34" charset="-127"/>
                <a:cs typeface="A-OTF UD Shin Maru Go Pr6N"/>
              </a:rPr>
              <a:t>머리가 </a:t>
            </a:r>
            <a:r>
              <a:rPr lang="ko" sz="1000" kern="0" dirty="0" smtClean="0">
                <a:solidFill>
                  <a:srgbClr val="221815"/>
                </a:solidFill>
                <a:latin typeface="Gulim" panose="020B0600000101010101" pitchFamily="34" charset="-127"/>
                <a:ea typeface="Gulim" panose="020B0600000101010101" pitchFamily="34" charset="-127"/>
                <a:cs typeface="A-OTF UD Shin Maru Go Pr6N"/>
              </a:rPr>
              <a:t>아프다</a:t>
            </a:r>
            <a:r>
              <a:rPr lang="en-US" altLang="ko" sz="1000" kern="0" dirty="0" smtClean="0">
                <a:solidFill>
                  <a:srgbClr val="221815"/>
                </a:solidFill>
                <a:latin typeface="Gulim" panose="020B0600000101010101" pitchFamily="34" charset="-127"/>
                <a:ea typeface="Gulim" panose="020B0600000101010101" pitchFamily="34" charset="-127"/>
                <a:cs typeface="A-OTF UD Shin Maru Go Pr6N"/>
              </a:rPr>
              <a:t> </a:t>
            </a:r>
            <a:r>
              <a:rPr lang="ko" sz="1000" kern="0" dirty="0" smtClean="0">
                <a:solidFill>
                  <a:srgbClr val="221815"/>
                </a:solidFill>
                <a:latin typeface="Gulim" panose="020B0600000101010101" pitchFamily="34" charset="-127"/>
                <a:ea typeface="Gulim" panose="020B0600000101010101" pitchFamily="34" charset="-127"/>
                <a:cs typeface="A-OTF UD Shin Maru Go Pr6N"/>
              </a:rPr>
              <a:t>◯</a:t>
            </a:r>
            <a:r>
              <a:rPr lang="ko" sz="1000" kern="0" dirty="0">
                <a:solidFill>
                  <a:srgbClr val="221815"/>
                </a:solidFill>
                <a:latin typeface="Gulim" panose="020B0600000101010101" pitchFamily="34" charset="-127"/>
                <a:ea typeface="Gulim" panose="020B0600000101010101" pitchFamily="34" charset="-127"/>
                <a:cs typeface="A-OTF UD Shin Maru Go Pr6N"/>
              </a:rPr>
              <a:t>가슴이 </a:t>
            </a:r>
            <a:r>
              <a:rPr lang="ko" sz="1000" kern="0" dirty="0" smtClean="0">
                <a:solidFill>
                  <a:srgbClr val="221815"/>
                </a:solidFill>
                <a:latin typeface="Gulim" panose="020B0600000101010101" pitchFamily="34" charset="-127"/>
                <a:ea typeface="Gulim" panose="020B0600000101010101" pitchFamily="34" charset="-127"/>
                <a:cs typeface="A-OTF UD Shin Maru Go Pr6N"/>
              </a:rPr>
              <a:t>아프다</a:t>
            </a:r>
            <a:r>
              <a:rPr lang="en-US" altLang="ko" sz="1000" kern="0" dirty="0" smtClean="0">
                <a:solidFill>
                  <a:srgbClr val="221815"/>
                </a:solidFill>
                <a:latin typeface="Gulim" panose="020B0600000101010101" pitchFamily="34" charset="-127"/>
                <a:ea typeface="Gulim" panose="020B0600000101010101" pitchFamily="34" charset="-127"/>
                <a:cs typeface="A-OTF UD Shin Maru Go Pr6N"/>
              </a:rPr>
              <a:t> </a:t>
            </a:r>
            <a:r>
              <a:rPr lang="ko" sz="1000" kern="0" dirty="0" smtClean="0">
                <a:solidFill>
                  <a:srgbClr val="221815"/>
                </a:solidFill>
                <a:latin typeface="Gulim" panose="020B0600000101010101" pitchFamily="34" charset="-127"/>
                <a:ea typeface="Gulim" panose="020B0600000101010101" pitchFamily="34" charset="-127"/>
                <a:cs typeface="A-OTF UD Shin Maru Go Pr6N"/>
              </a:rPr>
              <a:t>◯</a:t>
            </a:r>
            <a:r>
              <a:rPr lang="ko" sz="1000" kern="0" dirty="0" smtClean="0">
                <a:latin typeface="Gulim" panose="020B0600000101010101" pitchFamily="34" charset="-127"/>
                <a:ea typeface="Gulim" panose="020B0600000101010101" pitchFamily="34" charset="-127"/>
                <a:cs typeface="A-OTF UD Shin Maru Go Pr6N"/>
              </a:rPr>
              <a:t>숨쉬기 어렵다</a:t>
            </a:r>
            <a:r>
              <a:rPr lang="en-US" altLang="ko" sz="1000" kern="0" dirty="0" smtClean="0">
                <a:latin typeface="Gulim" panose="020B0600000101010101" pitchFamily="34" charset="-127"/>
                <a:ea typeface="Gulim" panose="020B0600000101010101" pitchFamily="34" charset="-127"/>
                <a:cs typeface="A-OTF UD Shin Maru Go Pr6N"/>
              </a:rPr>
              <a:t> </a:t>
            </a:r>
            <a:r>
              <a:rPr lang="ko" sz="1000" kern="0" dirty="0" smtClean="0">
                <a:solidFill>
                  <a:srgbClr val="221815"/>
                </a:solidFill>
                <a:latin typeface="Gulim" panose="020B0600000101010101" pitchFamily="34" charset="-127"/>
                <a:ea typeface="Gulim" panose="020B0600000101010101" pitchFamily="34" charset="-127"/>
                <a:cs typeface="A-OTF UD Shin Maru Go Pr6N"/>
              </a:rPr>
              <a:t>◯</a:t>
            </a:r>
            <a:r>
              <a:rPr lang="ko" sz="1000" kern="0" dirty="0">
                <a:solidFill>
                  <a:srgbClr val="221815"/>
                </a:solidFill>
                <a:latin typeface="Gulim" panose="020B0600000101010101" pitchFamily="34" charset="-127"/>
                <a:ea typeface="Gulim" panose="020B0600000101010101" pitchFamily="34" charset="-127"/>
                <a:cs typeface="A-OTF UD Shin Maru Go Pr6N"/>
              </a:rPr>
              <a:t>힘이 없다 </a:t>
            </a:r>
            <a:r>
              <a:rPr lang="ko" sz="1000" kern="0" dirty="0" smtClean="0">
                <a:solidFill>
                  <a:srgbClr val="221815"/>
                </a:solidFill>
                <a:latin typeface="Gulim" panose="020B0600000101010101" pitchFamily="34" charset="-127"/>
                <a:ea typeface="Gulim" panose="020B0600000101010101" pitchFamily="34" charset="-127"/>
                <a:cs typeface="A-OTF UD Shin Maru Go Pr6N"/>
              </a:rPr>
              <a:t>◯</a:t>
            </a:r>
            <a:r>
              <a:rPr lang="ko-KR" altLang="en-US" sz="1000" kern="0" dirty="0" smtClean="0">
                <a:solidFill>
                  <a:srgbClr val="221815"/>
                </a:solidFill>
                <a:latin typeface="Gulim" panose="020B0600000101010101" pitchFamily="34" charset="-127"/>
                <a:ea typeface="Gulim" panose="020B0600000101010101" pitchFamily="34" charset="-127"/>
                <a:cs typeface="A-OTF UD Shin Maru Go Pr6N"/>
              </a:rPr>
              <a:t>추위를 느낀다</a:t>
            </a:r>
            <a:r>
              <a:rPr lang="ko" sz="1000" kern="0" dirty="0" smtClean="0">
                <a:solidFill>
                  <a:srgbClr val="221815"/>
                </a:solidFill>
                <a:latin typeface="Gulim" panose="020B0600000101010101" pitchFamily="34" charset="-127"/>
                <a:ea typeface="Gulim" panose="020B0600000101010101" pitchFamily="34" charset="-127"/>
                <a:cs typeface="A-OTF UD Shin Maru Go Pr6N"/>
              </a:rPr>
              <a:t> </a:t>
            </a:r>
            <a:r>
              <a:rPr lang="ko" sz="1000" kern="0" dirty="0">
                <a:solidFill>
                  <a:srgbClr val="221815"/>
                </a:solidFill>
                <a:latin typeface="Gulim" panose="020B0600000101010101" pitchFamily="34" charset="-127"/>
                <a:ea typeface="Gulim" panose="020B0600000101010101" pitchFamily="34" charset="-127"/>
                <a:cs typeface="A-OTF UD Shin Maru Go Pr6N"/>
              </a:rPr>
              <a:t>◯심장이 두근거린다</a:t>
            </a:r>
            <a:endParaRPr sz="1000" kern="0" dirty="0">
              <a:latin typeface="Gulim" panose="020B0600000101010101" pitchFamily="34" charset="-127"/>
              <a:ea typeface="Gulim" panose="020B0600000101010101" pitchFamily="34" charset="-127"/>
              <a:cs typeface="A-OTF UD Shin Maru Go Pr6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769752" y="7230487"/>
            <a:ext cx="321627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0"/>
              </a:spcBef>
            </a:pPr>
            <a:r>
              <a:rPr lang="ko" sz="1200" b="1" kern="0" dirty="0">
                <a:solidFill>
                  <a:srgbClr val="DE6B37"/>
                </a:solidFill>
                <a:latin typeface="Gulim" panose="020B0600000101010101" pitchFamily="34" charset="-127"/>
                <a:ea typeface="Gulim" panose="020B0600000101010101" pitchFamily="34" charset="-127"/>
                <a:cs typeface="HGPGothicE"/>
              </a:rPr>
              <a:t>●백신을 맞은 날이나 맞고 나서 4일 동안</a:t>
            </a:r>
            <a:endParaRPr sz="1200" b="1" kern="0" dirty="0">
              <a:latin typeface="Gulim" panose="020B0600000101010101" pitchFamily="34" charset="-127"/>
              <a:ea typeface="Gulim" panose="020B0600000101010101" pitchFamily="34" charset="-127"/>
              <a:cs typeface="HGPGothicE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1020984" y="8166458"/>
            <a:ext cx="5560060" cy="378460"/>
            <a:chOff x="1020984" y="8166458"/>
            <a:chExt cx="5560060" cy="378460"/>
          </a:xfrm>
        </p:grpSpPr>
        <p:sp>
          <p:nvSpPr>
            <p:cNvPr id="17" name="object 17"/>
            <p:cNvSpPr/>
            <p:nvPr/>
          </p:nvSpPr>
          <p:spPr>
            <a:xfrm>
              <a:off x="1020984" y="8166458"/>
              <a:ext cx="5559545" cy="377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rtl="0"/>
              <a:endParaRPr kern="0">
                <a:latin typeface="Gulim" panose="020B0600000101010101" pitchFamily="34" charset="-127"/>
                <a:ea typeface="Gulim" panose="020B0600000101010101" pitchFamily="34" charset="-127"/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1059143" y="8205361"/>
              <a:ext cx="5446344" cy="26274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rtl="0"/>
              <a:endParaRPr kern="0">
                <a:latin typeface="Gulim" panose="020B0600000101010101" pitchFamily="34" charset="-127"/>
                <a:ea typeface="Gulim" panose="020B0600000101010101" pitchFamily="34" charset="-127"/>
              </a:endParaRPr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2449604" y="8851900"/>
            <a:ext cx="2860145" cy="223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938" algn="ctr" rtl="0">
              <a:lnSpc>
                <a:spcPct val="100000"/>
              </a:lnSpc>
              <a:spcBef>
                <a:spcPts val="115"/>
              </a:spcBef>
            </a:pPr>
            <a:r>
              <a:rPr lang="ko" sz="1450" b="1" kern="0" dirty="0">
                <a:solidFill>
                  <a:schemeClr val="bg1"/>
                </a:solidFill>
                <a:latin typeface="Gulim" panose="020B0600000101010101" pitchFamily="34" charset="-127"/>
                <a:ea typeface="Gulim" panose="020B0600000101010101" pitchFamily="34" charset="-127"/>
                <a:cs typeface="HGPGothicE"/>
              </a:rPr>
              <a:t>꼭 </a:t>
            </a:r>
            <a:r>
              <a:rPr lang="ko" sz="1450" b="1" kern="0" dirty="0" smtClean="0">
                <a:solidFill>
                  <a:schemeClr val="bg1"/>
                </a:solidFill>
                <a:latin typeface="Gulim" panose="020B0600000101010101" pitchFamily="34" charset="-127"/>
                <a:ea typeface="Gulim" panose="020B0600000101010101" pitchFamily="34" charset="-127"/>
                <a:cs typeface="HGPGothicE"/>
              </a:rPr>
              <a:t>지켜</a:t>
            </a:r>
            <a:r>
              <a:rPr lang="ko-KR" altLang="en-US" sz="1450" b="1" kern="0" dirty="0" smtClean="0">
                <a:solidFill>
                  <a:schemeClr val="bg1"/>
                </a:solidFill>
                <a:latin typeface="Gulim" panose="020B0600000101010101" pitchFamily="34" charset="-127"/>
                <a:ea typeface="Gulim" panose="020B0600000101010101" pitchFamily="34" charset="-127"/>
                <a:cs typeface="HGPGothicE"/>
              </a:rPr>
              <a:t>야 하</a:t>
            </a:r>
            <a:r>
              <a:rPr lang="ko" sz="1450" b="1" kern="0" dirty="0" smtClean="0">
                <a:solidFill>
                  <a:schemeClr val="bg1"/>
                </a:solidFill>
                <a:latin typeface="Gulim" panose="020B0600000101010101" pitchFamily="34" charset="-127"/>
                <a:ea typeface="Gulim" panose="020B0600000101010101" pitchFamily="34" charset="-127"/>
                <a:cs typeface="HGPGothicE"/>
              </a:rPr>
              <a:t>는 </a:t>
            </a:r>
            <a:r>
              <a:rPr lang="ko" sz="1450" b="1" kern="0" dirty="0">
                <a:solidFill>
                  <a:schemeClr val="bg1"/>
                </a:solidFill>
                <a:latin typeface="Gulim" panose="020B0600000101010101" pitchFamily="34" charset="-127"/>
                <a:ea typeface="Gulim" panose="020B0600000101010101" pitchFamily="34" charset="-127"/>
                <a:cs typeface="HGPGothicE"/>
              </a:rPr>
              <a:t>약속</a:t>
            </a:r>
          </a:p>
        </p:txBody>
      </p:sp>
      <p:sp>
        <p:nvSpPr>
          <p:cNvPr id="24" name="object 2">
            <a:extLst>
              <a:ext uri="{FF2B5EF4-FFF2-40B4-BE49-F238E27FC236}">
                <a16:creationId xmlns:a16="http://schemas.microsoft.com/office/drawing/2014/main" id="{9091C248-2FE6-F74A-9C16-1E9241EEFC1F}"/>
              </a:ext>
            </a:extLst>
          </p:cNvPr>
          <p:cNvSpPr txBox="1"/>
          <p:nvPr/>
        </p:nvSpPr>
        <p:spPr>
          <a:xfrm>
            <a:off x="6047140" y="261997"/>
            <a:ext cx="1167140" cy="189392"/>
          </a:xfrm>
          <a:prstGeom prst="rect">
            <a:avLst/>
          </a:prstGeom>
          <a:ln w="4445">
            <a:solidFill>
              <a:schemeClr val="bg1"/>
            </a:solidFill>
          </a:ln>
        </p:spPr>
        <p:txBody>
          <a:bodyPr vert="horz" wrap="square" lIns="0" tIns="28800" rIns="0" bIns="21600" rtlCol="0">
            <a:spAutoFit/>
          </a:bodyPr>
          <a:lstStyle/>
          <a:p>
            <a:pPr marL="110489" rtl="0">
              <a:lnSpc>
                <a:spcPct val="100000"/>
              </a:lnSpc>
              <a:spcBef>
                <a:spcPts val="220"/>
              </a:spcBef>
            </a:pPr>
            <a:r>
              <a:rPr lang="ko" sz="900" kern="0" dirty="0">
                <a:solidFill>
                  <a:schemeClr val="bg1"/>
                </a:solidFill>
                <a:latin typeface="Gulim" panose="020B0600000101010101" pitchFamily="34" charset="-127"/>
                <a:ea typeface="Gulim" panose="020B0600000101010101" pitchFamily="34" charset="-127"/>
                <a:cs typeface="ＭＳ ゴシック"/>
              </a:rPr>
              <a:t>2022년 2월 10일</a:t>
            </a:r>
          </a:p>
        </p:txBody>
      </p:sp>
      <p:sp>
        <p:nvSpPr>
          <p:cNvPr id="25" name="object 2">
            <a:extLst>
              <a:ext uri="{FF2B5EF4-FFF2-40B4-BE49-F238E27FC236}">
                <a16:creationId xmlns:a16="http://schemas.microsoft.com/office/drawing/2014/main" id="{49743595-0AAF-C041-BC17-C05303AD4B51}"/>
              </a:ext>
            </a:extLst>
          </p:cNvPr>
          <p:cNvSpPr txBox="1"/>
          <p:nvPr/>
        </p:nvSpPr>
        <p:spPr>
          <a:xfrm>
            <a:off x="1488780" y="927100"/>
            <a:ext cx="4578940" cy="2744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 rtl="0">
              <a:lnSpc>
                <a:spcPct val="100000"/>
              </a:lnSpc>
            </a:pPr>
            <a:r>
              <a:rPr lang="ko" sz="1700" b="1" kern="0" dirty="0">
                <a:solidFill>
                  <a:srgbClr val="221815"/>
                </a:solidFill>
                <a:latin typeface="Gulim" panose="020B0600000101010101" pitchFamily="34" charset="-127"/>
                <a:ea typeface="Gulim" panose="020B0600000101010101" pitchFamily="34" charset="-127"/>
                <a:cs typeface="HGPGothicE"/>
              </a:rPr>
              <a:t>신종 코로나 백신 접종에 관한 안내</a:t>
            </a:r>
            <a:endParaRPr sz="1700" b="1" kern="0" dirty="0">
              <a:latin typeface="Gulim" panose="020B0600000101010101" pitchFamily="34" charset="-127"/>
              <a:ea typeface="Gulim" panose="020B0600000101010101" pitchFamily="34" charset="-127"/>
              <a:cs typeface="HGPGothicE"/>
            </a:endParaRPr>
          </a:p>
        </p:txBody>
      </p:sp>
      <p:sp>
        <p:nvSpPr>
          <p:cNvPr id="26" name="object 4">
            <a:extLst>
              <a:ext uri="{FF2B5EF4-FFF2-40B4-BE49-F238E27FC236}">
                <a16:creationId xmlns:a16="http://schemas.microsoft.com/office/drawing/2014/main" id="{776CF302-F79C-4F4D-8536-D2784F7BBB62}"/>
              </a:ext>
            </a:extLst>
          </p:cNvPr>
          <p:cNvSpPr txBox="1"/>
          <p:nvPr/>
        </p:nvSpPr>
        <p:spPr>
          <a:xfrm>
            <a:off x="661543" y="1960583"/>
            <a:ext cx="5512435" cy="10407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875" rtl="0">
              <a:lnSpc>
                <a:spcPct val="100000"/>
              </a:lnSpc>
              <a:spcBef>
                <a:spcPts val="1240"/>
              </a:spcBef>
            </a:pPr>
            <a:r>
              <a:rPr lang="ko" sz="1000" kern="0" dirty="0">
                <a:latin typeface="Gulim" panose="020B0600000101010101" pitchFamily="34" charset="-127"/>
                <a:ea typeface="Gulim" panose="020B0600000101010101" pitchFamily="34" charset="-127"/>
                <a:cs typeface="A-OTF UD Shin Maru Go Pr6N"/>
              </a:rPr>
              <a:t>사람 몸 안으로 들어간 신종 </a:t>
            </a:r>
            <a:r>
              <a:rPr lang="ko" sz="1000" kern="0" dirty="0" smtClean="0">
                <a:latin typeface="Gulim" panose="020B0600000101010101" pitchFamily="34" charset="-127"/>
                <a:ea typeface="Gulim" panose="020B0600000101010101" pitchFamily="34" charset="-127"/>
                <a:cs typeface="A-OTF UD Shin Maru Go Pr6N"/>
              </a:rPr>
              <a:t>코로나바이러스</a:t>
            </a:r>
            <a:r>
              <a:rPr lang="ko-KR" altLang="en-US" sz="1000" kern="0" dirty="0" smtClean="0">
                <a:latin typeface="Gulim" panose="020B0600000101010101" pitchFamily="34" charset="-127"/>
                <a:ea typeface="Gulim" panose="020B0600000101010101" pitchFamily="34" charset="-127"/>
                <a:cs typeface="A-OTF UD Shin Maru Go Pr6N"/>
              </a:rPr>
              <a:t>의</a:t>
            </a:r>
            <a:r>
              <a:rPr lang="ko" sz="1000" kern="0" dirty="0" smtClean="0">
                <a:latin typeface="Gulim" panose="020B0600000101010101" pitchFamily="34" charset="-127"/>
                <a:ea typeface="Gulim" panose="020B0600000101010101" pitchFamily="34" charset="-127"/>
                <a:cs typeface="A-OTF UD Shin Maru Go Pr6N"/>
              </a:rPr>
              <a:t> 숫자가 늘어나</a:t>
            </a:r>
            <a:r>
              <a:rPr lang="ko-KR" altLang="en-US" sz="1000" kern="0" dirty="0" smtClean="0">
                <a:latin typeface="Gulim" panose="020B0600000101010101" pitchFamily="34" charset="-127"/>
                <a:ea typeface="Gulim" panose="020B0600000101010101" pitchFamily="34" charset="-127"/>
                <a:cs typeface="A-OTF UD Shin Maru Go Pr6N"/>
              </a:rPr>
              <a:t>면</a:t>
            </a:r>
            <a:r>
              <a:rPr lang="en-US" altLang="ko" sz="1000" kern="0" dirty="0" smtClean="0">
                <a:latin typeface="Gulim" panose="020B0600000101010101" pitchFamily="34" charset="-127"/>
                <a:ea typeface="Gulim" panose="020B0600000101010101" pitchFamily="34" charset="-127"/>
                <a:cs typeface="A-OTF UD Shin Maru Go Pr6N"/>
              </a:rPr>
              <a:t>,</a:t>
            </a:r>
            <a:endParaRPr sz="1000" kern="0" dirty="0">
              <a:latin typeface="Gulim" panose="020B0600000101010101" pitchFamily="34" charset="-127"/>
              <a:ea typeface="Gulim" panose="020B0600000101010101" pitchFamily="34" charset="-127"/>
              <a:cs typeface="A-OTF UD Shin Maru Go Pr6N"/>
            </a:endParaRPr>
          </a:p>
          <a:p>
            <a:pPr marL="15875" marR="1478280" indent="-1270" rtl="0">
              <a:lnSpc>
                <a:spcPct val="141800"/>
              </a:lnSpc>
            </a:pPr>
            <a:r>
              <a:rPr lang="ko" sz="1000" kern="0" dirty="0">
                <a:latin typeface="Gulim" panose="020B0600000101010101" pitchFamily="34" charset="-127"/>
                <a:ea typeface="Gulim" panose="020B0600000101010101" pitchFamily="34" charset="-127"/>
                <a:cs typeface="A-OTF UD Shin Maru Go Pr6N"/>
              </a:rPr>
              <a:t>열, </a:t>
            </a:r>
            <a:r>
              <a:rPr lang="ko-KR" altLang="en-US" sz="1000" kern="0" dirty="0" smtClean="0">
                <a:latin typeface="Gulim" panose="020B0600000101010101" pitchFamily="34" charset="-127"/>
                <a:ea typeface="Gulim" panose="020B0600000101010101" pitchFamily="34" charset="-127"/>
                <a:cs typeface="A-OTF UD Shin Maru Go Pr6N"/>
              </a:rPr>
              <a:t>피곤함</a:t>
            </a:r>
            <a:r>
              <a:rPr lang="ko" sz="1000" kern="0" dirty="0" smtClean="0">
                <a:latin typeface="Gulim" panose="020B0600000101010101" pitchFamily="34" charset="-127"/>
                <a:ea typeface="Gulim" panose="020B0600000101010101" pitchFamily="34" charset="-127"/>
                <a:cs typeface="A-OTF UD Shin Maru Go Pr6N"/>
              </a:rPr>
              <a:t>, </a:t>
            </a:r>
            <a:r>
              <a:rPr lang="ko" sz="1000" kern="0" dirty="0">
                <a:latin typeface="Gulim" panose="020B0600000101010101" pitchFamily="34" charset="-127"/>
                <a:ea typeface="Gulim" panose="020B0600000101010101" pitchFamily="34" charset="-127"/>
                <a:cs typeface="A-OTF UD Shin Maru Go Pr6N"/>
              </a:rPr>
              <a:t>기침, 숨쉬기 어려움, 머리 아픔, 맛을 느끼지 못함 등의 증상이 나타나 </a:t>
            </a:r>
            <a:r>
              <a:rPr lang="ko" sz="1000" kern="0" dirty="0" smtClean="0">
                <a:latin typeface="Gulim" panose="020B0600000101010101" pitchFamily="34" charset="-127"/>
                <a:ea typeface="Gulim" panose="020B0600000101010101" pitchFamily="34" charset="-127"/>
                <a:cs typeface="A-OTF UD Shin Maru Go Pr6N"/>
              </a:rPr>
              <a:t>몸</a:t>
            </a:r>
            <a:r>
              <a:rPr lang="ko-KR" altLang="en-US" sz="1000" kern="0" dirty="0" smtClean="0">
                <a:latin typeface="Gulim" panose="020B0600000101010101" pitchFamily="34" charset="-127"/>
                <a:ea typeface="Gulim" panose="020B0600000101010101" pitchFamily="34" charset="-127"/>
                <a:cs typeface="A-OTF UD Shin Maru Go Pr6N"/>
              </a:rPr>
              <a:t>이 </a:t>
            </a:r>
            <a:r>
              <a:rPr lang="ko-KR" altLang="en-US" sz="1000" kern="0" dirty="0" err="1" smtClean="0">
                <a:latin typeface="Gulim" panose="020B0600000101010101" pitchFamily="34" charset="-127"/>
                <a:ea typeface="Gulim" panose="020B0600000101010101" pitchFamily="34" charset="-127"/>
                <a:cs typeface="A-OTF UD Shin Maru Go Pr6N"/>
              </a:rPr>
              <a:t>아파집</a:t>
            </a:r>
            <a:r>
              <a:rPr lang="ko" sz="1000" kern="0" dirty="0" smtClean="0">
                <a:latin typeface="Gulim" panose="020B0600000101010101" pitchFamily="34" charset="-127"/>
                <a:ea typeface="Gulim" panose="020B0600000101010101" pitchFamily="34" charset="-127"/>
                <a:cs typeface="A-OTF UD Shin Maru Go Pr6N"/>
              </a:rPr>
              <a:t>니다</a:t>
            </a:r>
            <a:r>
              <a:rPr lang="ko" sz="1000" kern="0" dirty="0">
                <a:latin typeface="Gulim" panose="020B0600000101010101" pitchFamily="34" charset="-127"/>
                <a:ea typeface="Gulim" panose="020B0600000101010101" pitchFamily="34" charset="-127"/>
                <a:cs typeface="A-OTF UD Shin Maru Go Pr6N"/>
              </a:rPr>
              <a:t>.</a:t>
            </a:r>
            <a:endParaRPr sz="1000" kern="0" dirty="0">
              <a:latin typeface="Gulim" panose="020B0600000101010101" pitchFamily="34" charset="-127"/>
              <a:ea typeface="Gulim" panose="020B0600000101010101" pitchFamily="34" charset="-127"/>
              <a:cs typeface="A-OTF UD Shin Maru Go Pr6N"/>
            </a:endParaRPr>
          </a:p>
          <a:p>
            <a:pPr marL="14604" marR="1299845" indent="-2540" rtl="0">
              <a:lnSpc>
                <a:spcPct val="141800"/>
              </a:lnSpc>
            </a:pPr>
            <a:r>
              <a:rPr lang="ko" sz="1000" kern="0" dirty="0">
                <a:latin typeface="Gulim" panose="020B0600000101010101" pitchFamily="34" charset="-127"/>
                <a:ea typeface="Gulim" panose="020B0600000101010101" pitchFamily="34" charset="-127"/>
                <a:cs typeface="A-OTF UD Shin Maru Go Pr6N"/>
              </a:rPr>
              <a:t>백신을 맞으면 몸 안에서 신종 코로나바이러스와 싸울 준비를 하기 때문에 바이러스가 몸 안으로 들어와도 몸이 잘 아프지 않게 된답니다.</a:t>
            </a:r>
            <a:endParaRPr sz="1000" kern="0" dirty="0">
              <a:latin typeface="Gulim" panose="020B0600000101010101" pitchFamily="34" charset="-127"/>
              <a:ea typeface="Gulim" panose="020B0600000101010101" pitchFamily="34" charset="-127"/>
              <a:cs typeface="A-OTF UD Shin Maru Go Pr6N"/>
            </a:endParaRPr>
          </a:p>
        </p:txBody>
      </p:sp>
      <p:sp>
        <p:nvSpPr>
          <p:cNvPr id="27" name="object 4">
            <a:extLst>
              <a:ext uri="{FF2B5EF4-FFF2-40B4-BE49-F238E27FC236}">
                <a16:creationId xmlns:a16="http://schemas.microsoft.com/office/drawing/2014/main" id="{461AAA58-6D19-B141-A3D3-1F52B310BEB1}"/>
              </a:ext>
            </a:extLst>
          </p:cNvPr>
          <p:cNvSpPr txBox="1"/>
          <p:nvPr/>
        </p:nvSpPr>
        <p:spPr>
          <a:xfrm>
            <a:off x="728096" y="3213100"/>
            <a:ext cx="6100307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938" rtl="0">
              <a:lnSpc>
                <a:spcPct val="100000"/>
              </a:lnSpc>
            </a:pPr>
            <a:r>
              <a:rPr lang="ko" sz="1300" b="1" kern="0" dirty="0">
                <a:solidFill>
                  <a:schemeClr val="bg1"/>
                </a:solidFill>
                <a:latin typeface="Gulim" panose="020B0600000101010101" pitchFamily="34" charset="-127"/>
                <a:ea typeface="Gulim" panose="020B0600000101010101" pitchFamily="34" charset="-127"/>
                <a:cs typeface="HGPGothicE"/>
              </a:rPr>
              <a:t>신종 코로나 백신을 맞을 때 어떤 것을 조심해야 하나요?</a:t>
            </a:r>
          </a:p>
        </p:txBody>
      </p:sp>
      <p:sp>
        <p:nvSpPr>
          <p:cNvPr id="28" name="object 7">
            <a:extLst>
              <a:ext uri="{FF2B5EF4-FFF2-40B4-BE49-F238E27FC236}">
                <a16:creationId xmlns:a16="http://schemas.microsoft.com/office/drawing/2014/main" id="{C0DC2FE9-0ACC-8D42-9859-688DD0B1387A}"/>
              </a:ext>
            </a:extLst>
          </p:cNvPr>
          <p:cNvSpPr txBox="1"/>
          <p:nvPr/>
        </p:nvSpPr>
        <p:spPr>
          <a:xfrm>
            <a:off x="4310288" y="5589724"/>
            <a:ext cx="2354580" cy="8079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180" rtl="0">
              <a:lnSpc>
                <a:spcPct val="100000"/>
              </a:lnSpc>
              <a:spcBef>
                <a:spcPts val="830"/>
              </a:spcBef>
              <a:tabLst>
                <a:tab pos="609600" algn="l"/>
              </a:tabLst>
            </a:pPr>
            <a:r>
              <a:rPr lang="ko" sz="1000" kern="0" dirty="0">
                <a:solidFill>
                  <a:srgbClr val="221815"/>
                </a:solidFill>
                <a:latin typeface="Gulim" panose="020B0600000101010101" pitchFamily="34" charset="-127"/>
                <a:ea typeface="Gulim" panose="020B0600000101010101" pitchFamily="34" charset="-127"/>
                <a:cs typeface="A-OTF UD Shin Maru Go Pr6N"/>
              </a:rPr>
              <a:t>◯열	◯ 토할 것 같다</a:t>
            </a:r>
            <a:endParaRPr sz="1000" kern="0" dirty="0">
              <a:latin typeface="Gulim" panose="020B0600000101010101" pitchFamily="34" charset="-127"/>
              <a:ea typeface="Gulim" panose="020B0600000101010101" pitchFamily="34" charset="-127"/>
              <a:cs typeface="A-OTF UD Shin Maru Go Pr6N"/>
            </a:endParaRPr>
          </a:p>
          <a:p>
            <a:pPr marL="43180" rtl="0">
              <a:lnSpc>
                <a:spcPct val="100000"/>
              </a:lnSpc>
              <a:spcBef>
                <a:spcPts val="500"/>
              </a:spcBef>
            </a:pPr>
            <a:r>
              <a:rPr lang="ko" sz="1000" kern="0" dirty="0">
                <a:solidFill>
                  <a:srgbClr val="221815"/>
                </a:solidFill>
                <a:latin typeface="Gulim" panose="020B0600000101010101" pitchFamily="34" charset="-127"/>
                <a:ea typeface="Gulim" panose="020B0600000101010101" pitchFamily="34" charset="-127"/>
                <a:cs typeface="A-OTF UD Shin Maru Go Pr6N"/>
              </a:rPr>
              <a:t>◯힘이 없다 ◯배가 아프다</a:t>
            </a:r>
            <a:endParaRPr sz="1000" kern="0" dirty="0">
              <a:latin typeface="Gulim" panose="020B0600000101010101" pitchFamily="34" charset="-127"/>
              <a:ea typeface="Gulim" panose="020B0600000101010101" pitchFamily="34" charset="-127"/>
              <a:cs typeface="A-OTF UD Shin Maru Go Pr6N"/>
            </a:endParaRPr>
          </a:p>
          <a:p>
            <a:pPr marL="43180" rtl="0">
              <a:lnSpc>
                <a:spcPct val="100000"/>
              </a:lnSpc>
              <a:spcBef>
                <a:spcPts val="500"/>
              </a:spcBef>
            </a:pPr>
            <a:r>
              <a:rPr lang="ko" sz="1000" kern="0" dirty="0">
                <a:solidFill>
                  <a:srgbClr val="221815"/>
                </a:solidFill>
                <a:latin typeface="Gulim" panose="020B0600000101010101" pitchFamily="34" charset="-127"/>
                <a:ea typeface="Gulim" panose="020B0600000101010101" pitchFamily="34" charset="-127"/>
                <a:cs typeface="A-OTF UD Shin Maru Go Pr6N"/>
              </a:rPr>
              <a:t>◯머리가 아프다</a:t>
            </a:r>
            <a:endParaRPr sz="1000" kern="0" dirty="0">
              <a:latin typeface="Gulim" panose="020B0600000101010101" pitchFamily="34" charset="-127"/>
              <a:ea typeface="Gulim" panose="020B0600000101010101" pitchFamily="34" charset="-127"/>
              <a:cs typeface="A-OTF UD Shin Maru Go Pr6N"/>
            </a:endParaRPr>
          </a:p>
          <a:p>
            <a:pPr marL="43180" rtl="0">
              <a:lnSpc>
                <a:spcPct val="100000"/>
              </a:lnSpc>
              <a:spcBef>
                <a:spcPts val="500"/>
              </a:spcBef>
            </a:pPr>
            <a:r>
              <a:rPr lang="ko" sz="1000" kern="0" dirty="0">
                <a:solidFill>
                  <a:srgbClr val="221815"/>
                </a:solidFill>
                <a:latin typeface="Gulim" panose="020B0600000101010101" pitchFamily="34" charset="-127"/>
                <a:ea typeface="Gulim" panose="020B0600000101010101" pitchFamily="34" charset="-127"/>
                <a:cs typeface="A-OTF UD Shin Maru Go Pr6N"/>
              </a:rPr>
              <a:t>◯추위를 느낀다</a:t>
            </a:r>
            <a:endParaRPr sz="1000" kern="0" dirty="0">
              <a:latin typeface="Gulim" panose="020B0600000101010101" pitchFamily="34" charset="-127"/>
              <a:ea typeface="Gulim" panose="020B0600000101010101" pitchFamily="34" charset="-127"/>
              <a:cs typeface="A-OTF UD Shin Maru Go Pr6N"/>
            </a:endParaRPr>
          </a:p>
        </p:txBody>
      </p:sp>
      <p:sp>
        <p:nvSpPr>
          <p:cNvPr id="29" name="object 13">
            <a:extLst>
              <a:ext uri="{FF2B5EF4-FFF2-40B4-BE49-F238E27FC236}">
                <a16:creationId xmlns:a16="http://schemas.microsoft.com/office/drawing/2014/main" id="{549AAE56-F5CC-A647-899B-7EDDC0C95A48}"/>
              </a:ext>
            </a:extLst>
          </p:cNvPr>
          <p:cNvSpPr txBox="1"/>
          <p:nvPr/>
        </p:nvSpPr>
        <p:spPr>
          <a:xfrm>
            <a:off x="670309" y="7510377"/>
            <a:ext cx="1084580" cy="3590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225" rtl="0">
              <a:lnSpc>
                <a:spcPct val="100000"/>
              </a:lnSpc>
              <a:spcBef>
                <a:spcPts val="570"/>
              </a:spcBef>
            </a:pPr>
            <a:r>
              <a:rPr lang="ko" sz="1000" kern="0">
                <a:solidFill>
                  <a:srgbClr val="221815"/>
                </a:solidFill>
                <a:latin typeface="Gulim" panose="020B0600000101010101" pitchFamily="34" charset="-127"/>
                <a:ea typeface="Gulim" panose="020B0600000101010101" pitchFamily="34" charset="-127"/>
                <a:cs typeface="A-OTF UD Shin Maru Go Pr6N"/>
              </a:rPr>
              <a:t>◯몸이 가렵다</a:t>
            </a:r>
            <a:endParaRPr lang="ja-JP" altLang="en-US" sz="1000" kern="0">
              <a:latin typeface="Gulim" panose="020B0600000101010101" pitchFamily="34" charset="-127"/>
              <a:ea typeface="Gulim" panose="020B0600000101010101" pitchFamily="34" charset="-127"/>
              <a:cs typeface="A-OTF UD Shin Maru Go Pr6N"/>
            </a:endParaRPr>
          </a:p>
          <a:p>
            <a:pPr marL="22225" rtl="0">
              <a:lnSpc>
                <a:spcPct val="100000"/>
              </a:lnSpc>
              <a:spcBef>
                <a:spcPts val="355"/>
              </a:spcBef>
            </a:pPr>
            <a:r>
              <a:rPr lang="ko" sz="1000" kern="0">
                <a:solidFill>
                  <a:srgbClr val="221815"/>
                </a:solidFill>
                <a:latin typeface="Gulim" panose="020B0600000101010101" pitchFamily="34" charset="-127"/>
                <a:ea typeface="Gulim" panose="020B0600000101010101" pitchFamily="34" charset="-127"/>
                <a:cs typeface="A-OTF UD Shin Maru Go Pr6N"/>
              </a:rPr>
              <a:t>◯기침</a:t>
            </a:r>
            <a:endParaRPr sz="1000" kern="0" dirty="0">
              <a:latin typeface="Gulim" panose="020B0600000101010101" pitchFamily="34" charset="-127"/>
              <a:ea typeface="Gulim" panose="020B0600000101010101" pitchFamily="34" charset="-127"/>
              <a:cs typeface="A-OTF UD Shin Maru Go Pr6N"/>
            </a:endParaRPr>
          </a:p>
        </p:txBody>
      </p:sp>
      <p:sp>
        <p:nvSpPr>
          <p:cNvPr id="30" name="object 19">
            <a:extLst>
              <a:ext uri="{FF2B5EF4-FFF2-40B4-BE49-F238E27FC236}">
                <a16:creationId xmlns:a16="http://schemas.microsoft.com/office/drawing/2014/main" id="{587EB643-9A00-D34E-98D9-08552434D657}"/>
              </a:ext>
            </a:extLst>
          </p:cNvPr>
          <p:cNvSpPr txBox="1"/>
          <p:nvPr/>
        </p:nvSpPr>
        <p:spPr>
          <a:xfrm>
            <a:off x="578485" y="9235715"/>
            <a:ext cx="4342766" cy="9310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244475" algn="just" rtl="0">
              <a:lnSpc>
                <a:spcPct val="139600"/>
              </a:lnSpc>
              <a:spcBef>
                <a:spcPts val="655"/>
              </a:spcBef>
            </a:pPr>
            <a:r>
              <a:rPr lang="ko" sz="1100" kern="0" dirty="0">
                <a:solidFill>
                  <a:srgbClr val="221815"/>
                </a:solidFill>
                <a:latin typeface="Gulim" panose="020B0600000101010101" pitchFamily="34" charset="-127"/>
                <a:ea typeface="Gulim" panose="020B0600000101010101" pitchFamily="34" charset="-127"/>
                <a:cs typeface="HGPGothicE"/>
              </a:rPr>
              <a:t>백신을 먼저 맞은 사람, 백신을 맞을 수 없는 이유가 있는 사람 등 다양한 사람이 있습니다. 백신을 맞았거나 맞지 않았다고 해서 주변 사람을 나쁘게 말하거나 괴롭히는 행동은 절대 하지 말아야 합니다.</a:t>
            </a:r>
            <a:endParaRPr lang="ja-JP" altLang="en-US" sz="1100" kern="0" dirty="0">
              <a:latin typeface="Gulim" panose="020B0600000101010101" pitchFamily="34" charset="-127"/>
              <a:ea typeface="Gulim" panose="020B0600000101010101" pitchFamily="34" charset="-127"/>
              <a:cs typeface="HGPGothicE"/>
            </a:endParaRPr>
          </a:p>
        </p:txBody>
      </p:sp>
      <p:pic>
        <p:nvPicPr>
          <p:cNvPr id="32" name="図 31">
            <a:extLst>
              <a:ext uri="{FF2B5EF4-FFF2-40B4-BE49-F238E27FC236}">
                <a16:creationId xmlns:a16="http://schemas.microsoft.com/office/drawing/2014/main" id="{FAF2A724-B2EC-684C-A24E-E0423A97A9F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43" y="771479"/>
            <a:ext cx="850900" cy="609600"/>
          </a:xfrm>
          <a:prstGeom prst="rect">
            <a:avLst/>
          </a:prstGeom>
        </p:spPr>
      </p:pic>
      <p:pic>
        <p:nvPicPr>
          <p:cNvPr id="34" name="図 33">
            <a:extLst>
              <a:ext uri="{FF2B5EF4-FFF2-40B4-BE49-F238E27FC236}">
                <a16:creationId xmlns:a16="http://schemas.microsoft.com/office/drawing/2014/main" id="{B6A19E3B-600E-4246-A3AD-721D416897B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720" y="795538"/>
            <a:ext cx="495300" cy="596900"/>
          </a:xfrm>
          <a:prstGeom prst="rect">
            <a:avLst/>
          </a:prstGeom>
        </p:spPr>
      </p:pic>
      <p:pic>
        <p:nvPicPr>
          <p:cNvPr id="36" name="図 35">
            <a:extLst>
              <a:ext uri="{FF2B5EF4-FFF2-40B4-BE49-F238E27FC236}">
                <a16:creationId xmlns:a16="http://schemas.microsoft.com/office/drawing/2014/main" id="{6FF0CFA8-CFE3-1341-ABEC-2AE531FFA99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730" y="1450779"/>
            <a:ext cx="1905000" cy="1625600"/>
          </a:xfrm>
          <a:prstGeom prst="rect">
            <a:avLst/>
          </a:prstGeom>
        </p:spPr>
      </p:pic>
      <p:pic>
        <p:nvPicPr>
          <p:cNvPr id="38" name="図 37">
            <a:extLst>
              <a:ext uri="{FF2B5EF4-FFF2-40B4-BE49-F238E27FC236}">
                <a16:creationId xmlns:a16="http://schemas.microsoft.com/office/drawing/2014/main" id="{03BCFE6B-1D2C-6A49-9258-89EADDC0A0F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8482" y="3626637"/>
            <a:ext cx="1155700" cy="838200"/>
          </a:xfrm>
          <a:prstGeom prst="rect">
            <a:avLst/>
          </a:prstGeom>
        </p:spPr>
      </p:pic>
      <p:pic>
        <p:nvPicPr>
          <p:cNvPr id="40" name="図 39">
            <a:extLst>
              <a:ext uri="{FF2B5EF4-FFF2-40B4-BE49-F238E27FC236}">
                <a16:creationId xmlns:a16="http://schemas.microsoft.com/office/drawing/2014/main" id="{2EA2E195-87BE-074C-A385-AA24A25AFD7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801" y="4128287"/>
            <a:ext cx="647700" cy="673100"/>
          </a:xfrm>
          <a:prstGeom prst="rect">
            <a:avLst/>
          </a:prstGeom>
        </p:spPr>
      </p:pic>
      <p:pic>
        <p:nvPicPr>
          <p:cNvPr id="42" name="図 41">
            <a:extLst>
              <a:ext uri="{FF2B5EF4-FFF2-40B4-BE49-F238E27FC236}">
                <a16:creationId xmlns:a16="http://schemas.microsoft.com/office/drawing/2014/main" id="{04BF257E-ACE0-B641-8FDC-902B72BACDA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816" y="4883735"/>
            <a:ext cx="406400" cy="698500"/>
          </a:xfrm>
          <a:prstGeom prst="rect">
            <a:avLst/>
          </a:prstGeom>
        </p:spPr>
      </p:pic>
      <p:pic>
        <p:nvPicPr>
          <p:cNvPr id="44" name="図 43">
            <a:extLst>
              <a:ext uri="{FF2B5EF4-FFF2-40B4-BE49-F238E27FC236}">
                <a16:creationId xmlns:a16="http://schemas.microsoft.com/office/drawing/2014/main" id="{5252AEF6-39C6-E843-989A-26322D4AE7F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433" y="5687623"/>
            <a:ext cx="635000" cy="673100"/>
          </a:xfrm>
          <a:prstGeom prst="rect">
            <a:avLst/>
          </a:prstGeom>
        </p:spPr>
      </p:pic>
      <p:pic>
        <p:nvPicPr>
          <p:cNvPr id="46" name="図 45">
            <a:extLst>
              <a:ext uri="{FF2B5EF4-FFF2-40B4-BE49-F238E27FC236}">
                <a16:creationId xmlns:a16="http://schemas.microsoft.com/office/drawing/2014/main" id="{C1D1F1AD-4CE2-5B4E-80B0-2CC9D5F2BA7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136" y="5538976"/>
            <a:ext cx="1117600" cy="901700"/>
          </a:xfrm>
          <a:prstGeom prst="rect">
            <a:avLst/>
          </a:prstGeom>
        </p:spPr>
      </p:pic>
      <p:pic>
        <p:nvPicPr>
          <p:cNvPr id="48" name="図 47">
            <a:extLst>
              <a:ext uri="{FF2B5EF4-FFF2-40B4-BE49-F238E27FC236}">
                <a16:creationId xmlns:a16="http://schemas.microsoft.com/office/drawing/2014/main" id="{7C549DA8-E55B-5A47-842D-4A57D8D03E5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604" y="7180177"/>
            <a:ext cx="635000" cy="660400"/>
          </a:xfrm>
          <a:prstGeom prst="rect">
            <a:avLst/>
          </a:prstGeom>
        </p:spPr>
      </p:pic>
      <p:pic>
        <p:nvPicPr>
          <p:cNvPr id="50" name="図 49">
            <a:extLst>
              <a:ext uri="{FF2B5EF4-FFF2-40B4-BE49-F238E27FC236}">
                <a16:creationId xmlns:a16="http://schemas.microsoft.com/office/drawing/2014/main" id="{06F11C7B-FE0E-C54F-A618-23645C1E569D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7140" y="7235164"/>
            <a:ext cx="914400" cy="647700"/>
          </a:xfrm>
          <a:prstGeom prst="rect">
            <a:avLst/>
          </a:prstGeom>
        </p:spPr>
      </p:pic>
      <p:pic>
        <p:nvPicPr>
          <p:cNvPr id="52" name="図 51">
            <a:extLst>
              <a:ext uri="{FF2B5EF4-FFF2-40B4-BE49-F238E27FC236}">
                <a16:creationId xmlns:a16="http://schemas.microsoft.com/office/drawing/2014/main" id="{4A1A02CA-69C5-6447-83FA-287FA7681EFC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556" y="8676940"/>
            <a:ext cx="406400" cy="495300"/>
          </a:xfrm>
          <a:prstGeom prst="rect">
            <a:avLst/>
          </a:prstGeom>
        </p:spPr>
      </p:pic>
      <p:pic>
        <p:nvPicPr>
          <p:cNvPr id="54" name="図 53">
            <a:extLst>
              <a:ext uri="{FF2B5EF4-FFF2-40B4-BE49-F238E27FC236}">
                <a16:creationId xmlns:a16="http://schemas.microsoft.com/office/drawing/2014/main" id="{1D83A851-3EFD-6240-9C7C-09AF4E64064A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982" y="9059479"/>
            <a:ext cx="2082800" cy="106680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D2479FD-C74B-45C1-B99E-5247CEEFA5F6}"/>
              </a:ext>
            </a:extLst>
          </p:cNvPr>
          <p:cNvSpPr txBox="1"/>
          <p:nvPr/>
        </p:nvSpPr>
        <p:spPr>
          <a:xfrm>
            <a:off x="1059143" y="8152069"/>
            <a:ext cx="5476373" cy="369332"/>
          </a:xfrm>
          <a:prstGeom prst="rect">
            <a:avLst/>
          </a:prstGeom>
          <a:solidFill>
            <a:srgbClr val="EEC8AB"/>
          </a:solidFill>
        </p:spPr>
        <p:txBody>
          <a:bodyPr wrap="square" rtlCol="0">
            <a:spAutoFit/>
          </a:bodyPr>
          <a:lstStyle/>
          <a:p>
            <a:pPr rtl="0"/>
            <a:r>
              <a:rPr lang="ko" kern="0" dirty="0">
                <a:solidFill>
                  <a:srgbClr val="DE6B37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이 백신은 3주 간격으로 2번 맞아야 합니다.</a:t>
            </a:r>
            <a:endParaRPr lang="th-TH" kern="0" dirty="0">
              <a:solidFill>
                <a:srgbClr val="DE6B37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897053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21815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</TotalTime>
  <Words>1267</Words>
  <PresentationFormat>ユーザー設定</PresentationFormat>
  <Paragraphs>115</Paragraphs>
  <Slides>4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16" baseType="lpstr">
      <vt:lpstr>A-OTF UD Shin Maru Go Pr6N</vt:lpstr>
      <vt:lpstr>Cordia New</vt:lpstr>
      <vt:lpstr>Gulim</vt:lpstr>
      <vt:lpstr>HGPGothicE</vt:lpstr>
      <vt:lpstr>ＭＳ ゴシック</vt:lpstr>
      <vt:lpstr>YuGothic</vt:lpstr>
      <vt:lpstr>メイリオ</vt:lpstr>
      <vt:lpstr>游ゴシック</vt:lpstr>
      <vt:lpstr>Arial</vt:lpstr>
      <vt:lpstr>Calibri</vt:lpstr>
      <vt:lpstr>Times New Roman</vt:lpstr>
      <vt:lpstr>Office Theme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2022-03-29T04:00:38Z</cp:lastPrinted>
  <dcterms:created xsi:type="dcterms:W3CDTF">2022-02-13T08:34:01Z</dcterms:created>
  <dcterms:modified xsi:type="dcterms:W3CDTF">2022-03-29T10:59:59Z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2022-02-13T00:00:00Z</vt:filetime>
  </property>
  <property fmtid="{D5CDD505-2E9C-101B-9397-08002B2CF9AE}" pid="3" name="Creator">
    <vt:lpwstr>Adobe Illustrator 25.2 (Macintosh)</vt:lpwstr>
  </property>
  <property fmtid="{D5CDD505-2E9C-101B-9397-08002B2CF9AE}" pid="4" name="LastSaved">
    <vt:filetime>2022-02-13T00:00:00Z</vt:filetime>
  </property>
</Properties>
</file>