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6735763" cy="9866313"/>
  <p:defaultTextStyle>
    <a:defPPr rtl="0">
      <a:defRPr lang="ko-KR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3"/>
    <p:restoredTop sz="94679"/>
  </p:normalViewPr>
  <p:slideViewPr>
    <p:cSldViewPr>
      <p:cViewPr>
        <p:scale>
          <a:sx n="125" d="100"/>
          <a:sy n="125" d="100"/>
        </p:scale>
        <p:origin x="27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唐 麗麗" userId="f55fa60da7708689" providerId="LiveId" clId="{1EC23652-CDF2-40D2-BA38-D342D8F6B68A}"/>
    <pc:docChg chg="modSld">
      <pc:chgData name="唐 麗麗" userId="f55fa60da7708689" providerId="LiveId" clId="{1EC23652-CDF2-40D2-BA38-D342D8F6B68A}" dt="2022-03-10T07:31:35.204" v="4" actId="14100"/>
      <pc:docMkLst>
        <pc:docMk/>
      </pc:docMkLst>
      <pc:sldChg chg="modSp mod">
        <pc:chgData name="唐 麗麗" userId="f55fa60da7708689" providerId="LiveId" clId="{1EC23652-CDF2-40D2-BA38-D342D8F6B68A}" dt="2022-03-10T07:31:35.204" v="4" actId="14100"/>
        <pc:sldMkLst>
          <pc:docMk/>
          <pc:sldMk cId="0" sldId="264"/>
        </pc:sldMkLst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2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3" creationId="{AD2479FD-C74B-45C1-B99E-5247CEEFA5F6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4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24.314" v="2" actId="1076"/>
          <ac:spMkLst>
            <pc:docMk/>
            <pc:sldMk cId="0" sldId="264"/>
            <ac:spMk id="5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6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7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8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9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10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11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12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13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14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29.511" v="3" actId="14100"/>
          <ac:spMkLst>
            <pc:docMk/>
            <pc:sldMk cId="0" sldId="264"/>
            <ac:spMk id="15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17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18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19" creationId="{00000000-0000-0000-0000-000000000000}"/>
          </ac:spMkLst>
        </pc:spChg>
        <pc:spChg chg="mod">
          <ac:chgData name="唐 麗麗" userId="f55fa60da7708689" providerId="LiveId" clId="{1EC23652-CDF2-40D2-BA38-D342D8F6B68A}" dt="2022-03-10T07:31:35.204" v="4" actId="14100"/>
          <ac:spMkLst>
            <pc:docMk/>
            <pc:sldMk cId="0" sldId="264"/>
            <ac:spMk id="24" creationId="{9091C248-2FE6-F74A-9C16-1E9241EEFC1F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25" creationId="{49743595-0AAF-C041-BC17-C05303AD4B51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26" creationId="{776CF302-F79C-4F4D-8536-D2784F7BBB62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27" creationId="{461AAA58-6D19-B141-A3D3-1F52B310BEB1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28" creationId="{C0DC2FE9-0ACC-8D42-9859-688DD0B1387A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29" creationId="{549AAE56-F5CC-A647-899B-7EDDC0C95A48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30" creationId="{587EB643-9A00-D34E-98D9-08552434D657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89" creationId="{6D52B509-9042-474E-A3A3-5C4C53502012}"/>
          </ac:spMkLst>
        </pc:spChg>
        <pc:spChg chg="mod">
          <ac:chgData name="唐 麗麗" userId="f55fa60da7708689" providerId="LiveId" clId="{1EC23652-CDF2-40D2-BA38-D342D8F6B68A}" dt="2022-03-10T07:31:10.273" v="1" actId="2711"/>
          <ac:spMkLst>
            <pc:docMk/>
            <pc:sldMk cId="0" sldId="264"/>
            <ac:spMk id="90" creationId="{5B3E3726-0BF8-7647-BFAE-067A13FA114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303" cy="495073"/>
          </a:xfrm>
          <a:prstGeom prst="rect">
            <a:avLst/>
          </a:prstGeom>
        </p:spPr>
        <p:txBody>
          <a:bodyPr vert="horz" lIns="83183" tIns="41591" rIns="83183" bIns="41591" rtlCol="0"/>
          <a:lstStyle>
            <a:lvl1pPr algn="l">
              <a:defRPr sz="11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046" y="1"/>
            <a:ext cx="2919303" cy="495073"/>
          </a:xfrm>
          <a:prstGeom prst="rect">
            <a:avLst/>
          </a:prstGeom>
        </p:spPr>
        <p:txBody>
          <a:bodyPr vert="horz" lIns="83183" tIns="41591" rIns="83183" bIns="41591" rtlCol="0"/>
          <a:lstStyle>
            <a:lvl1pPr algn="r">
              <a:defRPr sz="11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183" tIns="41591" rIns="83183" bIns="41591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603"/>
            <a:ext cx="5388610" cy="3884421"/>
          </a:xfrm>
          <a:prstGeom prst="rect">
            <a:avLst/>
          </a:prstGeom>
        </p:spPr>
        <p:txBody>
          <a:bodyPr vert="horz" lIns="83183" tIns="41591" rIns="83183" bIns="41591" rtlCol="0"/>
          <a:lstStyle/>
          <a:p>
            <a:pPr lvl="0" rtl="0"/>
            <a:r>
              <a:rPr lang="ko"/>
              <a:t>マスター テキストの書式設定</a:t>
            </a:r>
          </a:p>
          <a:p>
            <a:pPr lvl="1" rtl="0"/>
            <a:r>
              <a:rPr lang="ko"/>
              <a:t>第 2 レベル</a:t>
            </a:r>
          </a:p>
          <a:p>
            <a:pPr lvl="2" rtl="0"/>
            <a:r>
              <a:rPr lang="ko"/>
              <a:t>第 3 レベル</a:t>
            </a:r>
          </a:p>
          <a:p>
            <a:pPr lvl="3" rtl="0"/>
            <a:r>
              <a:rPr lang="ko"/>
              <a:t>第 4 レベル</a:t>
            </a:r>
          </a:p>
          <a:p>
            <a:pPr lvl="4" rtl="0"/>
            <a:r>
              <a:rPr lang="ko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40"/>
            <a:ext cx="2919303" cy="495073"/>
          </a:xfrm>
          <a:prstGeom prst="rect">
            <a:avLst/>
          </a:prstGeom>
        </p:spPr>
        <p:txBody>
          <a:bodyPr vert="horz" lIns="83183" tIns="41591" rIns="83183" bIns="41591" rtlCol="0" anchor="b"/>
          <a:lstStyle>
            <a:lvl1pPr algn="l">
              <a:defRPr sz="11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046" y="9371240"/>
            <a:ext cx="2919303" cy="495073"/>
          </a:xfrm>
          <a:prstGeom prst="rect">
            <a:avLst/>
          </a:prstGeom>
        </p:spPr>
        <p:txBody>
          <a:bodyPr vert="horz" lIns="83183" tIns="41591" rIns="83183" bIns="41591" rtlCol="0" anchor="b"/>
          <a:lstStyle>
            <a:lvl1pPr algn="r">
              <a:defRPr sz="11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3/29/2022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3/29/2022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3/29/2022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3/29/2022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3/29/2022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3/29/2022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" y="-2540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449604" y="482257"/>
            <a:ext cx="2657292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ko" sz="1400" b="1" kern="0">
                <a:solidFill>
                  <a:schemeClr val="bg1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만 5~11세 어린이를 위한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5187" y="1612900"/>
            <a:ext cx="3128507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rtl="0">
              <a:lnSpc>
                <a:spcPct val="100000"/>
              </a:lnSpc>
              <a:spcBef>
                <a:spcPts val="100"/>
              </a:spcBef>
            </a:pPr>
            <a:r>
              <a:rPr lang="ko" sz="1300" b="1" kern="0" dirty="0">
                <a:solidFill>
                  <a:schemeClr val="bg1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신종 코로나 백신은 왜 맞아야 하나요?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87276" y="4203700"/>
            <a:ext cx="2440940" cy="5129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459"/>
              </a:spcBef>
            </a:pP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백신은 어깨 쪽에 주사를 놓습니다.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  <a:p>
            <a:pPr marL="15875" rtl="0">
              <a:lnSpc>
                <a:spcPct val="100000"/>
              </a:lnSpc>
              <a:spcBef>
                <a:spcPts val="355"/>
              </a:spcBef>
            </a:pP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백신을 맞으러 갈 때는 어깨를 드러내기 편한 옷을 입도록 합니다.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0565" y="4813300"/>
            <a:ext cx="1981835" cy="15901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5890" marR="5080" indent="-123825" rtl="0">
              <a:lnSpc>
                <a:spcPct val="129900"/>
              </a:lnSpc>
              <a:spcBef>
                <a:spcPts val="100"/>
              </a:spcBef>
            </a:pP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◎백신을 맞고 나서 15분 이상 자리에 앉아서 몸 상태를 관찰합니다.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  <a:p>
            <a:pPr marL="77470" rtl="0">
              <a:lnSpc>
                <a:spcPct val="100000"/>
              </a:lnSpc>
              <a:spcBef>
                <a:spcPts val="370"/>
              </a:spcBef>
            </a:pPr>
            <a:r>
              <a:rPr lang="ko" sz="9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(필요하면 30분 동안 관찰할 수도 있습니다)</a:t>
            </a:r>
            <a:endParaRPr sz="9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  <a:p>
            <a:pPr marL="127635" marR="48260" indent="-115570" algn="just" rtl="0">
              <a:lnSpc>
                <a:spcPct val="129900"/>
              </a:lnSpc>
              <a:spcBef>
                <a:spcPts val="695"/>
              </a:spcBef>
            </a:pP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◎백신을 맞은 날에는 목욕을 하거나 평소처럼 생활해도 좋지만 힘든 운동은 하면 안 됩니다.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10288" y="4893777"/>
            <a:ext cx="2354580" cy="5886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 algn="just" rtl="0">
              <a:lnSpc>
                <a:spcPct val="129900"/>
              </a:lnSpc>
              <a:spcBef>
                <a:spcPts val="100"/>
              </a:spcBef>
            </a:pPr>
            <a:r>
              <a:rPr lang="ko" sz="1000" ker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◎백신을 맞으면 아래와 같은 증상이 나타날 수 있지만, 2~3일이면 자연스럽게 좋아진다고 알려져 있습니다.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13392" y="3594100"/>
            <a:ext cx="3895090" cy="5129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459"/>
              </a:spcBef>
            </a:pP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체온이 37.5도가 넘는 열이 나거나 몸이 아플 때는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  <a:p>
            <a:pPr marL="12700" rtl="0">
              <a:lnSpc>
                <a:spcPct val="100000"/>
              </a:lnSpc>
              <a:spcBef>
                <a:spcPts val="355"/>
              </a:spcBef>
            </a:pP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백신을 맞을 수 없기 때문에 몸이 아프다면 가족에게 꼭 이야기합니다.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8541" y="3743951"/>
            <a:ext cx="6369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ko" sz="1200" kern="0">
                <a:solidFill>
                  <a:srgbClr val="DE6B37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맞기 전</a:t>
            </a:r>
            <a:endParaRPr sz="1200" kern="0">
              <a:latin typeface="Gulim" panose="020B0600000101010101" pitchFamily="34" charset="-127"/>
              <a:ea typeface="Gulim" panose="020B0600000101010101" pitchFamily="34" charset="-127"/>
              <a:cs typeface="HGPGothic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8574" y="4380834"/>
            <a:ext cx="6369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ko" sz="1200" kern="0">
                <a:solidFill>
                  <a:srgbClr val="DE6B37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맞을 때</a:t>
            </a:r>
            <a:endParaRPr sz="1200" kern="0">
              <a:latin typeface="Gulim" panose="020B0600000101010101" pitchFamily="34" charset="-127"/>
              <a:ea typeface="Gulim" panose="020B0600000101010101" pitchFamily="34" charset="-127"/>
              <a:cs typeface="HGPGothic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8602" y="5434837"/>
            <a:ext cx="72017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ko" sz="1200" kern="0" dirty="0">
                <a:solidFill>
                  <a:srgbClr val="DE6B37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맞고 나서</a:t>
            </a:r>
            <a:endParaRPr sz="1200" kern="0" dirty="0">
              <a:latin typeface="Gulim" panose="020B0600000101010101" pitchFamily="34" charset="-127"/>
              <a:ea typeface="Gulim" panose="020B0600000101010101" pitchFamily="34" charset="-127"/>
              <a:cs typeface="HGPGothic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3540" y="6718300"/>
            <a:ext cx="6100307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95"/>
              </a:spcBef>
            </a:pPr>
            <a:r>
              <a:rPr lang="ko" sz="1500" b="1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이런 증상이 나타나면 가족이나 주변 어른들에게 말합시다.</a:t>
            </a:r>
            <a:endParaRPr sz="1500" b="1" kern="0" dirty="0">
              <a:latin typeface="Gulim" panose="020B0600000101010101" pitchFamily="34" charset="-127"/>
              <a:ea typeface="Gulim" panose="020B0600000101010101" pitchFamily="34" charset="-127"/>
              <a:cs typeface="HGPGothic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0308" y="7235813"/>
            <a:ext cx="135534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785"/>
              </a:spcBef>
            </a:pPr>
            <a:r>
              <a:rPr lang="ko" sz="1200" b="1" kern="0">
                <a:solidFill>
                  <a:srgbClr val="DE6B37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●백신을 맞고 난 후</a:t>
            </a:r>
            <a:endParaRPr sz="1200" b="1" kern="0" dirty="0">
              <a:latin typeface="Gulim" panose="020B0600000101010101" pitchFamily="34" charset="-127"/>
              <a:ea typeface="Gulim" panose="020B0600000101010101" pitchFamily="34" charset="-127"/>
              <a:cs typeface="HGPGothic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75049" y="7510967"/>
            <a:ext cx="3292671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600"/>
              </a:spcBef>
              <a:tabLst>
                <a:tab pos="635635" algn="l"/>
                <a:tab pos="1555115" algn="l"/>
                <a:tab pos="2483485" algn="l"/>
              </a:tabLst>
            </a:pP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</a:t>
            </a:r>
            <a:r>
              <a:rPr lang="ko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열</a:t>
            </a:r>
            <a:r>
              <a:rPr lang="en-US" altLang="ko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 </a:t>
            </a:r>
            <a:r>
              <a:rPr lang="ko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</a:t>
            </a: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머리가 </a:t>
            </a:r>
            <a:r>
              <a:rPr lang="ko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아프다</a:t>
            </a:r>
            <a:r>
              <a:rPr lang="en-US" altLang="ko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 </a:t>
            </a:r>
            <a:r>
              <a:rPr lang="ko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</a:t>
            </a: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가슴이 </a:t>
            </a:r>
            <a:r>
              <a:rPr lang="ko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아프다</a:t>
            </a:r>
            <a:r>
              <a:rPr lang="en-US" altLang="ko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 </a:t>
            </a:r>
            <a:r>
              <a:rPr lang="ko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</a:t>
            </a:r>
            <a:r>
              <a:rPr lang="ko" sz="1000" kern="0" dirty="0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숨쉬기 어렵다</a:t>
            </a:r>
            <a:r>
              <a:rPr lang="en-US" altLang="ko" sz="1000" kern="0" dirty="0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 </a:t>
            </a:r>
            <a:r>
              <a:rPr lang="ko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</a:t>
            </a: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힘이 없다 </a:t>
            </a:r>
            <a:r>
              <a:rPr lang="ko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</a:t>
            </a:r>
            <a:r>
              <a:rPr lang="ko-KR" altLang="en-US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추위를 느낀다</a:t>
            </a:r>
            <a:r>
              <a:rPr lang="ko" sz="1000" kern="0" dirty="0" smtClea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 </a:t>
            </a: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◯심장이 두근거린다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69752" y="7230487"/>
            <a:ext cx="321627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ko" sz="1200" b="1" kern="0" dirty="0">
                <a:solidFill>
                  <a:srgbClr val="DE6B37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●백신을 맞은 날이나 맞고 나서 4일 동안</a:t>
            </a:r>
            <a:endParaRPr sz="1200" b="1" kern="0" dirty="0">
              <a:latin typeface="Gulim" panose="020B0600000101010101" pitchFamily="34" charset="-127"/>
              <a:ea typeface="Gulim" panose="020B0600000101010101" pitchFamily="34" charset="-127"/>
              <a:cs typeface="HGPGothicE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449604" y="8851900"/>
            <a:ext cx="2860145" cy="2231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15"/>
              </a:spcBef>
            </a:pPr>
            <a:r>
              <a:rPr lang="ko" sz="1450" b="1" kern="0" dirty="0">
                <a:solidFill>
                  <a:schemeClr val="bg1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꼭 </a:t>
            </a:r>
            <a:r>
              <a:rPr lang="ko" sz="1450" b="1" kern="0" dirty="0" smtClean="0">
                <a:solidFill>
                  <a:schemeClr val="bg1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지켜</a:t>
            </a:r>
            <a:r>
              <a:rPr lang="ko-KR" altLang="en-US" sz="1450" b="1" kern="0" dirty="0" smtClean="0">
                <a:solidFill>
                  <a:schemeClr val="bg1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야 하</a:t>
            </a:r>
            <a:r>
              <a:rPr lang="ko" sz="1450" b="1" kern="0" dirty="0" smtClean="0">
                <a:solidFill>
                  <a:schemeClr val="bg1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는 </a:t>
            </a:r>
            <a:r>
              <a:rPr lang="ko" sz="1450" b="1" kern="0" dirty="0">
                <a:solidFill>
                  <a:schemeClr val="bg1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약속</a:t>
            </a: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047140" y="261997"/>
            <a:ext cx="1167140" cy="189392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rtl="0">
              <a:lnSpc>
                <a:spcPct val="100000"/>
              </a:lnSpc>
              <a:spcBef>
                <a:spcPts val="220"/>
              </a:spcBef>
            </a:pPr>
            <a:r>
              <a:rPr lang="ko" sz="900" kern="0" dirty="0">
                <a:solidFill>
                  <a:schemeClr val="bg1"/>
                </a:solidFill>
                <a:latin typeface="Gulim" panose="020B0600000101010101" pitchFamily="34" charset="-127"/>
                <a:ea typeface="Gulim" panose="020B0600000101010101" pitchFamily="34" charset="-127"/>
                <a:cs typeface="ＭＳ ゴシック"/>
              </a:rPr>
              <a:t>2022년 2월 10일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488780" y="927100"/>
            <a:ext cx="4578940" cy="274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ko" sz="1700" b="1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신종 코로나 백신 접종에 관한 안내</a:t>
            </a:r>
            <a:endParaRPr sz="1700" b="1" kern="0" dirty="0">
              <a:latin typeface="Gulim" panose="020B0600000101010101" pitchFamily="34" charset="-127"/>
              <a:ea typeface="Gulim" panose="020B0600000101010101" pitchFamily="34" charset="-127"/>
              <a:cs typeface="HGPGothicE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661543" y="1960583"/>
            <a:ext cx="5512435" cy="10407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1240"/>
              </a:spcBef>
            </a:pPr>
            <a:r>
              <a:rPr lang="ko" sz="1000" kern="0" dirty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사람 몸 안으로 들어간 신종 </a:t>
            </a:r>
            <a:r>
              <a:rPr lang="ko" sz="1000" kern="0" dirty="0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코로나바이러스</a:t>
            </a:r>
            <a:r>
              <a:rPr lang="ko-KR" altLang="en-US" sz="1000" kern="0" dirty="0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의</a:t>
            </a:r>
            <a:r>
              <a:rPr lang="ko" sz="1000" kern="0" dirty="0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 숫자가 늘어나</a:t>
            </a:r>
            <a:r>
              <a:rPr lang="ko-KR" altLang="en-US" sz="1000" kern="0" dirty="0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면</a:t>
            </a:r>
            <a:r>
              <a:rPr lang="en-US" altLang="ko" sz="1000" kern="0" dirty="0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,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  <a:p>
            <a:pPr marL="15875" marR="1478280" indent="-1270" rtl="0">
              <a:lnSpc>
                <a:spcPct val="141800"/>
              </a:lnSpc>
            </a:pPr>
            <a:r>
              <a:rPr lang="ko" sz="1000" kern="0" dirty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열, </a:t>
            </a:r>
            <a:r>
              <a:rPr lang="ko-KR" altLang="en-US" sz="1000" kern="0" dirty="0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피곤함</a:t>
            </a:r>
            <a:r>
              <a:rPr lang="ko" sz="1000" kern="0" dirty="0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, </a:t>
            </a:r>
            <a:r>
              <a:rPr lang="ko" sz="1000" kern="0" dirty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기침, 숨쉬기 어려움, 머리 아픔, 맛을 느끼지 못함 등의 증상이 나타나 </a:t>
            </a:r>
            <a:r>
              <a:rPr lang="ko" sz="1000" kern="0" dirty="0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몸</a:t>
            </a:r>
            <a:r>
              <a:rPr lang="ko-KR" altLang="en-US" sz="1000" kern="0" dirty="0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이 </a:t>
            </a:r>
            <a:r>
              <a:rPr lang="ko-KR" altLang="en-US" sz="1000" kern="0" dirty="0" err="1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아파집</a:t>
            </a:r>
            <a:r>
              <a:rPr lang="ko" sz="1000" kern="0" dirty="0" smtClean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니다</a:t>
            </a:r>
            <a:r>
              <a:rPr lang="ko" sz="1000" kern="0" dirty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.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  <a:p>
            <a:pPr marL="14604" marR="1299845" indent="-2540" rtl="0">
              <a:lnSpc>
                <a:spcPct val="141800"/>
              </a:lnSpc>
            </a:pPr>
            <a:r>
              <a:rPr lang="ko" sz="1000" kern="0" dirty="0"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백신을 맞으면 몸 안에서 신종 코로나바이러스와 싸울 준비를 하기 때문에 바이러스가 몸 안으로 들어와도 몸이 잘 아프지 않게 된답니다.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728096" y="3213100"/>
            <a:ext cx="61003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ko" sz="1300" b="1" kern="0" dirty="0">
                <a:solidFill>
                  <a:schemeClr val="bg1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신종 코로나 백신을 맞을 때 어떤 것을 조심해야 하나요?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4310288" y="5589724"/>
            <a:ext cx="2354580" cy="8079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lnSpc>
                <a:spcPct val="100000"/>
              </a:lnSpc>
              <a:spcBef>
                <a:spcPts val="830"/>
              </a:spcBef>
              <a:tabLst>
                <a:tab pos="609600" algn="l"/>
              </a:tabLst>
            </a:pP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◯열	◯ 토할 것 같다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◯힘이 없다 ◯배가 아프다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◯머리가 아프다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ko" sz="10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◯추위를 느낀다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670309" y="7510377"/>
            <a:ext cx="108458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 rtl="0">
              <a:lnSpc>
                <a:spcPct val="100000"/>
              </a:lnSpc>
              <a:spcBef>
                <a:spcPts val="570"/>
              </a:spcBef>
            </a:pPr>
            <a:r>
              <a:rPr lang="ko" sz="1000" ker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◯몸이 가렵다</a:t>
            </a:r>
            <a:endParaRPr lang="ja-JP" altLang="en-US" sz="1000" kern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ko" sz="1000" kern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A-OTF UD Shin Maru Go Pr6N"/>
              </a:rPr>
              <a:t>◯기침</a:t>
            </a:r>
            <a:endParaRPr sz="1000" kern="0" dirty="0">
              <a:latin typeface="Gulim" panose="020B0600000101010101" pitchFamily="34" charset="-127"/>
              <a:ea typeface="Gulim" panose="020B0600000101010101" pitchFamily="34" charset="-127"/>
              <a:cs typeface="A-OTF UD Shin Maru Go Pr6N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578485" y="9235715"/>
            <a:ext cx="4342766" cy="9310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algn="just" rtl="0">
              <a:lnSpc>
                <a:spcPct val="139600"/>
              </a:lnSpc>
              <a:spcBef>
                <a:spcPts val="655"/>
              </a:spcBef>
            </a:pPr>
            <a:r>
              <a:rPr lang="ko" sz="1100" kern="0" dirty="0">
                <a:solidFill>
                  <a:srgbClr val="221815"/>
                </a:solidFill>
                <a:latin typeface="Gulim" panose="020B0600000101010101" pitchFamily="34" charset="-127"/>
                <a:ea typeface="Gulim" panose="020B0600000101010101" pitchFamily="34" charset="-127"/>
                <a:cs typeface="HGPGothicE"/>
              </a:rPr>
              <a:t>백신을 먼저 맞은 사람, 백신을 맞을 수 없는 이유가 있는 사람 등 다양한 사람이 있습니다. 백신을 맞았거나 맞지 않았다고 해서 주변 사람을 나쁘게 말하거나 괴롭히는 행동은 절대 하지 말아야 합니다.</a:t>
            </a:r>
            <a:endParaRPr lang="ja-JP" altLang="en-US" sz="1100" kern="0" dirty="0">
              <a:latin typeface="Gulim" panose="020B0600000101010101" pitchFamily="34" charset="-127"/>
              <a:ea typeface="Gulim" panose="020B0600000101010101" pitchFamily="34" charset="-127"/>
              <a:cs typeface="HGPGothicE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01" y="4128287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816" y="4883735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433" y="5687623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136" y="5538976"/>
            <a:ext cx="1117600" cy="901700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604" y="7180177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40" y="7235164"/>
            <a:ext cx="914400" cy="647700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56" y="8676940"/>
            <a:ext cx="406400" cy="4953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1059143" y="8152069"/>
            <a:ext cx="5476373" cy="369332"/>
          </a:xfrm>
          <a:prstGeom prst="rect">
            <a:avLst/>
          </a:prstGeom>
          <a:solidFill>
            <a:srgbClr val="EEC8AB"/>
          </a:solidFill>
        </p:spPr>
        <p:txBody>
          <a:bodyPr wrap="square" rtlCol="0">
            <a:spAutoFit/>
          </a:bodyPr>
          <a:lstStyle/>
          <a:p>
            <a:pPr rtl="0"/>
            <a:r>
              <a:rPr lang="ko" kern="0" dirty="0">
                <a:solidFill>
                  <a:srgbClr val="DE6B37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이 백신은 3주 간격으로 2번 맞아야 합니다.</a:t>
            </a:r>
            <a:endParaRPr lang="th-TH" kern="0" dirty="0">
              <a:solidFill>
                <a:srgbClr val="DE6B37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41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445250" y="469900"/>
            <a:ext cx="769625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韓国</a:t>
            </a: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語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302</Words>
  <PresentationFormat>ユーザー設定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A-OTF UD Shin Maru Go Pr6N</vt:lpstr>
      <vt:lpstr>Cordia New</vt:lpstr>
      <vt:lpstr>Gulim</vt:lpstr>
      <vt:lpstr>HGPGothicE</vt:lpstr>
      <vt:lpstr>ＭＳ ゴシック</vt:lpstr>
      <vt:lpstr>メイリオ</vt:lpstr>
      <vt:lpstr>游ゴシック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2022-03-29T04:00:21Z</cp:lastPrinted>
  <dcterms:created xsi:type="dcterms:W3CDTF">2022-02-13T08:34:01Z</dcterms:created>
  <dcterms:modified xsi:type="dcterms:W3CDTF">2022-03-29T09:20:48Z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