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  <p:sldMasterId id="2147483672" r:id="rId2"/>
  </p:sldMasterIdLst>
  <p:notesMasterIdLst>
    <p:notesMasterId r:id="rId5"/>
  </p:notesMasterIdLst>
  <p:sldIdLst>
    <p:sldId id="269" r:id="rId3"/>
    <p:sldId id="268" r:id="rId4"/>
  </p:sldIdLst>
  <p:sldSz cx="7556500" cy="106934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16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9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C7D5"/>
    <a:srgbClr val="FEFEFE"/>
    <a:srgbClr val="D5D6E0"/>
    <a:srgbClr val="DAFAFE"/>
    <a:srgbClr val="0026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6" autoAdjust="0"/>
    <p:restoredTop sz="92743" autoAdjust="0"/>
  </p:normalViewPr>
  <p:slideViewPr>
    <p:cSldViewPr>
      <p:cViewPr>
        <p:scale>
          <a:sx n="106" d="100"/>
          <a:sy n="106" d="100"/>
        </p:scale>
        <p:origin x="2232" y="-1392"/>
      </p:cViewPr>
      <p:guideLst>
        <p:guide orient="horz" pos="3416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990" cy="497969"/>
          </a:xfrm>
          <a:prstGeom prst="rect">
            <a:avLst/>
          </a:prstGeom>
        </p:spPr>
        <p:txBody>
          <a:bodyPr vert="horz" lIns="88340" tIns="44170" rIns="88340" bIns="4417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689" y="1"/>
            <a:ext cx="2949990" cy="497969"/>
          </a:xfrm>
          <a:prstGeom prst="rect">
            <a:avLst/>
          </a:prstGeom>
        </p:spPr>
        <p:txBody>
          <a:bodyPr vert="horz" lIns="88340" tIns="44170" rIns="88340" bIns="44170" rtlCol="0"/>
          <a:lstStyle>
            <a:lvl1pPr algn="r">
              <a:defRPr sz="1200"/>
            </a:lvl1pPr>
          </a:lstStyle>
          <a:p>
            <a:fld id="{B3BDC9FC-B0FA-41A2-8DE7-1CC40961B62A}" type="datetimeFigureOut">
              <a:rPr kumimoji="1" lang="ja-JP" altLang="en-US" smtClean="0"/>
              <a:t>2021/6/2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9325" y="1243013"/>
            <a:ext cx="23685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340" tIns="44170" rIns="88340" bIns="4417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416" y="4783895"/>
            <a:ext cx="5446369" cy="3912834"/>
          </a:xfrm>
          <a:prstGeom prst="rect">
            <a:avLst/>
          </a:prstGeom>
        </p:spPr>
        <p:txBody>
          <a:bodyPr vert="horz" lIns="88340" tIns="44170" rIns="88340" bIns="4417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1369"/>
            <a:ext cx="2949990" cy="497969"/>
          </a:xfrm>
          <a:prstGeom prst="rect">
            <a:avLst/>
          </a:prstGeom>
        </p:spPr>
        <p:txBody>
          <a:bodyPr vert="horz" lIns="88340" tIns="44170" rIns="88340" bIns="4417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689" y="9441369"/>
            <a:ext cx="2949990" cy="497969"/>
          </a:xfrm>
          <a:prstGeom prst="rect">
            <a:avLst/>
          </a:prstGeom>
        </p:spPr>
        <p:txBody>
          <a:bodyPr vert="horz" lIns="88340" tIns="44170" rIns="88340" bIns="44170" rtlCol="0" anchor="b"/>
          <a:lstStyle>
            <a:lvl1pPr algn="r">
              <a:defRPr sz="1200"/>
            </a:lvl1pPr>
          </a:lstStyle>
          <a:p>
            <a:fld id="{1CF72B44-4C71-454C-BD2C-083892E5A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7558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72B44-4C71-454C-BD2C-083892E5A39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487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0494" y="569326"/>
            <a:ext cx="6517481" cy="206689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20494" y="2621369"/>
            <a:ext cx="3196753" cy="128469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373" indent="0">
              <a:buNone/>
              <a:defRPr sz="1240" b="1"/>
            </a:lvl2pPr>
            <a:lvl3pPr marL="566745" indent="0">
              <a:buNone/>
              <a:defRPr sz="1116" b="1"/>
            </a:lvl3pPr>
            <a:lvl4pPr marL="850118" indent="0">
              <a:buNone/>
              <a:defRPr sz="992" b="1"/>
            </a:lvl4pPr>
            <a:lvl5pPr marL="1133490" indent="0">
              <a:buNone/>
              <a:defRPr sz="992" b="1"/>
            </a:lvl5pPr>
            <a:lvl6pPr marL="1416863" indent="0">
              <a:buNone/>
              <a:defRPr sz="992" b="1"/>
            </a:lvl6pPr>
            <a:lvl7pPr marL="1700235" indent="0">
              <a:buNone/>
              <a:defRPr sz="992" b="1"/>
            </a:lvl7pPr>
            <a:lvl8pPr marL="1983608" indent="0">
              <a:buNone/>
              <a:defRPr sz="992" b="1"/>
            </a:lvl8pPr>
            <a:lvl9pPr marL="2266980" indent="0">
              <a:buNone/>
              <a:defRPr sz="992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20494" y="3906061"/>
            <a:ext cx="3196753" cy="574522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25478" y="2621369"/>
            <a:ext cx="3212497" cy="128469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373" indent="0">
              <a:buNone/>
              <a:defRPr sz="1240" b="1"/>
            </a:lvl2pPr>
            <a:lvl3pPr marL="566745" indent="0">
              <a:buNone/>
              <a:defRPr sz="1116" b="1"/>
            </a:lvl3pPr>
            <a:lvl4pPr marL="850118" indent="0">
              <a:buNone/>
              <a:defRPr sz="992" b="1"/>
            </a:lvl4pPr>
            <a:lvl5pPr marL="1133490" indent="0">
              <a:buNone/>
              <a:defRPr sz="992" b="1"/>
            </a:lvl5pPr>
            <a:lvl6pPr marL="1416863" indent="0">
              <a:buNone/>
              <a:defRPr sz="992" b="1"/>
            </a:lvl6pPr>
            <a:lvl7pPr marL="1700235" indent="0">
              <a:buNone/>
              <a:defRPr sz="992" b="1"/>
            </a:lvl7pPr>
            <a:lvl8pPr marL="1983608" indent="0">
              <a:buNone/>
              <a:defRPr sz="992" b="1"/>
            </a:lvl8pPr>
            <a:lvl9pPr marL="2266980" indent="0">
              <a:buNone/>
              <a:defRPr sz="992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25478" y="3906061"/>
            <a:ext cx="3212497" cy="574522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3241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1634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797065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0494" y="712893"/>
            <a:ext cx="2437168" cy="2495127"/>
          </a:xfrm>
        </p:spPr>
        <p:txBody>
          <a:bodyPr anchor="b"/>
          <a:lstStyle>
            <a:lvl1pPr>
              <a:defRPr sz="1983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12497" y="1539652"/>
            <a:ext cx="3825478" cy="7599245"/>
          </a:xfrm>
        </p:spPr>
        <p:txBody>
          <a:bodyPr/>
          <a:lstStyle>
            <a:lvl1pPr>
              <a:defRPr sz="1983"/>
            </a:lvl1pPr>
            <a:lvl2pPr>
              <a:defRPr sz="1735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20494" y="3208020"/>
            <a:ext cx="2437168" cy="5943254"/>
          </a:xfrm>
        </p:spPr>
        <p:txBody>
          <a:bodyPr/>
          <a:lstStyle>
            <a:lvl1pPr marL="0" indent="0">
              <a:buNone/>
              <a:defRPr sz="992"/>
            </a:lvl1pPr>
            <a:lvl2pPr marL="283373" indent="0">
              <a:buNone/>
              <a:defRPr sz="868"/>
            </a:lvl2pPr>
            <a:lvl3pPr marL="566745" indent="0">
              <a:buNone/>
              <a:defRPr sz="744"/>
            </a:lvl3pPr>
            <a:lvl4pPr marL="850118" indent="0">
              <a:buNone/>
              <a:defRPr sz="620"/>
            </a:lvl4pPr>
            <a:lvl5pPr marL="1133490" indent="0">
              <a:buNone/>
              <a:defRPr sz="620"/>
            </a:lvl5pPr>
            <a:lvl6pPr marL="1416863" indent="0">
              <a:buNone/>
              <a:defRPr sz="620"/>
            </a:lvl6pPr>
            <a:lvl7pPr marL="1700235" indent="0">
              <a:buNone/>
              <a:defRPr sz="620"/>
            </a:lvl7pPr>
            <a:lvl8pPr marL="1983608" indent="0">
              <a:buNone/>
              <a:defRPr sz="620"/>
            </a:lvl8pPr>
            <a:lvl9pPr marL="2266980" indent="0">
              <a:buNone/>
              <a:defRPr sz="62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497847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0494" y="712893"/>
            <a:ext cx="2437168" cy="2495127"/>
          </a:xfrm>
        </p:spPr>
        <p:txBody>
          <a:bodyPr anchor="b"/>
          <a:lstStyle>
            <a:lvl1pPr>
              <a:defRPr sz="1983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212497" y="1539652"/>
            <a:ext cx="3825478" cy="7599245"/>
          </a:xfrm>
        </p:spPr>
        <p:txBody>
          <a:bodyPr/>
          <a:lstStyle>
            <a:lvl1pPr marL="0" indent="0">
              <a:buNone/>
              <a:defRPr sz="1983"/>
            </a:lvl1pPr>
            <a:lvl2pPr marL="283373" indent="0">
              <a:buNone/>
              <a:defRPr sz="1735"/>
            </a:lvl2pPr>
            <a:lvl3pPr marL="566745" indent="0">
              <a:buNone/>
              <a:defRPr sz="1488"/>
            </a:lvl3pPr>
            <a:lvl4pPr marL="850118" indent="0">
              <a:buNone/>
              <a:defRPr sz="1240"/>
            </a:lvl4pPr>
            <a:lvl5pPr marL="1133490" indent="0">
              <a:buNone/>
              <a:defRPr sz="1240"/>
            </a:lvl5pPr>
            <a:lvl6pPr marL="1416863" indent="0">
              <a:buNone/>
              <a:defRPr sz="1240"/>
            </a:lvl6pPr>
            <a:lvl7pPr marL="1700235" indent="0">
              <a:buNone/>
              <a:defRPr sz="1240"/>
            </a:lvl7pPr>
            <a:lvl8pPr marL="1983608" indent="0">
              <a:buNone/>
              <a:defRPr sz="1240"/>
            </a:lvl8pPr>
            <a:lvl9pPr marL="2266980" indent="0">
              <a:buNone/>
              <a:defRPr sz="124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20494" y="3208020"/>
            <a:ext cx="2437168" cy="5943254"/>
          </a:xfrm>
        </p:spPr>
        <p:txBody>
          <a:bodyPr/>
          <a:lstStyle>
            <a:lvl1pPr marL="0" indent="0">
              <a:buNone/>
              <a:defRPr sz="992"/>
            </a:lvl1pPr>
            <a:lvl2pPr marL="283373" indent="0">
              <a:buNone/>
              <a:defRPr sz="868"/>
            </a:lvl2pPr>
            <a:lvl3pPr marL="566745" indent="0">
              <a:buNone/>
              <a:defRPr sz="744"/>
            </a:lvl3pPr>
            <a:lvl4pPr marL="850118" indent="0">
              <a:buNone/>
              <a:defRPr sz="620"/>
            </a:lvl4pPr>
            <a:lvl5pPr marL="1133490" indent="0">
              <a:buNone/>
              <a:defRPr sz="620"/>
            </a:lvl5pPr>
            <a:lvl6pPr marL="1416863" indent="0">
              <a:buNone/>
              <a:defRPr sz="620"/>
            </a:lvl6pPr>
            <a:lvl7pPr marL="1700235" indent="0">
              <a:buNone/>
              <a:defRPr sz="620"/>
            </a:lvl7pPr>
            <a:lvl8pPr marL="1983608" indent="0">
              <a:buNone/>
              <a:defRPr sz="620"/>
            </a:lvl8pPr>
            <a:lvl9pPr marL="2266980" indent="0">
              <a:buNone/>
              <a:defRPr sz="62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48199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702786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07620" y="569325"/>
            <a:ext cx="1629370" cy="9062162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19509" y="569325"/>
            <a:ext cx="4793655" cy="9062162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026290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1818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231F20"/>
                </a:solidFill>
                <a:latin typeface="GothicMB101Pro-Heavy"/>
                <a:cs typeface="GothicMB101Pro-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31F20"/>
                </a:solidFill>
                <a:latin typeface="GothicMB101Pro-Heavy"/>
                <a:cs typeface="GothicMB101Pro-Heavy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231F20"/>
                </a:solidFill>
                <a:latin typeface="GothicMB101Pro-Heavy"/>
                <a:cs typeface="GothicMB101Pro-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231F20"/>
                </a:solidFill>
                <a:latin typeface="GothicMB101Pro-Heavy"/>
                <a:cs typeface="GothicMB101Pro-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44563" y="1750055"/>
            <a:ext cx="5667375" cy="3722887"/>
          </a:xfrm>
        </p:spPr>
        <p:txBody>
          <a:bodyPr anchor="b"/>
          <a:lstStyle>
            <a:lvl1pPr algn="ctr">
              <a:defRPr sz="371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944563" y="5616511"/>
            <a:ext cx="5667375" cy="2581762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373" indent="0" algn="ctr">
              <a:buNone/>
              <a:defRPr sz="1240"/>
            </a:lvl2pPr>
            <a:lvl3pPr marL="566745" indent="0" algn="ctr">
              <a:buNone/>
              <a:defRPr sz="1116"/>
            </a:lvl3pPr>
            <a:lvl4pPr marL="850118" indent="0" algn="ctr">
              <a:buNone/>
              <a:defRPr sz="992"/>
            </a:lvl4pPr>
            <a:lvl5pPr marL="1133490" indent="0" algn="ctr">
              <a:buNone/>
              <a:defRPr sz="992"/>
            </a:lvl5pPr>
            <a:lvl6pPr marL="1416863" indent="0" algn="ctr">
              <a:buNone/>
              <a:defRPr sz="992"/>
            </a:lvl6pPr>
            <a:lvl7pPr marL="1700235" indent="0" algn="ctr">
              <a:buNone/>
              <a:defRPr sz="992"/>
            </a:lvl7pPr>
            <a:lvl8pPr marL="1983608" indent="0" algn="ctr">
              <a:buNone/>
              <a:defRPr sz="992"/>
            </a:lvl8pPr>
            <a:lvl9pPr marL="2266980" indent="0" algn="ctr">
              <a:buNone/>
              <a:defRPr sz="992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0095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1843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5574" y="2665925"/>
            <a:ext cx="6517481" cy="4448157"/>
          </a:xfrm>
        </p:spPr>
        <p:txBody>
          <a:bodyPr anchor="b"/>
          <a:lstStyle>
            <a:lvl1pPr>
              <a:defRPr sz="371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15574" y="7156164"/>
            <a:ext cx="6517481" cy="2339180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373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6745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11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3490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6863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0235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360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6980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90201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19509" y="2846623"/>
            <a:ext cx="3211513" cy="678486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25478" y="2846623"/>
            <a:ext cx="3211513" cy="678486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98586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-1663" y="1670609"/>
            <a:ext cx="7560309" cy="9020175"/>
          </a:xfrm>
          <a:custGeom>
            <a:avLst/>
            <a:gdLst/>
            <a:ahLst/>
            <a:cxnLst/>
            <a:rect l="l" t="t" r="r" b="b"/>
            <a:pathLst>
              <a:path w="7560309" h="9020175">
                <a:moveTo>
                  <a:pt x="0" y="9019806"/>
                </a:moveTo>
                <a:lnTo>
                  <a:pt x="7560005" y="9019806"/>
                </a:lnTo>
                <a:lnTo>
                  <a:pt x="7560005" y="0"/>
                </a:lnTo>
                <a:lnTo>
                  <a:pt x="0" y="0"/>
                </a:lnTo>
                <a:lnTo>
                  <a:pt x="0" y="9019806"/>
                </a:lnTo>
                <a:close/>
              </a:path>
            </a:pathLst>
          </a:custGeom>
          <a:solidFill>
            <a:srgbClr val="D5D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86334" y="1739531"/>
            <a:ext cx="6984365" cy="8662035"/>
          </a:xfrm>
          <a:custGeom>
            <a:avLst/>
            <a:gdLst/>
            <a:ahLst/>
            <a:cxnLst/>
            <a:rect l="l" t="t" r="r" b="b"/>
            <a:pathLst>
              <a:path w="6984365" h="8662035">
                <a:moveTo>
                  <a:pt x="6912000" y="0"/>
                </a:moveTo>
                <a:lnTo>
                  <a:pt x="71996" y="0"/>
                </a:lnTo>
                <a:lnTo>
                  <a:pt x="44041" y="5680"/>
                </a:lnTo>
                <a:lnTo>
                  <a:pt x="21148" y="21148"/>
                </a:lnTo>
                <a:lnTo>
                  <a:pt x="5680" y="44041"/>
                </a:lnTo>
                <a:lnTo>
                  <a:pt x="0" y="71996"/>
                </a:lnTo>
                <a:lnTo>
                  <a:pt x="0" y="8589733"/>
                </a:lnTo>
                <a:lnTo>
                  <a:pt x="5680" y="8617688"/>
                </a:lnTo>
                <a:lnTo>
                  <a:pt x="21148" y="8640581"/>
                </a:lnTo>
                <a:lnTo>
                  <a:pt x="44041" y="8656049"/>
                </a:lnTo>
                <a:lnTo>
                  <a:pt x="71996" y="8661730"/>
                </a:lnTo>
                <a:lnTo>
                  <a:pt x="6912000" y="8661730"/>
                </a:lnTo>
                <a:lnTo>
                  <a:pt x="6939957" y="8656049"/>
                </a:lnTo>
                <a:lnTo>
                  <a:pt x="6962854" y="8640581"/>
                </a:lnTo>
                <a:lnTo>
                  <a:pt x="6978326" y="8617688"/>
                </a:lnTo>
                <a:lnTo>
                  <a:pt x="6984009" y="8589733"/>
                </a:lnTo>
                <a:lnTo>
                  <a:pt x="6984009" y="71996"/>
                </a:lnTo>
                <a:lnTo>
                  <a:pt x="6978326" y="44041"/>
                </a:lnTo>
                <a:lnTo>
                  <a:pt x="6962854" y="21148"/>
                </a:lnTo>
                <a:lnTo>
                  <a:pt x="6939957" y="5680"/>
                </a:lnTo>
                <a:lnTo>
                  <a:pt x="691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-1663" y="0"/>
            <a:ext cx="7560309" cy="1604645"/>
          </a:xfrm>
          <a:custGeom>
            <a:avLst/>
            <a:gdLst/>
            <a:ahLst/>
            <a:cxnLst/>
            <a:rect l="l" t="t" r="r" b="b"/>
            <a:pathLst>
              <a:path w="7560309" h="1604645">
                <a:moveTo>
                  <a:pt x="0" y="1604556"/>
                </a:moveTo>
                <a:lnTo>
                  <a:pt x="7560005" y="1604556"/>
                </a:lnTo>
                <a:lnTo>
                  <a:pt x="7560005" y="0"/>
                </a:lnTo>
                <a:lnTo>
                  <a:pt x="0" y="0"/>
                </a:lnTo>
                <a:lnTo>
                  <a:pt x="0" y="1604556"/>
                </a:lnTo>
                <a:close/>
              </a:path>
            </a:pathLst>
          </a:custGeom>
          <a:solidFill>
            <a:srgbClr val="B7B9C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86219" y="598850"/>
            <a:ext cx="2990410" cy="889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GothicMB101Pro-Heavy"/>
                <a:cs typeface="GothicMB101Pro-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3537" y="2134260"/>
            <a:ext cx="6575775" cy="2848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231F20"/>
                </a:solidFill>
                <a:latin typeface="GothicMB101Pro-Heavy"/>
                <a:cs typeface="GothicMB101Pro-Heavy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19510" y="569326"/>
            <a:ext cx="6517481" cy="20668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19510" y="2846623"/>
            <a:ext cx="6517481" cy="6784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19509" y="9911198"/>
            <a:ext cx="1700213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03091" y="9911198"/>
            <a:ext cx="2550319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336778" y="9911198"/>
            <a:ext cx="1700213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99405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566745" rtl="0" eaLnBrk="1" latinLnBrk="0" hangingPunct="1">
        <a:lnSpc>
          <a:spcPct val="90000"/>
        </a:lnSpc>
        <a:spcBef>
          <a:spcPct val="0"/>
        </a:spcBef>
        <a:buNone/>
        <a:defRPr kumimoji="1" sz="272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686" indent="-141686" algn="l" defTabSz="566745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kumimoji="1" sz="1735" kern="1200">
          <a:solidFill>
            <a:schemeClr val="tx1"/>
          </a:solidFill>
          <a:latin typeface="+mn-lt"/>
          <a:ea typeface="+mn-ea"/>
          <a:cs typeface="+mn-cs"/>
        </a:defRPr>
      </a:lvl1pPr>
      <a:lvl2pPr marL="425059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431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1804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177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8549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1922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5294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8667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66745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373" algn="l" defTabSz="566745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6745" algn="l" defTabSz="566745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118" algn="l" defTabSz="566745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3490" algn="l" defTabSz="566745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6863" algn="l" defTabSz="566745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0235" algn="l" defTabSz="566745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3608" algn="l" defTabSz="566745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6980" algn="l" defTabSz="566745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2766" y="380448"/>
            <a:ext cx="7299284" cy="128227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3063" marR="5080" indent="-312738" algn="ctr">
              <a:lnSpc>
                <a:spcPct val="113399"/>
              </a:lnSpc>
              <a:spcBef>
                <a:spcPts val="100"/>
              </a:spcBef>
            </a:pPr>
            <a:r>
              <a:rPr lang="ja-JP" altLang="en-US" sz="2400" b="0" kern="1200" spc="15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療育手帳（愛の手帳）がある人へ</a:t>
            </a:r>
            <a:r>
              <a:rPr lang="en-US" altLang="ja-JP" sz="2400" b="0" kern="1200" spc="15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/>
            </a:r>
            <a:br>
              <a:rPr lang="en-US" altLang="ja-JP" sz="2400" b="0" kern="1200" spc="15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dirty="0">
                <a:solidFill>
                  <a:schemeClr val="tx1"/>
                </a:solidFill>
              </a:rPr>
              <a:t>無料</a:t>
            </a:r>
            <a:r>
              <a:rPr lang="ja-JP" altLang="en-US" sz="2400" b="0" kern="1200" spc="15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で</a:t>
            </a:r>
            <a:r>
              <a:rPr sz="2400" b="0" kern="1200" spc="150" dirty="0" err="1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新型コロナ</a:t>
            </a:r>
            <a:r>
              <a:rPr lang="ja-JP" altLang="en-US" sz="2400" b="0" kern="1200" spc="15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のワクチン接種（</a:t>
            </a:r>
            <a:r>
              <a:rPr lang="ja-JP" altLang="en-US" sz="2400" b="0" kern="1200" spc="150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予防注射）</a:t>
            </a:r>
            <a:r>
              <a:rPr lang="ja-JP" altLang="en-US" sz="2400" b="0" kern="1200" spc="15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を</a:t>
            </a:r>
            <a:r>
              <a:rPr lang="en-US" altLang="ja-JP" sz="2400" b="0" kern="1200" spc="15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/>
            </a:r>
            <a:br>
              <a:rPr lang="en-US" altLang="ja-JP" sz="2400" b="0" kern="1200" spc="15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2400" b="0" kern="1200" spc="15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受けられます</a:t>
            </a:r>
            <a:endParaRPr sz="2800" b="0" kern="1200" spc="15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36147" y="4139041"/>
            <a:ext cx="6330315" cy="0"/>
          </a:xfrm>
          <a:custGeom>
            <a:avLst/>
            <a:gdLst/>
            <a:ahLst/>
            <a:cxnLst/>
            <a:rect l="l" t="t" r="r" b="b"/>
            <a:pathLst>
              <a:path w="6330315">
                <a:moveTo>
                  <a:pt x="0" y="0"/>
                </a:moveTo>
                <a:lnTo>
                  <a:pt x="6329705" y="0"/>
                </a:lnTo>
              </a:path>
            </a:pathLst>
          </a:custGeom>
          <a:ln w="10795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72410" y="2775782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401319" h="401319">
                <a:moveTo>
                  <a:pt x="200367" y="0"/>
                </a:moveTo>
                <a:lnTo>
                  <a:pt x="154422" y="5291"/>
                </a:lnTo>
                <a:lnTo>
                  <a:pt x="112247" y="20363"/>
                </a:lnTo>
                <a:lnTo>
                  <a:pt x="75044" y="44015"/>
                </a:lnTo>
                <a:lnTo>
                  <a:pt x="44016" y="75042"/>
                </a:lnTo>
                <a:lnTo>
                  <a:pt x="20364" y="112243"/>
                </a:lnTo>
                <a:lnTo>
                  <a:pt x="5291" y="154414"/>
                </a:lnTo>
                <a:lnTo>
                  <a:pt x="0" y="200355"/>
                </a:lnTo>
                <a:lnTo>
                  <a:pt x="5291" y="246295"/>
                </a:lnTo>
                <a:lnTo>
                  <a:pt x="20364" y="288467"/>
                </a:lnTo>
                <a:lnTo>
                  <a:pt x="44016" y="325667"/>
                </a:lnTo>
                <a:lnTo>
                  <a:pt x="75044" y="356695"/>
                </a:lnTo>
                <a:lnTo>
                  <a:pt x="112247" y="380346"/>
                </a:lnTo>
                <a:lnTo>
                  <a:pt x="154422" y="395418"/>
                </a:lnTo>
                <a:lnTo>
                  <a:pt x="200367" y="400710"/>
                </a:lnTo>
                <a:lnTo>
                  <a:pt x="246308" y="395418"/>
                </a:lnTo>
                <a:lnTo>
                  <a:pt x="288479" y="380346"/>
                </a:lnTo>
                <a:lnTo>
                  <a:pt x="325680" y="356695"/>
                </a:lnTo>
                <a:lnTo>
                  <a:pt x="356707" y="325667"/>
                </a:lnTo>
                <a:lnTo>
                  <a:pt x="380359" y="288467"/>
                </a:lnTo>
                <a:lnTo>
                  <a:pt x="395431" y="246295"/>
                </a:lnTo>
                <a:lnTo>
                  <a:pt x="400723" y="200355"/>
                </a:lnTo>
                <a:lnTo>
                  <a:pt x="395431" y="154414"/>
                </a:lnTo>
                <a:lnTo>
                  <a:pt x="380359" y="112243"/>
                </a:lnTo>
                <a:lnTo>
                  <a:pt x="356707" y="75042"/>
                </a:lnTo>
                <a:lnTo>
                  <a:pt x="325680" y="44015"/>
                </a:lnTo>
                <a:lnTo>
                  <a:pt x="288479" y="20363"/>
                </a:lnTo>
                <a:lnTo>
                  <a:pt x="246308" y="5291"/>
                </a:lnTo>
                <a:lnTo>
                  <a:pt x="200367" y="0"/>
                </a:lnTo>
                <a:close/>
              </a:path>
            </a:pathLst>
          </a:custGeom>
          <a:solidFill>
            <a:srgbClr val="0026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2389" y="40337"/>
            <a:ext cx="1576322" cy="707886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900" dirty="0">
              <a:latin typeface="Times New Roman"/>
              <a:cs typeface="Times New Roman"/>
            </a:endParaRPr>
          </a:p>
          <a:p>
            <a:pPr marR="10160" algn="ctr">
              <a:lnSpc>
                <a:spcPct val="100000"/>
              </a:lnSpc>
            </a:pPr>
            <a:r>
              <a:rPr sz="1000" spc="-55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BBB Pro"/>
              </a:rPr>
              <a:t>自</a:t>
            </a:r>
            <a:r>
              <a:rPr sz="100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BBB Pro"/>
              </a:rPr>
              <a:t>治体名</a:t>
            </a:r>
            <a:endParaRPr lang="en-US" sz="1000" dirty="0">
              <a:solidFill>
                <a:srgbClr val="231F2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-OTF Gothic BBB Pro"/>
            </a:endParaRPr>
          </a:p>
          <a:p>
            <a:pPr marR="10160" algn="ctr">
              <a:lnSpc>
                <a:spcPct val="100000"/>
              </a:lnSpc>
            </a:pPr>
            <a:endParaRPr lang="en-US" sz="800" dirty="0">
              <a:solidFill>
                <a:srgbClr val="231F20"/>
              </a:solidFill>
              <a:latin typeface="+mn-ea"/>
              <a:cs typeface="A-OTF Gothic BBB Pro"/>
            </a:endParaRPr>
          </a:p>
          <a:p>
            <a:pPr marR="10160" algn="ctr">
              <a:lnSpc>
                <a:spcPct val="100000"/>
              </a:lnSpc>
            </a:pPr>
            <a:endParaRPr sz="800" dirty="0">
              <a:latin typeface="+mn-ea"/>
              <a:cs typeface="A-OTF Gothic BBB Pro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-111774" y="1583768"/>
            <a:ext cx="7666744" cy="831768"/>
            <a:chOff x="0" y="1421218"/>
            <a:chExt cx="7670286" cy="702704"/>
          </a:xfrm>
        </p:grpSpPr>
        <p:sp>
          <p:nvSpPr>
            <p:cNvPr id="8" name="object 8"/>
            <p:cNvSpPr/>
            <p:nvPr/>
          </p:nvSpPr>
          <p:spPr>
            <a:xfrm>
              <a:off x="7558341" y="1584426"/>
              <a:ext cx="1650" cy="53949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9234" y="2030895"/>
              <a:ext cx="7558328" cy="9302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011276" y="1584426"/>
              <a:ext cx="547065" cy="1854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0" y="1584426"/>
              <a:ext cx="5938723" cy="1854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9977" y="1429201"/>
              <a:ext cx="7560309" cy="594245"/>
            </a:xfrm>
            <a:custGeom>
              <a:avLst/>
              <a:gdLst/>
              <a:ahLst/>
              <a:cxnLst/>
              <a:rect l="l" t="t" r="r" b="b"/>
              <a:pathLst>
                <a:path w="7560309" h="427989">
                  <a:moveTo>
                    <a:pt x="7560005" y="0"/>
                  </a:moveTo>
                  <a:lnTo>
                    <a:pt x="0" y="0"/>
                  </a:lnTo>
                  <a:lnTo>
                    <a:pt x="0" y="427926"/>
                  </a:lnTo>
                  <a:lnTo>
                    <a:pt x="7560005" y="427926"/>
                  </a:lnTo>
                  <a:lnTo>
                    <a:pt x="7560005" y="0"/>
                  </a:lnTo>
                  <a:close/>
                </a:path>
              </a:pathLst>
            </a:custGeom>
            <a:solidFill>
              <a:srgbClr val="0026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608302" y="1421218"/>
              <a:ext cx="279400" cy="431165"/>
            </a:xfrm>
            <a:custGeom>
              <a:avLst/>
              <a:gdLst/>
              <a:ahLst/>
              <a:cxnLst/>
              <a:rect l="l" t="t" r="r" b="b"/>
              <a:pathLst>
                <a:path w="279400" h="431164">
                  <a:moveTo>
                    <a:pt x="279158" y="201371"/>
                  </a:moveTo>
                  <a:lnTo>
                    <a:pt x="272440" y="161759"/>
                  </a:lnTo>
                  <a:lnTo>
                    <a:pt x="256095" y="138404"/>
                  </a:lnTo>
                  <a:lnTo>
                    <a:pt x="235813" y="125056"/>
                  </a:lnTo>
                  <a:lnTo>
                    <a:pt x="217258" y="115404"/>
                  </a:lnTo>
                  <a:lnTo>
                    <a:pt x="217258" y="97104"/>
                  </a:lnTo>
                  <a:lnTo>
                    <a:pt x="224828" y="97104"/>
                  </a:lnTo>
                  <a:lnTo>
                    <a:pt x="224828" y="76631"/>
                  </a:lnTo>
                  <a:lnTo>
                    <a:pt x="236385" y="76631"/>
                  </a:lnTo>
                  <a:lnTo>
                    <a:pt x="236385" y="0"/>
                  </a:lnTo>
                  <a:lnTo>
                    <a:pt x="42773" y="0"/>
                  </a:lnTo>
                  <a:lnTo>
                    <a:pt x="42773" y="76631"/>
                  </a:lnTo>
                  <a:lnTo>
                    <a:pt x="54330" y="76631"/>
                  </a:lnTo>
                  <a:lnTo>
                    <a:pt x="54330" y="97104"/>
                  </a:lnTo>
                  <a:lnTo>
                    <a:pt x="65735" y="97104"/>
                  </a:lnTo>
                  <a:lnTo>
                    <a:pt x="65735" y="115404"/>
                  </a:lnTo>
                  <a:lnTo>
                    <a:pt x="46570" y="125056"/>
                  </a:lnTo>
                  <a:lnTo>
                    <a:pt x="24968" y="138404"/>
                  </a:lnTo>
                  <a:lnTo>
                    <a:pt x="7302" y="161759"/>
                  </a:lnTo>
                  <a:lnTo>
                    <a:pt x="0" y="201371"/>
                  </a:lnTo>
                  <a:lnTo>
                    <a:pt x="469" y="260235"/>
                  </a:lnTo>
                  <a:lnTo>
                    <a:pt x="3238" y="326682"/>
                  </a:lnTo>
                  <a:lnTo>
                    <a:pt x="10325" y="384987"/>
                  </a:lnTo>
                  <a:lnTo>
                    <a:pt x="39357" y="425996"/>
                  </a:lnTo>
                  <a:lnTo>
                    <a:pt x="101041" y="430364"/>
                  </a:lnTo>
                  <a:lnTo>
                    <a:pt x="139573" y="430593"/>
                  </a:lnTo>
                  <a:lnTo>
                    <a:pt x="178092" y="430364"/>
                  </a:lnTo>
                  <a:lnTo>
                    <a:pt x="239788" y="425996"/>
                  </a:lnTo>
                  <a:lnTo>
                    <a:pt x="268820" y="384987"/>
                  </a:lnTo>
                  <a:lnTo>
                    <a:pt x="275907" y="326682"/>
                  </a:lnTo>
                  <a:lnTo>
                    <a:pt x="278676" y="260235"/>
                  </a:lnTo>
                  <a:lnTo>
                    <a:pt x="279158" y="20137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618516" y="1571447"/>
              <a:ext cx="257810" cy="255270"/>
            </a:xfrm>
            <a:custGeom>
              <a:avLst/>
              <a:gdLst/>
              <a:ahLst/>
              <a:cxnLst/>
              <a:rect l="l" t="t" r="r" b="b"/>
              <a:pathLst>
                <a:path w="257810" h="255269">
                  <a:moveTo>
                    <a:pt x="167477" y="0"/>
                  </a:moveTo>
                  <a:lnTo>
                    <a:pt x="107370" y="139"/>
                  </a:lnTo>
                  <a:lnTo>
                    <a:pt x="51347" y="4661"/>
                  </a:lnTo>
                  <a:lnTo>
                    <a:pt x="12950" y="13341"/>
                  </a:lnTo>
                  <a:lnTo>
                    <a:pt x="0" y="60188"/>
                  </a:lnTo>
                  <a:lnTo>
                    <a:pt x="1927" y="127704"/>
                  </a:lnTo>
                  <a:lnTo>
                    <a:pt x="6450" y="190040"/>
                  </a:lnTo>
                  <a:lnTo>
                    <a:pt x="13801" y="230765"/>
                  </a:lnTo>
                  <a:lnTo>
                    <a:pt x="61733" y="254231"/>
                  </a:lnTo>
                  <a:lnTo>
                    <a:pt x="98314" y="255200"/>
                  </a:lnTo>
                  <a:lnTo>
                    <a:pt x="128838" y="254590"/>
                  </a:lnTo>
                  <a:lnTo>
                    <a:pt x="157697" y="254442"/>
                  </a:lnTo>
                  <a:lnTo>
                    <a:pt x="222169" y="248241"/>
                  </a:lnTo>
                  <a:lnTo>
                    <a:pt x="251401" y="218761"/>
                  </a:lnTo>
                  <a:lnTo>
                    <a:pt x="256013" y="159221"/>
                  </a:lnTo>
                  <a:lnTo>
                    <a:pt x="255800" y="137826"/>
                  </a:lnTo>
                  <a:lnTo>
                    <a:pt x="256806" y="113137"/>
                  </a:lnTo>
                  <a:lnTo>
                    <a:pt x="257646" y="75728"/>
                  </a:lnTo>
                  <a:lnTo>
                    <a:pt x="255055" y="38355"/>
                  </a:lnTo>
                  <a:lnTo>
                    <a:pt x="245767" y="13772"/>
                  </a:lnTo>
                  <a:lnTo>
                    <a:pt x="218123" y="4469"/>
                  </a:lnTo>
                  <a:lnTo>
                    <a:pt x="167477" y="0"/>
                  </a:lnTo>
                  <a:close/>
                </a:path>
              </a:pathLst>
            </a:custGeom>
            <a:solidFill>
              <a:srgbClr val="8CC6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607370" y="1622585"/>
              <a:ext cx="280670" cy="173990"/>
            </a:xfrm>
            <a:custGeom>
              <a:avLst/>
              <a:gdLst/>
              <a:ahLst/>
              <a:cxnLst/>
              <a:rect l="l" t="t" r="r" b="b"/>
              <a:pathLst>
                <a:path w="280669" h="173989">
                  <a:moveTo>
                    <a:pt x="280088" y="0"/>
                  </a:moveTo>
                  <a:lnTo>
                    <a:pt x="942" y="0"/>
                  </a:lnTo>
                  <a:lnTo>
                    <a:pt x="0" y="29524"/>
                  </a:lnTo>
                  <a:lnTo>
                    <a:pt x="2271" y="79084"/>
                  </a:lnTo>
                  <a:lnTo>
                    <a:pt x="6544" y="132446"/>
                  </a:lnTo>
                  <a:lnTo>
                    <a:pt x="11610" y="173380"/>
                  </a:lnTo>
                  <a:lnTo>
                    <a:pt x="269420" y="173380"/>
                  </a:lnTo>
                  <a:lnTo>
                    <a:pt x="273380" y="135766"/>
                  </a:lnTo>
                  <a:lnTo>
                    <a:pt x="276792" y="77336"/>
                  </a:lnTo>
                  <a:lnTo>
                    <a:pt x="2800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607370" y="1622585"/>
              <a:ext cx="280670" cy="173990"/>
            </a:xfrm>
            <a:custGeom>
              <a:avLst/>
              <a:gdLst/>
              <a:ahLst/>
              <a:cxnLst/>
              <a:rect l="l" t="t" r="r" b="b"/>
              <a:pathLst>
                <a:path w="280669" h="173989">
                  <a:moveTo>
                    <a:pt x="280088" y="0"/>
                  </a:moveTo>
                  <a:lnTo>
                    <a:pt x="942" y="0"/>
                  </a:lnTo>
                  <a:lnTo>
                    <a:pt x="0" y="29524"/>
                  </a:lnTo>
                  <a:lnTo>
                    <a:pt x="2271" y="79084"/>
                  </a:lnTo>
                  <a:lnTo>
                    <a:pt x="6544" y="132446"/>
                  </a:lnTo>
                  <a:lnTo>
                    <a:pt x="11610" y="173380"/>
                  </a:lnTo>
                  <a:lnTo>
                    <a:pt x="269420" y="173380"/>
                  </a:lnTo>
                  <a:lnTo>
                    <a:pt x="273380" y="135766"/>
                  </a:lnTo>
                  <a:lnTo>
                    <a:pt x="276792" y="77336"/>
                  </a:lnTo>
                  <a:lnTo>
                    <a:pt x="279185" y="23583"/>
                  </a:lnTo>
                  <a:lnTo>
                    <a:pt x="280088" y="0"/>
                  </a:lnTo>
                  <a:close/>
                </a:path>
              </a:pathLst>
            </a:custGeom>
            <a:ln w="10515">
              <a:solidFill>
                <a:srgbClr val="050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633054" y="1660029"/>
              <a:ext cx="229870" cy="45720"/>
            </a:xfrm>
            <a:custGeom>
              <a:avLst/>
              <a:gdLst/>
              <a:ahLst/>
              <a:cxnLst/>
              <a:rect l="l" t="t" r="r" b="b"/>
              <a:pathLst>
                <a:path w="229869" h="45719">
                  <a:moveTo>
                    <a:pt x="36537" y="571"/>
                  </a:moveTo>
                  <a:lnTo>
                    <a:pt x="25692" y="571"/>
                  </a:lnTo>
                  <a:lnTo>
                    <a:pt x="20383" y="23977"/>
                  </a:lnTo>
                  <a:lnTo>
                    <a:pt x="19304" y="29121"/>
                  </a:lnTo>
                  <a:lnTo>
                    <a:pt x="18503" y="34378"/>
                  </a:lnTo>
                  <a:lnTo>
                    <a:pt x="18326" y="34378"/>
                  </a:lnTo>
                  <a:lnTo>
                    <a:pt x="17475" y="29057"/>
                  </a:lnTo>
                  <a:lnTo>
                    <a:pt x="16383" y="23977"/>
                  </a:lnTo>
                  <a:lnTo>
                    <a:pt x="11074" y="622"/>
                  </a:lnTo>
                  <a:lnTo>
                    <a:pt x="0" y="622"/>
                  </a:lnTo>
                  <a:lnTo>
                    <a:pt x="12268" y="44704"/>
                  </a:lnTo>
                  <a:lnTo>
                    <a:pt x="23863" y="44704"/>
                  </a:lnTo>
                  <a:lnTo>
                    <a:pt x="36537" y="571"/>
                  </a:lnTo>
                  <a:close/>
                </a:path>
                <a:path w="229869" h="45719">
                  <a:moveTo>
                    <a:pt x="73190" y="44704"/>
                  </a:moveTo>
                  <a:lnTo>
                    <a:pt x="70561" y="34429"/>
                  </a:lnTo>
                  <a:lnTo>
                    <a:pt x="68618" y="26835"/>
                  </a:lnTo>
                  <a:lnTo>
                    <a:pt x="63982" y="8737"/>
                  </a:lnTo>
                  <a:lnTo>
                    <a:pt x="61887" y="571"/>
                  </a:lnTo>
                  <a:lnTo>
                    <a:pt x="59029" y="571"/>
                  </a:lnTo>
                  <a:lnTo>
                    <a:pt x="59029" y="26835"/>
                  </a:lnTo>
                  <a:lnTo>
                    <a:pt x="51269" y="26835"/>
                  </a:lnTo>
                  <a:lnTo>
                    <a:pt x="53263" y="17983"/>
                  </a:lnTo>
                  <a:lnTo>
                    <a:pt x="53797" y="15367"/>
                  </a:lnTo>
                  <a:lnTo>
                    <a:pt x="54521" y="11430"/>
                  </a:lnTo>
                  <a:lnTo>
                    <a:pt x="55092" y="8737"/>
                  </a:lnTo>
                  <a:lnTo>
                    <a:pt x="55778" y="11430"/>
                  </a:lnTo>
                  <a:lnTo>
                    <a:pt x="56553" y="15468"/>
                  </a:lnTo>
                  <a:lnTo>
                    <a:pt x="59029" y="26835"/>
                  </a:lnTo>
                  <a:lnTo>
                    <a:pt x="59029" y="571"/>
                  </a:lnTo>
                  <a:lnTo>
                    <a:pt x="49161" y="571"/>
                  </a:lnTo>
                  <a:lnTo>
                    <a:pt x="37515" y="44704"/>
                  </a:lnTo>
                  <a:lnTo>
                    <a:pt x="47663" y="44704"/>
                  </a:lnTo>
                  <a:lnTo>
                    <a:pt x="50063" y="34429"/>
                  </a:lnTo>
                  <a:lnTo>
                    <a:pt x="60236" y="34429"/>
                  </a:lnTo>
                  <a:lnTo>
                    <a:pt x="62801" y="44704"/>
                  </a:lnTo>
                  <a:lnTo>
                    <a:pt x="73190" y="44704"/>
                  </a:lnTo>
                  <a:close/>
                </a:path>
                <a:path w="229869" h="45719">
                  <a:moveTo>
                    <a:pt x="106895" y="1600"/>
                  </a:moveTo>
                  <a:lnTo>
                    <a:pt x="105625" y="914"/>
                  </a:lnTo>
                  <a:lnTo>
                    <a:pt x="102552" y="0"/>
                  </a:lnTo>
                  <a:lnTo>
                    <a:pt x="98094" y="0"/>
                  </a:lnTo>
                  <a:lnTo>
                    <a:pt x="89916" y="1422"/>
                  </a:lnTo>
                  <a:lnTo>
                    <a:pt x="83019" y="5715"/>
                  </a:lnTo>
                  <a:lnTo>
                    <a:pt x="78244" y="12979"/>
                  </a:lnTo>
                  <a:lnTo>
                    <a:pt x="76466" y="23291"/>
                  </a:lnTo>
                  <a:lnTo>
                    <a:pt x="77711" y="31877"/>
                  </a:lnTo>
                  <a:lnTo>
                    <a:pt x="81521" y="38862"/>
                  </a:lnTo>
                  <a:lnTo>
                    <a:pt x="87947" y="43561"/>
                  </a:lnTo>
                  <a:lnTo>
                    <a:pt x="97066" y="45275"/>
                  </a:lnTo>
                  <a:lnTo>
                    <a:pt x="101409" y="45275"/>
                  </a:lnTo>
                  <a:lnTo>
                    <a:pt x="104825" y="44475"/>
                  </a:lnTo>
                  <a:lnTo>
                    <a:pt x="106375" y="43789"/>
                  </a:lnTo>
                  <a:lnTo>
                    <a:pt x="105117" y="35674"/>
                  </a:lnTo>
                  <a:lnTo>
                    <a:pt x="103581" y="36245"/>
                  </a:lnTo>
                  <a:lnTo>
                    <a:pt x="101003" y="36703"/>
                  </a:lnTo>
                  <a:lnTo>
                    <a:pt x="91579" y="36703"/>
                  </a:lnTo>
                  <a:lnTo>
                    <a:pt x="87020" y="31915"/>
                  </a:lnTo>
                  <a:lnTo>
                    <a:pt x="87020" y="12788"/>
                  </a:lnTo>
                  <a:lnTo>
                    <a:pt x="92329" y="8445"/>
                  </a:lnTo>
                  <a:lnTo>
                    <a:pt x="101460" y="8445"/>
                  </a:lnTo>
                  <a:lnTo>
                    <a:pt x="103581" y="9080"/>
                  </a:lnTo>
                  <a:lnTo>
                    <a:pt x="105054" y="9766"/>
                  </a:lnTo>
                  <a:lnTo>
                    <a:pt x="106895" y="1600"/>
                  </a:lnTo>
                  <a:close/>
                </a:path>
                <a:path w="229869" h="45719">
                  <a:moveTo>
                    <a:pt x="140462" y="1600"/>
                  </a:moveTo>
                  <a:lnTo>
                    <a:pt x="139204" y="914"/>
                  </a:lnTo>
                  <a:lnTo>
                    <a:pt x="136118" y="0"/>
                  </a:lnTo>
                  <a:lnTo>
                    <a:pt x="131660" y="0"/>
                  </a:lnTo>
                  <a:lnTo>
                    <a:pt x="123494" y="1422"/>
                  </a:lnTo>
                  <a:lnTo>
                    <a:pt x="116586" y="5715"/>
                  </a:lnTo>
                  <a:lnTo>
                    <a:pt x="111810" y="12979"/>
                  </a:lnTo>
                  <a:lnTo>
                    <a:pt x="110032" y="23291"/>
                  </a:lnTo>
                  <a:lnTo>
                    <a:pt x="111290" y="31877"/>
                  </a:lnTo>
                  <a:lnTo>
                    <a:pt x="115087" y="38862"/>
                  </a:lnTo>
                  <a:lnTo>
                    <a:pt x="121526" y="43561"/>
                  </a:lnTo>
                  <a:lnTo>
                    <a:pt x="130644" y="45275"/>
                  </a:lnTo>
                  <a:lnTo>
                    <a:pt x="134975" y="45275"/>
                  </a:lnTo>
                  <a:lnTo>
                    <a:pt x="138404" y="44475"/>
                  </a:lnTo>
                  <a:lnTo>
                    <a:pt x="139941" y="43789"/>
                  </a:lnTo>
                  <a:lnTo>
                    <a:pt x="138684" y="35674"/>
                  </a:lnTo>
                  <a:lnTo>
                    <a:pt x="137147" y="36245"/>
                  </a:lnTo>
                  <a:lnTo>
                    <a:pt x="134581" y="36703"/>
                  </a:lnTo>
                  <a:lnTo>
                    <a:pt x="125158" y="36703"/>
                  </a:lnTo>
                  <a:lnTo>
                    <a:pt x="120586" y="31915"/>
                  </a:lnTo>
                  <a:lnTo>
                    <a:pt x="120586" y="12788"/>
                  </a:lnTo>
                  <a:lnTo>
                    <a:pt x="125907" y="8445"/>
                  </a:lnTo>
                  <a:lnTo>
                    <a:pt x="135039" y="8445"/>
                  </a:lnTo>
                  <a:lnTo>
                    <a:pt x="137147" y="9080"/>
                  </a:lnTo>
                  <a:lnTo>
                    <a:pt x="138620" y="9766"/>
                  </a:lnTo>
                  <a:lnTo>
                    <a:pt x="140462" y="1600"/>
                  </a:lnTo>
                  <a:close/>
                </a:path>
                <a:path w="229869" h="45719">
                  <a:moveTo>
                    <a:pt x="155765" y="558"/>
                  </a:moveTo>
                  <a:lnTo>
                    <a:pt x="145719" y="558"/>
                  </a:lnTo>
                  <a:lnTo>
                    <a:pt x="145719" y="44691"/>
                  </a:lnTo>
                  <a:lnTo>
                    <a:pt x="155765" y="44691"/>
                  </a:lnTo>
                  <a:lnTo>
                    <a:pt x="155765" y="558"/>
                  </a:lnTo>
                  <a:close/>
                </a:path>
                <a:path w="229869" h="45719">
                  <a:moveTo>
                    <a:pt x="196469" y="571"/>
                  </a:moveTo>
                  <a:lnTo>
                    <a:pt x="187452" y="571"/>
                  </a:lnTo>
                  <a:lnTo>
                    <a:pt x="187452" y="18389"/>
                  </a:lnTo>
                  <a:lnTo>
                    <a:pt x="187794" y="25298"/>
                  </a:lnTo>
                  <a:lnTo>
                    <a:pt x="188302" y="30429"/>
                  </a:lnTo>
                  <a:lnTo>
                    <a:pt x="186537" y="25971"/>
                  </a:lnTo>
                  <a:lnTo>
                    <a:pt x="184137" y="20332"/>
                  </a:lnTo>
                  <a:lnTo>
                    <a:pt x="182143" y="16383"/>
                  </a:lnTo>
                  <a:lnTo>
                    <a:pt x="174599" y="571"/>
                  </a:lnTo>
                  <a:lnTo>
                    <a:pt x="163868" y="571"/>
                  </a:lnTo>
                  <a:lnTo>
                    <a:pt x="163868" y="44704"/>
                  </a:lnTo>
                  <a:lnTo>
                    <a:pt x="172897" y="44704"/>
                  </a:lnTo>
                  <a:lnTo>
                    <a:pt x="172897" y="25971"/>
                  </a:lnTo>
                  <a:lnTo>
                    <a:pt x="172656" y="19240"/>
                  </a:lnTo>
                  <a:lnTo>
                    <a:pt x="172377" y="14097"/>
                  </a:lnTo>
                  <a:lnTo>
                    <a:pt x="172605" y="14097"/>
                  </a:lnTo>
                  <a:lnTo>
                    <a:pt x="174205" y="18669"/>
                  </a:lnTo>
                  <a:lnTo>
                    <a:pt x="176720" y="24434"/>
                  </a:lnTo>
                  <a:lnTo>
                    <a:pt x="186474" y="44704"/>
                  </a:lnTo>
                  <a:lnTo>
                    <a:pt x="196469" y="44704"/>
                  </a:lnTo>
                  <a:lnTo>
                    <a:pt x="196469" y="571"/>
                  </a:lnTo>
                  <a:close/>
                </a:path>
                <a:path w="229869" h="45719">
                  <a:moveTo>
                    <a:pt x="229654" y="36309"/>
                  </a:moveTo>
                  <a:lnTo>
                    <a:pt x="214642" y="36309"/>
                  </a:lnTo>
                  <a:lnTo>
                    <a:pt x="214642" y="26035"/>
                  </a:lnTo>
                  <a:lnTo>
                    <a:pt x="228053" y="26035"/>
                  </a:lnTo>
                  <a:lnTo>
                    <a:pt x="228053" y="17818"/>
                  </a:lnTo>
                  <a:lnTo>
                    <a:pt x="214642" y="17818"/>
                  </a:lnTo>
                  <a:lnTo>
                    <a:pt x="214642" y="8966"/>
                  </a:lnTo>
                  <a:lnTo>
                    <a:pt x="228803" y="8966"/>
                  </a:lnTo>
                  <a:lnTo>
                    <a:pt x="228803" y="571"/>
                  </a:lnTo>
                  <a:lnTo>
                    <a:pt x="204597" y="571"/>
                  </a:lnTo>
                  <a:lnTo>
                    <a:pt x="204597" y="44704"/>
                  </a:lnTo>
                  <a:lnTo>
                    <a:pt x="229654" y="44704"/>
                  </a:lnTo>
                  <a:lnTo>
                    <a:pt x="229654" y="36309"/>
                  </a:lnTo>
                  <a:close/>
                </a:path>
              </a:pathLst>
            </a:custGeom>
            <a:solidFill>
              <a:srgbClr val="0501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813236" y="1425288"/>
              <a:ext cx="0" cy="70485"/>
            </a:xfrm>
            <a:custGeom>
              <a:avLst/>
              <a:gdLst/>
              <a:ahLst/>
              <a:cxnLst/>
              <a:rect l="l" t="t" r="r" b="b"/>
              <a:pathLst>
                <a:path h="70484">
                  <a:moveTo>
                    <a:pt x="0" y="0"/>
                  </a:moveTo>
                  <a:lnTo>
                    <a:pt x="0" y="70396"/>
                  </a:lnTo>
                </a:path>
              </a:pathLst>
            </a:custGeom>
            <a:ln w="15024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796933" y="1427849"/>
              <a:ext cx="0" cy="70485"/>
            </a:xfrm>
            <a:custGeom>
              <a:avLst/>
              <a:gdLst/>
              <a:ahLst/>
              <a:cxnLst/>
              <a:rect l="l" t="t" r="r" b="b"/>
              <a:pathLst>
                <a:path h="70484">
                  <a:moveTo>
                    <a:pt x="0" y="0"/>
                  </a:moveTo>
                  <a:lnTo>
                    <a:pt x="0" y="70002"/>
                  </a:lnTo>
                </a:path>
              </a:pathLst>
            </a:custGeom>
            <a:ln w="7518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721877" y="1727491"/>
              <a:ext cx="52069" cy="52069"/>
            </a:xfrm>
            <a:custGeom>
              <a:avLst/>
              <a:gdLst/>
              <a:ahLst/>
              <a:cxnLst/>
              <a:rect l="l" t="t" r="r" b="b"/>
              <a:pathLst>
                <a:path w="52069" h="52069">
                  <a:moveTo>
                    <a:pt x="33515" y="0"/>
                  </a:moveTo>
                  <a:lnTo>
                    <a:pt x="18491" y="0"/>
                  </a:lnTo>
                  <a:lnTo>
                    <a:pt x="18491" y="18491"/>
                  </a:lnTo>
                  <a:lnTo>
                    <a:pt x="0" y="18491"/>
                  </a:lnTo>
                  <a:lnTo>
                    <a:pt x="0" y="33528"/>
                  </a:lnTo>
                  <a:lnTo>
                    <a:pt x="18491" y="33528"/>
                  </a:lnTo>
                  <a:lnTo>
                    <a:pt x="18491" y="52006"/>
                  </a:lnTo>
                  <a:lnTo>
                    <a:pt x="33515" y="52006"/>
                  </a:lnTo>
                  <a:lnTo>
                    <a:pt x="33515" y="33528"/>
                  </a:lnTo>
                  <a:lnTo>
                    <a:pt x="52006" y="33528"/>
                  </a:lnTo>
                  <a:lnTo>
                    <a:pt x="52006" y="18491"/>
                  </a:lnTo>
                  <a:lnTo>
                    <a:pt x="33515" y="18491"/>
                  </a:lnTo>
                  <a:lnTo>
                    <a:pt x="33515" y="0"/>
                  </a:lnTo>
                  <a:close/>
                </a:path>
              </a:pathLst>
            </a:custGeom>
            <a:solidFill>
              <a:srgbClr val="0501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669592" y="1598461"/>
              <a:ext cx="150495" cy="10160"/>
            </a:xfrm>
            <a:custGeom>
              <a:avLst/>
              <a:gdLst/>
              <a:ahLst/>
              <a:cxnLst/>
              <a:rect l="l" t="t" r="r" b="b"/>
              <a:pathLst>
                <a:path w="150494" h="10159">
                  <a:moveTo>
                    <a:pt x="0" y="0"/>
                  </a:moveTo>
                  <a:lnTo>
                    <a:pt x="2788" y="977"/>
                  </a:lnTo>
                  <a:lnTo>
                    <a:pt x="7017" y="2362"/>
                  </a:lnTo>
                  <a:lnTo>
                    <a:pt x="8140" y="2755"/>
                  </a:lnTo>
                  <a:lnTo>
                    <a:pt x="10579" y="3365"/>
                  </a:lnTo>
                  <a:lnTo>
                    <a:pt x="17945" y="5105"/>
                  </a:lnTo>
                  <a:lnTo>
                    <a:pt x="19532" y="5422"/>
                  </a:lnTo>
                  <a:lnTo>
                    <a:pt x="24726" y="6324"/>
                  </a:lnTo>
                  <a:lnTo>
                    <a:pt x="26555" y="6692"/>
                  </a:lnTo>
                  <a:lnTo>
                    <a:pt x="30353" y="7251"/>
                  </a:lnTo>
                  <a:lnTo>
                    <a:pt x="32334" y="7467"/>
                  </a:lnTo>
                  <a:lnTo>
                    <a:pt x="34353" y="7721"/>
                  </a:lnTo>
                  <a:lnTo>
                    <a:pt x="38404" y="8280"/>
                  </a:lnTo>
                  <a:lnTo>
                    <a:pt x="47129" y="9004"/>
                  </a:lnTo>
                  <a:lnTo>
                    <a:pt x="49352" y="9220"/>
                  </a:lnTo>
                  <a:lnTo>
                    <a:pt x="51612" y="9271"/>
                  </a:lnTo>
                  <a:lnTo>
                    <a:pt x="58496" y="9639"/>
                  </a:lnTo>
                  <a:lnTo>
                    <a:pt x="70243" y="9880"/>
                  </a:lnTo>
                  <a:lnTo>
                    <a:pt x="111467" y="7543"/>
                  </a:lnTo>
                  <a:lnTo>
                    <a:pt x="125107" y="5638"/>
                  </a:lnTo>
                  <a:lnTo>
                    <a:pt x="130378" y="4826"/>
                  </a:lnTo>
                  <a:lnTo>
                    <a:pt x="136398" y="3568"/>
                  </a:lnTo>
                  <a:lnTo>
                    <a:pt x="139242" y="3035"/>
                  </a:lnTo>
                  <a:lnTo>
                    <a:pt x="141415" y="2413"/>
                  </a:lnTo>
                  <a:lnTo>
                    <a:pt x="60921" y="2413"/>
                  </a:lnTo>
                  <a:lnTo>
                    <a:pt x="46923" y="2349"/>
                  </a:lnTo>
                  <a:lnTo>
                    <a:pt x="38785" y="2349"/>
                  </a:lnTo>
                  <a:lnTo>
                    <a:pt x="34772" y="2159"/>
                  </a:lnTo>
                  <a:lnTo>
                    <a:pt x="30759" y="2019"/>
                  </a:lnTo>
                  <a:lnTo>
                    <a:pt x="26949" y="1968"/>
                  </a:lnTo>
                  <a:lnTo>
                    <a:pt x="23456" y="1752"/>
                  </a:lnTo>
                  <a:lnTo>
                    <a:pt x="21691" y="1676"/>
                  </a:lnTo>
                  <a:lnTo>
                    <a:pt x="20015" y="1574"/>
                  </a:lnTo>
                  <a:lnTo>
                    <a:pt x="18415" y="1524"/>
                  </a:lnTo>
                  <a:lnTo>
                    <a:pt x="11061" y="977"/>
                  </a:lnTo>
                  <a:lnTo>
                    <a:pt x="8547" y="901"/>
                  </a:lnTo>
                  <a:lnTo>
                    <a:pt x="6489" y="622"/>
                  </a:lnTo>
                  <a:lnTo>
                    <a:pt x="2374" y="177"/>
                  </a:lnTo>
                  <a:lnTo>
                    <a:pt x="0" y="0"/>
                  </a:lnTo>
                  <a:close/>
                </a:path>
                <a:path w="150494" h="10159">
                  <a:moveTo>
                    <a:pt x="65532" y="2324"/>
                  </a:moveTo>
                  <a:lnTo>
                    <a:pt x="60921" y="2413"/>
                  </a:lnTo>
                  <a:lnTo>
                    <a:pt x="70205" y="2413"/>
                  </a:lnTo>
                  <a:lnTo>
                    <a:pt x="65532" y="2324"/>
                  </a:lnTo>
                  <a:close/>
                </a:path>
                <a:path w="150494" h="10159">
                  <a:moveTo>
                    <a:pt x="149961" y="0"/>
                  </a:moveTo>
                  <a:lnTo>
                    <a:pt x="143471" y="381"/>
                  </a:lnTo>
                  <a:lnTo>
                    <a:pt x="141401" y="457"/>
                  </a:lnTo>
                  <a:lnTo>
                    <a:pt x="138912" y="622"/>
                  </a:lnTo>
                  <a:lnTo>
                    <a:pt x="119100" y="1308"/>
                  </a:lnTo>
                  <a:lnTo>
                    <a:pt x="81902" y="2197"/>
                  </a:lnTo>
                  <a:lnTo>
                    <a:pt x="74879" y="2273"/>
                  </a:lnTo>
                  <a:lnTo>
                    <a:pt x="70205" y="2413"/>
                  </a:lnTo>
                  <a:lnTo>
                    <a:pt x="141415" y="2413"/>
                  </a:lnTo>
                  <a:lnTo>
                    <a:pt x="145719" y="1371"/>
                  </a:lnTo>
                  <a:lnTo>
                    <a:pt x="147315" y="800"/>
                  </a:lnTo>
                  <a:lnTo>
                    <a:pt x="148336" y="520"/>
                  </a:lnTo>
                  <a:lnTo>
                    <a:pt x="149961" y="0"/>
                  </a:lnTo>
                  <a:close/>
                </a:path>
                <a:path w="150494" h="10159">
                  <a:moveTo>
                    <a:pt x="43040" y="2247"/>
                  </a:moveTo>
                  <a:lnTo>
                    <a:pt x="38785" y="2349"/>
                  </a:lnTo>
                  <a:lnTo>
                    <a:pt x="46923" y="2349"/>
                  </a:lnTo>
                  <a:lnTo>
                    <a:pt x="43040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604821" y="1715088"/>
              <a:ext cx="278130" cy="0"/>
            </a:xfrm>
            <a:custGeom>
              <a:avLst/>
              <a:gdLst/>
              <a:ahLst/>
              <a:cxnLst/>
              <a:rect l="l" t="t" r="r" b="b"/>
              <a:pathLst>
                <a:path w="278130">
                  <a:moveTo>
                    <a:pt x="0" y="0"/>
                  </a:moveTo>
                  <a:lnTo>
                    <a:pt x="277901" y="0"/>
                  </a:lnTo>
                </a:path>
              </a:pathLst>
            </a:custGeom>
            <a:ln w="4508">
              <a:solidFill>
                <a:srgbClr val="050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653258" y="1833529"/>
              <a:ext cx="184785" cy="0"/>
            </a:xfrm>
            <a:custGeom>
              <a:avLst/>
              <a:gdLst/>
              <a:ahLst/>
              <a:cxnLst/>
              <a:rect l="l" t="t" r="r" b="b"/>
              <a:pathLst>
                <a:path w="184785">
                  <a:moveTo>
                    <a:pt x="0" y="0"/>
                  </a:moveTo>
                  <a:lnTo>
                    <a:pt x="184442" y="0"/>
                  </a:lnTo>
                </a:path>
              </a:pathLst>
            </a:custGeom>
            <a:ln w="10515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608303" y="1516881"/>
              <a:ext cx="279400" cy="335280"/>
            </a:xfrm>
            <a:custGeom>
              <a:avLst/>
              <a:gdLst/>
              <a:ahLst/>
              <a:cxnLst/>
              <a:rect l="l" t="t" r="r" b="b"/>
              <a:pathLst>
                <a:path w="279400" h="335280">
                  <a:moveTo>
                    <a:pt x="65735" y="19735"/>
                  </a:moveTo>
                  <a:lnTo>
                    <a:pt x="46580" y="29383"/>
                  </a:lnTo>
                  <a:lnTo>
                    <a:pt x="24971" y="42740"/>
                  </a:lnTo>
                  <a:lnTo>
                    <a:pt x="7310" y="66086"/>
                  </a:lnTo>
                  <a:lnTo>
                    <a:pt x="0" y="105702"/>
                  </a:lnTo>
                  <a:lnTo>
                    <a:pt x="473" y="164571"/>
                  </a:lnTo>
                  <a:lnTo>
                    <a:pt x="3241" y="231014"/>
                  </a:lnTo>
                  <a:lnTo>
                    <a:pt x="10329" y="289316"/>
                  </a:lnTo>
                  <a:lnTo>
                    <a:pt x="39367" y="330330"/>
                  </a:lnTo>
                  <a:lnTo>
                    <a:pt x="101049" y="334698"/>
                  </a:lnTo>
                  <a:lnTo>
                    <a:pt x="139573" y="334924"/>
                  </a:lnTo>
                  <a:lnTo>
                    <a:pt x="178103" y="334698"/>
                  </a:lnTo>
                  <a:lnTo>
                    <a:pt x="239790" y="330330"/>
                  </a:lnTo>
                  <a:lnTo>
                    <a:pt x="268828" y="289316"/>
                  </a:lnTo>
                  <a:lnTo>
                    <a:pt x="275917" y="231014"/>
                  </a:lnTo>
                  <a:lnTo>
                    <a:pt x="278685" y="164571"/>
                  </a:lnTo>
                  <a:lnTo>
                    <a:pt x="279158" y="105702"/>
                  </a:lnTo>
                  <a:lnTo>
                    <a:pt x="272447" y="66086"/>
                  </a:lnTo>
                  <a:lnTo>
                    <a:pt x="256105" y="42740"/>
                  </a:lnTo>
                  <a:lnTo>
                    <a:pt x="235813" y="29383"/>
                  </a:lnTo>
                  <a:lnTo>
                    <a:pt x="217258" y="19735"/>
                  </a:lnTo>
                  <a:lnTo>
                    <a:pt x="217258" y="0"/>
                  </a:lnTo>
                  <a:lnTo>
                    <a:pt x="65735" y="0"/>
                  </a:lnTo>
                  <a:lnTo>
                    <a:pt x="65735" y="19735"/>
                  </a:lnTo>
                  <a:close/>
                </a:path>
              </a:pathLst>
            </a:custGeom>
            <a:ln w="10515">
              <a:solidFill>
                <a:srgbClr val="050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662633" y="1495691"/>
              <a:ext cx="170815" cy="22860"/>
            </a:xfrm>
            <a:custGeom>
              <a:avLst/>
              <a:gdLst/>
              <a:ahLst/>
              <a:cxnLst/>
              <a:rect l="l" t="t" r="r" b="b"/>
              <a:pathLst>
                <a:path w="170814" h="22859">
                  <a:moveTo>
                    <a:pt x="170497" y="22631"/>
                  </a:moveTo>
                  <a:lnTo>
                    <a:pt x="0" y="22631"/>
                  </a:lnTo>
                  <a:lnTo>
                    <a:pt x="0" y="0"/>
                  </a:lnTo>
                  <a:lnTo>
                    <a:pt x="170497" y="0"/>
                  </a:lnTo>
                  <a:lnTo>
                    <a:pt x="170497" y="22631"/>
                  </a:lnTo>
                  <a:close/>
                </a:path>
              </a:pathLst>
            </a:custGeom>
            <a:ln w="8559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651076" y="1421219"/>
              <a:ext cx="193675" cy="76835"/>
            </a:xfrm>
            <a:custGeom>
              <a:avLst/>
              <a:gdLst/>
              <a:ahLst/>
              <a:cxnLst/>
              <a:rect l="l" t="t" r="r" b="b"/>
              <a:pathLst>
                <a:path w="193675" h="76834">
                  <a:moveTo>
                    <a:pt x="193611" y="76631"/>
                  </a:moveTo>
                  <a:lnTo>
                    <a:pt x="0" y="76631"/>
                  </a:lnTo>
                  <a:lnTo>
                    <a:pt x="0" y="0"/>
                  </a:lnTo>
                  <a:lnTo>
                    <a:pt x="193611" y="0"/>
                  </a:lnTo>
                  <a:lnTo>
                    <a:pt x="193611" y="76631"/>
                  </a:lnTo>
                  <a:close/>
                </a:path>
              </a:pathLst>
            </a:custGeom>
            <a:ln w="10515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 bwMode="white">
          <a:xfrm>
            <a:off x="1655683" y="1852876"/>
            <a:ext cx="4252884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ja-JP" altLang="en-US" sz="2000" spc="100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DeBold"/>
              </a:rPr>
              <a:t>ワクチン接種を</a:t>
            </a:r>
            <a:r>
              <a:rPr lang="ja-JP" altLang="en-US" sz="2000" spc="1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DeBold"/>
              </a:rPr>
              <a:t>受けるまでのながれ</a:t>
            </a:r>
            <a:endParaRPr sz="2000" spc="1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  <a:cs typeface="GothicMB101Pro-DeBold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725170" y="1348106"/>
            <a:ext cx="843280" cy="874394"/>
            <a:chOff x="832391" y="1024391"/>
            <a:chExt cx="843280" cy="874394"/>
          </a:xfrm>
        </p:grpSpPr>
        <p:sp>
          <p:nvSpPr>
            <p:cNvPr id="36" name="object 36"/>
            <p:cNvSpPr/>
            <p:nvPr/>
          </p:nvSpPr>
          <p:spPr>
            <a:xfrm>
              <a:off x="988733" y="1259283"/>
              <a:ext cx="468630" cy="478155"/>
            </a:xfrm>
            <a:custGeom>
              <a:avLst/>
              <a:gdLst/>
              <a:ahLst/>
              <a:cxnLst/>
              <a:rect l="l" t="t" r="r" b="b"/>
              <a:pathLst>
                <a:path w="468630" h="478155">
                  <a:moveTo>
                    <a:pt x="370903" y="0"/>
                  </a:moveTo>
                  <a:lnTo>
                    <a:pt x="0" y="383578"/>
                  </a:lnTo>
                  <a:lnTo>
                    <a:pt x="97421" y="477786"/>
                  </a:lnTo>
                  <a:lnTo>
                    <a:pt x="468337" y="94221"/>
                  </a:lnTo>
                  <a:lnTo>
                    <a:pt x="370903" y="0"/>
                  </a:lnTo>
                  <a:close/>
                </a:path>
              </a:pathLst>
            </a:custGeom>
            <a:solidFill>
              <a:srgbClr val="FBFE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121737" y="1259512"/>
              <a:ext cx="335915" cy="344805"/>
            </a:xfrm>
            <a:custGeom>
              <a:avLst/>
              <a:gdLst/>
              <a:ahLst/>
              <a:cxnLst/>
              <a:rect l="l" t="t" r="r" b="b"/>
              <a:pathLst>
                <a:path w="335915" h="344805">
                  <a:moveTo>
                    <a:pt x="294106" y="0"/>
                  </a:moveTo>
                  <a:lnTo>
                    <a:pt x="240626" y="1498"/>
                  </a:lnTo>
                  <a:lnTo>
                    <a:pt x="0" y="246583"/>
                  </a:lnTo>
                  <a:lnTo>
                    <a:pt x="95059" y="344614"/>
                  </a:lnTo>
                  <a:lnTo>
                    <a:pt x="335699" y="90614"/>
                  </a:lnTo>
                  <a:lnTo>
                    <a:pt x="335699" y="37147"/>
                  </a:lnTo>
                  <a:lnTo>
                    <a:pt x="294106" y="0"/>
                  </a:lnTo>
                  <a:close/>
                </a:path>
              </a:pathLst>
            </a:custGeom>
            <a:solidFill>
              <a:srgbClr val="8CC6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838555" y="1027925"/>
              <a:ext cx="833755" cy="864235"/>
            </a:xfrm>
            <a:custGeom>
              <a:avLst/>
              <a:gdLst/>
              <a:ahLst/>
              <a:cxnLst/>
              <a:rect l="l" t="t" r="r" b="b"/>
              <a:pathLst>
                <a:path w="833755" h="864235">
                  <a:moveTo>
                    <a:pt x="287782" y="748017"/>
                  </a:moveTo>
                  <a:lnTo>
                    <a:pt x="109982" y="576084"/>
                  </a:lnTo>
                  <a:lnTo>
                    <a:pt x="85255" y="601649"/>
                  </a:lnTo>
                  <a:lnTo>
                    <a:pt x="141109" y="655688"/>
                  </a:lnTo>
                  <a:lnTo>
                    <a:pt x="36309" y="764070"/>
                  </a:lnTo>
                  <a:lnTo>
                    <a:pt x="16192" y="744613"/>
                  </a:lnTo>
                  <a:lnTo>
                    <a:pt x="0" y="761365"/>
                  </a:lnTo>
                  <a:lnTo>
                    <a:pt x="106299" y="864158"/>
                  </a:lnTo>
                  <a:lnTo>
                    <a:pt x="122491" y="847407"/>
                  </a:lnTo>
                  <a:lnTo>
                    <a:pt x="69342" y="796010"/>
                  </a:lnTo>
                  <a:lnTo>
                    <a:pt x="102374" y="827951"/>
                  </a:lnTo>
                  <a:lnTo>
                    <a:pt x="207187" y="719569"/>
                  </a:lnTo>
                  <a:lnTo>
                    <a:pt x="263055" y="773595"/>
                  </a:lnTo>
                  <a:lnTo>
                    <a:pt x="287782" y="748017"/>
                  </a:lnTo>
                  <a:close/>
                </a:path>
                <a:path w="833755" h="864235">
                  <a:moveTo>
                    <a:pt x="688632" y="195046"/>
                  </a:moveTo>
                  <a:lnTo>
                    <a:pt x="649185" y="156908"/>
                  </a:lnTo>
                  <a:lnTo>
                    <a:pt x="579094" y="229387"/>
                  </a:lnTo>
                  <a:lnTo>
                    <a:pt x="618540" y="267538"/>
                  </a:lnTo>
                  <a:lnTo>
                    <a:pt x="688632" y="195046"/>
                  </a:lnTo>
                  <a:close/>
                </a:path>
                <a:path w="833755" h="864235">
                  <a:moveTo>
                    <a:pt x="833526" y="0"/>
                  </a:moveTo>
                  <a:lnTo>
                    <a:pt x="664387" y="169545"/>
                  </a:lnTo>
                  <a:lnTo>
                    <a:pt x="675487" y="180276"/>
                  </a:lnTo>
                  <a:lnTo>
                    <a:pt x="821690" y="34455"/>
                  </a:lnTo>
                  <a:lnTo>
                    <a:pt x="83352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838556" y="1772530"/>
              <a:ext cx="122555" cy="120014"/>
            </a:xfrm>
            <a:custGeom>
              <a:avLst/>
              <a:gdLst/>
              <a:ahLst/>
              <a:cxnLst/>
              <a:rect l="l" t="t" r="r" b="b"/>
              <a:pathLst>
                <a:path w="122555" h="120014">
                  <a:moveTo>
                    <a:pt x="106299" y="119545"/>
                  </a:moveTo>
                  <a:lnTo>
                    <a:pt x="0" y="16751"/>
                  </a:lnTo>
                  <a:lnTo>
                    <a:pt x="16192" y="0"/>
                  </a:lnTo>
                  <a:lnTo>
                    <a:pt x="122491" y="102793"/>
                  </a:lnTo>
                  <a:lnTo>
                    <a:pt x="106299" y="119545"/>
                  </a:lnTo>
                  <a:close/>
                </a:path>
              </a:pathLst>
            </a:custGeom>
            <a:ln w="12331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359119" y="1274452"/>
              <a:ext cx="82550" cy="80645"/>
            </a:xfrm>
            <a:custGeom>
              <a:avLst/>
              <a:gdLst/>
              <a:ahLst/>
              <a:cxnLst/>
              <a:rect l="l" t="t" r="r" b="b"/>
              <a:pathLst>
                <a:path w="82550" h="80644">
                  <a:moveTo>
                    <a:pt x="16205" y="0"/>
                  </a:moveTo>
                  <a:lnTo>
                    <a:pt x="0" y="16738"/>
                  </a:lnTo>
                  <a:lnTo>
                    <a:pt x="66078" y="80632"/>
                  </a:lnTo>
                  <a:lnTo>
                    <a:pt x="82270" y="63893"/>
                  </a:lnTo>
                  <a:lnTo>
                    <a:pt x="16205" y="0"/>
                  </a:lnTo>
                  <a:close/>
                </a:path>
              </a:pathLst>
            </a:custGeom>
            <a:solidFill>
              <a:srgbClr val="231A1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874864" y="1683597"/>
              <a:ext cx="171450" cy="172720"/>
            </a:xfrm>
            <a:custGeom>
              <a:avLst/>
              <a:gdLst/>
              <a:ahLst/>
              <a:cxnLst/>
              <a:rect l="l" t="t" r="r" b="b"/>
              <a:pathLst>
                <a:path w="171450" h="172719">
                  <a:moveTo>
                    <a:pt x="66065" y="172275"/>
                  </a:moveTo>
                  <a:lnTo>
                    <a:pt x="0" y="108394"/>
                  </a:lnTo>
                  <a:lnTo>
                    <a:pt x="104813" y="0"/>
                  </a:lnTo>
                  <a:lnTo>
                    <a:pt x="170878" y="63893"/>
                  </a:lnTo>
                  <a:lnTo>
                    <a:pt x="66065" y="172275"/>
                  </a:lnTo>
                  <a:close/>
                </a:path>
              </a:pathLst>
            </a:custGeom>
            <a:ln w="12331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417650" y="1184830"/>
              <a:ext cx="109855" cy="111125"/>
            </a:xfrm>
            <a:custGeom>
              <a:avLst/>
              <a:gdLst/>
              <a:ahLst/>
              <a:cxnLst/>
              <a:rect l="l" t="t" r="r" b="b"/>
              <a:pathLst>
                <a:path w="109855" h="111125">
                  <a:moveTo>
                    <a:pt x="39446" y="110629"/>
                  </a:moveTo>
                  <a:lnTo>
                    <a:pt x="0" y="72478"/>
                  </a:lnTo>
                  <a:lnTo>
                    <a:pt x="70091" y="0"/>
                  </a:lnTo>
                  <a:lnTo>
                    <a:pt x="109537" y="38138"/>
                  </a:lnTo>
                  <a:lnTo>
                    <a:pt x="39446" y="110629"/>
                  </a:lnTo>
                  <a:close/>
                </a:path>
              </a:pathLst>
            </a:custGeom>
            <a:ln w="12331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502954" y="1027915"/>
              <a:ext cx="169545" cy="180340"/>
            </a:xfrm>
            <a:custGeom>
              <a:avLst/>
              <a:gdLst/>
              <a:ahLst/>
              <a:cxnLst/>
              <a:rect l="l" t="t" r="r" b="b"/>
              <a:pathLst>
                <a:path w="169544" h="180340">
                  <a:moveTo>
                    <a:pt x="11099" y="180276"/>
                  </a:moveTo>
                  <a:lnTo>
                    <a:pt x="0" y="169545"/>
                  </a:lnTo>
                  <a:lnTo>
                    <a:pt x="169138" y="0"/>
                  </a:lnTo>
                  <a:lnTo>
                    <a:pt x="157302" y="34455"/>
                  </a:lnTo>
                  <a:lnTo>
                    <a:pt x="11099" y="180276"/>
                  </a:lnTo>
                  <a:close/>
                </a:path>
              </a:pathLst>
            </a:custGeom>
            <a:ln w="7048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297143" y="1329448"/>
              <a:ext cx="31750" cy="31115"/>
            </a:xfrm>
            <a:custGeom>
              <a:avLst/>
              <a:gdLst/>
              <a:ahLst/>
              <a:cxnLst/>
              <a:rect l="l" t="t" r="r" b="b"/>
              <a:pathLst>
                <a:path w="31750" h="31115">
                  <a:moveTo>
                    <a:pt x="0" y="0"/>
                  </a:moveTo>
                  <a:lnTo>
                    <a:pt x="31572" y="30530"/>
                  </a:lnTo>
                </a:path>
              </a:pathLst>
            </a:custGeom>
            <a:ln w="10566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266497" y="1357583"/>
              <a:ext cx="16510" cy="16510"/>
            </a:xfrm>
            <a:custGeom>
              <a:avLst/>
              <a:gdLst/>
              <a:ahLst/>
              <a:cxnLst/>
              <a:rect l="l" t="t" r="r" b="b"/>
              <a:pathLst>
                <a:path w="16509" h="16509">
                  <a:moveTo>
                    <a:pt x="0" y="0"/>
                  </a:moveTo>
                  <a:lnTo>
                    <a:pt x="16459" y="15925"/>
                  </a:lnTo>
                </a:path>
              </a:pathLst>
            </a:custGeom>
            <a:ln w="7632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237631" y="1387442"/>
              <a:ext cx="16510" cy="16510"/>
            </a:xfrm>
            <a:custGeom>
              <a:avLst/>
              <a:gdLst/>
              <a:ahLst/>
              <a:cxnLst/>
              <a:rect l="l" t="t" r="r" b="b"/>
              <a:pathLst>
                <a:path w="16509" h="16509">
                  <a:moveTo>
                    <a:pt x="0" y="0"/>
                  </a:moveTo>
                  <a:lnTo>
                    <a:pt x="16459" y="15913"/>
                  </a:lnTo>
                </a:path>
              </a:pathLst>
            </a:custGeom>
            <a:ln w="7632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1210532" y="1419013"/>
              <a:ext cx="31750" cy="31115"/>
            </a:xfrm>
            <a:custGeom>
              <a:avLst/>
              <a:gdLst/>
              <a:ahLst/>
              <a:cxnLst/>
              <a:rect l="l" t="t" r="r" b="b"/>
              <a:pathLst>
                <a:path w="31750" h="31115">
                  <a:moveTo>
                    <a:pt x="0" y="0"/>
                  </a:moveTo>
                  <a:lnTo>
                    <a:pt x="31572" y="30530"/>
                  </a:lnTo>
                </a:path>
              </a:pathLst>
            </a:custGeom>
            <a:ln w="10566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179892" y="1447153"/>
              <a:ext cx="16510" cy="16510"/>
            </a:xfrm>
            <a:custGeom>
              <a:avLst/>
              <a:gdLst/>
              <a:ahLst/>
              <a:cxnLst/>
              <a:rect l="l" t="t" r="r" b="b"/>
              <a:pathLst>
                <a:path w="16509" h="16509">
                  <a:moveTo>
                    <a:pt x="0" y="0"/>
                  </a:moveTo>
                  <a:lnTo>
                    <a:pt x="16459" y="15913"/>
                  </a:lnTo>
                </a:path>
              </a:pathLst>
            </a:custGeom>
            <a:ln w="7632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151025" y="1477006"/>
              <a:ext cx="16510" cy="16510"/>
            </a:xfrm>
            <a:custGeom>
              <a:avLst/>
              <a:gdLst/>
              <a:ahLst/>
              <a:cxnLst/>
              <a:rect l="l" t="t" r="r" b="b"/>
              <a:pathLst>
                <a:path w="16509" h="16509">
                  <a:moveTo>
                    <a:pt x="0" y="0"/>
                  </a:moveTo>
                  <a:lnTo>
                    <a:pt x="16459" y="15913"/>
                  </a:lnTo>
                </a:path>
              </a:pathLst>
            </a:custGeom>
            <a:ln w="7632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098061" y="1531775"/>
              <a:ext cx="16510" cy="16510"/>
            </a:xfrm>
            <a:custGeom>
              <a:avLst/>
              <a:gdLst/>
              <a:ahLst/>
              <a:cxnLst/>
              <a:rect l="l" t="t" r="r" b="b"/>
              <a:pathLst>
                <a:path w="16509" h="16509">
                  <a:moveTo>
                    <a:pt x="0" y="0"/>
                  </a:moveTo>
                  <a:lnTo>
                    <a:pt x="16459" y="15913"/>
                  </a:lnTo>
                </a:path>
              </a:pathLst>
            </a:custGeom>
            <a:ln w="7632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1069195" y="1561627"/>
              <a:ext cx="16510" cy="16510"/>
            </a:xfrm>
            <a:custGeom>
              <a:avLst/>
              <a:gdLst/>
              <a:ahLst/>
              <a:cxnLst/>
              <a:rect l="l" t="t" r="r" b="b"/>
              <a:pathLst>
                <a:path w="16509" h="16509">
                  <a:moveTo>
                    <a:pt x="0" y="0"/>
                  </a:moveTo>
                  <a:lnTo>
                    <a:pt x="16459" y="15913"/>
                  </a:lnTo>
                </a:path>
              </a:pathLst>
            </a:custGeom>
            <a:ln w="7632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1123924" y="1508573"/>
              <a:ext cx="31750" cy="31115"/>
            </a:xfrm>
            <a:custGeom>
              <a:avLst/>
              <a:gdLst/>
              <a:ahLst/>
              <a:cxnLst/>
              <a:rect l="l" t="t" r="r" b="b"/>
              <a:pathLst>
                <a:path w="31750" h="31115">
                  <a:moveTo>
                    <a:pt x="31572" y="30530"/>
                  </a:moveTo>
                  <a:lnTo>
                    <a:pt x="0" y="0"/>
                  </a:lnTo>
                </a:path>
              </a:pathLst>
            </a:custGeom>
            <a:ln w="10566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923814" y="1604002"/>
              <a:ext cx="202565" cy="198120"/>
            </a:xfrm>
            <a:custGeom>
              <a:avLst/>
              <a:gdLst/>
              <a:ahLst/>
              <a:cxnLst/>
              <a:rect l="l" t="t" r="r" b="b"/>
              <a:pathLst>
                <a:path w="202565" h="198119">
                  <a:moveTo>
                    <a:pt x="177800" y="197510"/>
                  </a:moveTo>
                  <a:lnTo>
                    <a:pt x="0" y="25565"/>
                  </a:lnTo>
                  <a:lnTo>
                    <a:pt x="24726" y="0"/>
                  </a:lnTo>
                  <a:lnTo>
                    <a:pt x="202526" y="171932"/>
                  </a:lnTo>
                  <a:lnTo>
                    <a:pt x="177800" y="197510"/>
                  </a:lnTo>
                  <a:close/>
                </a:path>
              </a:pathLst>
            </a:custGeom>
            <a:ln w="12331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1358202" y="1257310"/>
              <a:ext cx="59690" cy="635"/>
            </a:xfrm>
            <a:custGeom>
              <a:avLst/>
              <a:gdLst/>
              <a:ahLst/>
              <a:cxnLst/>
              <a:rect l="l" t="t" r="r" b="b"/>
              <a:pathLst>
                <a:path w="59690" h="634">
                  <a:moveTo>
                    <a:pt x="-6165" y="292"/>
                  </a:moveTo>
                  <a:lnTo>
                    <a:pt x="65614" y="292"/>
                  </a:lnTo>
                </a:path>
              </a:pathLst>
            </a:custGeom>
            <a:ln w="12915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1457096" y="1295459"/>
              <a:ext cx="1905" cy="59055"/>
            </a:xfrm>
            <a:custGeom>
              <a:avLst/>
              <a:gdLst/>
              <a:ahLst/>
              <a:cxnLst/>
              <a:rect l="l" t="t" r="r" b="b"/>
              <a:pathLst>
                <a:path w="1905" h="59055">
                  <a:moveTo>
                    <a:pt x="844" y="-6165"/>
                  </a:moveTo>
                  <a:lnTo>
                    <a:pt x="844" y="64890"/>
                  </a:lnTo>
                </a:path>
              </a:pathLst>
            </a:custGeom>
            <a:ln w="14020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988733" y="1259283"/>
              <a:ext cx="468630" cy="478155"/>
            </a:xfrm>
            <a:custGeom>
              <a:avLst/>
              <a:gdLst/>
              <a:ahLst/>
              <a:cxnLst/>
              <a:rect l="l" t="t" r="r" b="b"/>
              <a:pathLst>
                <a:path w="468630" h="478155">
                  <a:moveTo>
                    <a:pt x="97421" y="477786"/>
                  </a:moveTo>
                  <a:lnTo>
                    <a:pt x="0" y="383578"/>
                  </a:lnTo>
                  <a:lnTo>
                    <a:pt x="370903" y="0"/>
                  </a:lnTo>
                  <a:lnTo>
                    <a:pt x="468337" y="94221"/>
                  </a:lnTo>
                  <a:lnTo>
                    <a:pt x="97421" y="477786"/>
                  </a:lnTo>
                  <a:close/>
                </a:path>
              </a:pathLst>
            </a:custGeom>
            <a:ln w="12331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8" name="object 58"/>
          <p:cNvSpPr txBox="1">
            <a:spLocks noGrp="1"/>
          </p:cNvSpPr>
          <p:nvPr>
            <p:ph type="body" idx="1"/>
          </p:nvPr>
        </p:nvSpPr>
        <p:spPr bwMode="white">
          <a:xfrm>
            <a:off x="291678" y="2805237"/>
            <a:ext cx="484733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algn="ctr">
              <a:lnSpc>
                <a:spcPct val="100000"/>
              </a:lnSpc>
              <a:spcBef>
                <a:spcPts val="1030"/>
              </a:spcBef>
              <a:buClr>
                <a:srgbClr val="FFFFFF"/>
              </a:buClr>
              <a:buSzPct val="83333"/>
              <a:tabLst>
                <a:tab pos="574040" algn="l"/>
                <a:tab pos="574675" algn="l"/>
              </a:tabLst>
            </a:pPr>
            <a:r>
              <a:rPr lang="ja-JP" altLang="en-US" sz="1800" b="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１</a:t>
            </a:r>
            <a:endParaRPr sz="1800" b="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21" name="object 58">
            <a:extLst>
              <a:ext uri="{FF2B5EF4-FFF2-40B4-BE49-F238E27FC236}">
                <a16:creationId xmlns:a16="http://schemas.microsoft.com/office/drawing/2014/main" id="{8D5BD3F8-6C94-462B-8B91-F2E87FA7CD36}"/>
              </a:ext>
            </a:extLst>
          </p:cNvPr>
          <p:cNvSpPr txBox="1">
            <a:spLocks/>
          </p:cNvSpPr>
          <p:nvPr/>
        </p:nvSpPr>
        <p:spPr>
          <a:xfrm>
            <a:off x="507067" y="3181716"/>
            <a:ext cx="6575697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2400" b="1" i="0">
                <a:solidFill>
                  <a:srgbClr val="231F20"/>
                </a:solidFill>
                <a:latin typeface="GothicMB101Pro-Heavy"/>
                <a:ea typeface="+mn-ea"/>
                <a:cs typeface="GothicMB101Pro-Heavy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68275" marR="134620">
              <a:lnSpc>
                <a:spcPts val="2000"/>
              </a:lnSpc>
              <a:spcBef>
                <a:spcPts val="204"/>
              </a:spcBef>
            </a:pPr>
            <a:r>
              <a:rPr lang="ja-JP" altLang="en-US" sz="1400" b="0" dirty="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あなた</a:t>
            </a:r>
            <a:r>
              <a:rPr lang="ja-JP" altLang="ja-JP" sz="1400" b="0" dirty="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は、</a:t>
            </a:r>
            <a:r>
              <a:rPr lang="ja-JP" altLang="en-US" sz="1400" b="0" dirty="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お年寄りの次に新型コロナ</a:t>
            </a:r>
            <a:r>
              <a:rPr lang="ja-JP" altLang="en-US" sz="1400" b="0" dirty="0" smtClean="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のワクチン接種を</a:t>
            </a:r>
            <a:r>
              <a:rPr lang="ja-JP" altLang="en-US" sz="1400" b="0" dirty="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受けることができます。</a:t>
            </a:r>
            <a:endParaRPr lang="en-US" altLang="ja-JP" sz="1400" b="0" dirty="0">
              <a:solidFill>
                <a:schemeClr val="tx1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marL="168275" marR="134620">
              <a:lnSpc>
                <a:spcPts val="2000"/>
              </a:lnSpc>
              <a:spcBef>
                <a:spcPts val="204"/>
              </a:spcBef>
            </a:pPr>
            <a:r>
              <a:rPr lang="ja-JP" altLang="ja-JP" sz="1400" b="0" dirty="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あなた</a:t>
            </a:r>
            <a:r>
              <a:rPr lang="ja-JP" altLang="en-US" sz="1400" b="0" dirty="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の</a:t>
            </a:r>
            <a:r>
              <a:rPr lang="ja-JP" altLang="ja-JP" sz="1400" b="0" dirty="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順番を</a:t>
            </a:r>
            <a:r>
              <a:rPr lang="ja-JP" altLang="en-US" sz="1400" b="0" dirty="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たし</a:t>
            </a:r>
            <a:r>
              <a:rPr lang="ja-JP" altLang="ja-JP" sz="1400" b="0" dirty="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かめて、順番が来るまで</a:t>
            </a:r>
            <a:r>
              <a:rPr lang="ja-JP" altLang="en-US" sz="1400" b="0" dirty="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ま</a:t>
            </a:r>
            <a:r>
              <a:rPr lang="ja-JP" altLang="ja-JP" sz="1400" b="0" dirty="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ってください。</a:t>
            </a:r>
            <a:endParaRPr kumimoji="0" lang="ja-JP" altLang="en-US" sz="1400" b="0" kern="0" spc="-50" dirty="0">
              <a:solidFill>
                <a:schemeClr val="tx1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  <a:cs typeface="KoburinaGoStdN-W6"/>
            </a:endParaRPr>
          </a:p>
        </p:txBody>
      </p:sp>
      <p:sp>
        <p:nvSpPr>
          <p:cNvPr id="222" name="object 58">
            <a:extLst>
              <a:ext uri="{FF2B5EF4-FFF2-40B4-BE49-F238E27FC236}">
                <a16:creationId xmlns:a16="http://schemas.microsoft.com/office/drawing/2014/main" id="{FEA2094D-ACEA-4ED9-9A49-CA70CA89A540}"/>
              </a:ext>
            </a:extLst>
          </p:cNvPr>
          <p:cNvSpPr txBox="1">
            <a:spLocks/>
          </p:cNvSpPr>
          <p:nvPr/>
        </p:nvSpPr>
        <p:spPr>
          <a:xfrm>
            <a:off x="623032" y="2815081"/>
            <a:ext cx="6889018" cy="261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2400" b="1" i="0">
                <a:solidFill>
                  <a:srgbClr val="231F20"/>
                </a:solidFill>
                <a:latin typeface="GothicMB101Pro-Heavy"/>
                <a:ea typeface="+mn-ea"/>
                <a:cs typeface="GothicMB101Pro-Heavy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241300">
              <a:spcBef>
                <a:spcPts val="1030"/>
              </a:spcBef>
              <a:buClr>
                <a:srgbClr val="FFFFFF"/>
              </a:buClr>
              <a:buSzPct val="83333"/>
              <a:tabLst>
                <a:tab pos="574040" algn="l"/>
                <a:tab pos="574675" algn="l"/>
              </a:tabLst>
            </a:pPr>
            <a:r>
              <a:rPr kumimoji="0" lang="ja-JP" altLang="en-US" sz="1700" b="0" kern="0" spc="1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いつ</a:t>
            </a:r>
            <a:r>
              <a:rPr kumimoji="0" lang="ja-JP" altLang="en-US" sz="1700" b="0" kern="0" spc="100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からワクチン接種が</a:t>
            </a:r>
            <a:r>
              <a:rPr kumimoji="0" lang="ja-JP" altLang="en-US" sz="1700" b="0" kern="0" spc="1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受けられるかたしかめてください。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266919" y="128429"/>
            <a:ext cx="1175778" cy="246221"/>
          </a:xfrm>
          <a:prstGeom prst="rect">
            <a:avLst/>
          </a:prstGeom>
          <a:noFill/>
          <a:ln w="635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２０２１</a:t>
            </a:r>
            <a:r>
              <a:rPr kumimoji="1" lang="ja-JP" altLang="en-US" sz="100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年６月３日</a:t>
            </a:r>
            <a:endParaRPr kumimoji="1" lang="ja-JP" altLang="en-US" sz="1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694346" y="723046"/>
            <a:ext cx="6877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しんがた</a:t>
            </a:r>
          </a:p>
        </p:txBody>
      </p:sp>
      <p:sp>
        <p:nvSpPr>
          <p:cNvPr id="128" name="テキスト ボックス 127"/>
          <p:cNvSpPr txBox="1"/>
          <p:nvPr/>
        </p:nvSpPr>
        <p:spPr>
          <a:xfrm>
            <a:off x="3168650" y="2714494"/>
            <a:ext cx="25489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う</a:t>
            </a:r>
          </a:p>
        </p:txBody>
      </p:sp>
      <p:sp>
        <p:nvSpPr>
          <p:cNvPr id="232" name="object 67">
            <a:extLst>
              <a:ext uri="{FF2B5EF4-FFF2-40B4-BE49-F238E27FC236}">
                <a16:creationId xmlns:a16="http://schemas.microsoft.com/office/drawing/2014/main" id="{F1FB4DC4-9C33-4805-8D3D-019032EE6ED6}"/>
              </a:ext>
            </a:extLst>
          </p:cNvPr>
          <p:cNvSpPr txBox="1"/>
          <p:nvPr/>
        </p:nvSpPr>
        <p:spPr>
          <a:xfrm>
            <a:off x="621645" y="4706243"/>
            <a:ext cx="6509405" cy="5642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00"/>
              </a:lnSpc>
              <a:spcBef>
                <a:spcPts val="380"/>
              </a:spcBef>
            </a:pP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どこ</a:t>
            </a:r>
            <a:r>
              <a:rPr lang="ja-JP" altLang="en-US" sz="14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でワクチン接種を</a:t>
            </a: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受けられるか、住んでいるところの役所でききましょう。</a:t>
            </a:r>
            <a:endParaRPr lang="en-US" altLang="ja-JP" sz="14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marL="12700">
              <a:lnSpc>
                <a:spcPts val="2000"/>
              </a:lnSpc>
              <a:spcBef>
                <a:spcPts val="380"/>
              </a:spcBef>
            </a:pP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わからないときは、あなたの家族や相談できる人にきいてみましょう。</a:t>
            </a:r>
          </a:p>
        </p:txBody>
      </p:sp>
      <p:sp>
        <p:nvSpPr>
          <p:cNvPr id="243" name="object 69"/>
          <p:cNvSpPr/>
          <p:nvPr/>
        </p:nvSpPr>
        <p:spPr>
          <a:xfrm>
            <a:off x="569217" y="6764972"/>
            <a:ext cx="6495280" cy="3490780"/>
          </a:xfrm>
          <a:custGeom>
            <a:avLst/>
            <a:gdLst/>
            <a:ahLst/>
            <a:cxnLst/>
            <a:rect l="l" t="t" r="r" b="b"/>
            <a:pathLst>
              <a:path w="5456555" h="762000">
                <a:moveTo>
                  <a:pt x="0" y="762000"/>
                </a:moveTo>
                <a:lnTo>
                  <a:pt x="5456186" y="762000"/>
                </a:lnTo>
                <a:lnTo>
                  <a:pt x="5456186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solidFill>
            <a:srgbClr val="C5C7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71"/>
          <p:cNvSpPr txBox="1"/>
          <p:nvPr/>
        </p:nvSpPr>
        <p:spPr>
          <a:xfrm>
            <a:off x="975986" y="7220937"/>
            <a:ext cx="3558344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600"/>
              </a:lnSpc>
              <a:spcBef>
                <a:spcPts val="360"/>
              </a:spcBef>
            </a:pPr>
            <a:r>
              <a:rPr sz="2000" dirty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・</a:t>
            </a:r>
            <a:r>
              <a:rPr lang="ja-JP" altLang="en-US" sz="2000" dirty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接種</a:t>
            </a:r>
            <a:r>
              <a:rPr sz="2000" dirty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券</a:t>
            </a:r>
            <a:r>
              <a:rPr lang="ja-JP" altLang="en-US" sz="2000" dirty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 </a:t>
            </a:r>
            <a:endParaRPr lang="en-US" altLang="ja-JP" sz="2000" dirty="0">
              <a:solidFill>
                <a:srgbClr val="ED1C24"/>
              </a:solidFill>
              <a:latin typeface="HGPｺﾞｼｯｸE" panose="020B0900000000000000" pitchFamily="50" charset="-128"/>
              <a:ea typeface="HGPｺﾞｼｯｸE" panose="020B0900000000000000" pitchFamily="50" charset="-128"/>
              <a:cs typeface="KoburinaGoStdN-W6"/>
            </a:endParaRPr>
          </a:p>
          <a:p>
            <a:pPr>
              <a:lnSpc>
                <a:spcPts val="1600"/>
              </a:lnSpc>
              <a:spcBef>
                <a:spcPts val="360"/>
              </a:spcBef>
            </a:pPr>
            <a:r>
              <a:rPr sz="1200" dirty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（</a:t>
            </a:r>
            <a:r>
              <a:rPr sz="1200" dirty="0" err="1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このお</a:t>
            </a:r>
            <a:r>
              <a:rPr lang="ja-JP" altLang="en-US" sz="1200" dirty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し</a:t>
            </a:r>
            <a:r>
              <a:rPr sz="1200" dirty="0" err="1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らせ</a:t>
            </a:r>
            <a:r>
              <a:rPr lang="ja-JP" altLang="en-US" sz="1200" dirty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と同じ封筒に入って</a:t>
            </a:r>
            <a:r>
              <a:rPr sz="1200" dirty="0" err="1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います</a:t>
            </a:r>
            <a:r>
              <a:rPr sz="1200" dirty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）</a:t>
            </a:r>
            <a:endParaRPr sz="1200" dirty="0">
              <a:latin typeface="HGPｺﾞｼｯｸE" panose="020B0900000000000000" pitchFamily="50" charset="-128"/>
              <a:ea typeface="HGPｺﾞｼｯｸE" panose="020B0900000000000000" pitchFamily="50" charset="-128"/>
              <a:cs typeface="KoburinaGoStdN-W6"/>
            </a:endParaRPr>
          </a:p>
        </p:txBody>
      </p:sp>
      <p:sp>
        <p:nvSpPr>
          <p:cNvPr id="245" name="object 191"/>
          <p:cNvSpPr txBox="1"/>
          <p:nvPr/>
        </p:nvSpPr>
        <p:spPr>
          <a:xfrm flipH="1">
            <a:off x="3585724" y="8267156"/>
            <a:ext cx="195581" cy="75341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sz="4800" b="1" spc="10" dirty="0">
                <a:solidFill>
                  <a:srgbClr val="231F20"/>
                </a:solidFill>
                <a:latin typeface="GothicMB101Pro-DeBold"/>
                <a:cs typeface="GothicMB101Pro-DeBold"/>
              </a:rPr>
              <a:t>+</a:t>
            </a:r>
            <a:endParaRPr sz="4800" dirty="0">
              <a:latin typeface="GothicMB101Pro-DeBold"/>
              <a:cs typeface="GothicMB101Pro-DeBold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918052" y="8038556"/>
            <a:ext cx="2428790" cy="1876077"/>
            <a:chOff x="4999848" y="6158511"/>
            <a:chExt cx="1049909" cy="622770"/>
          </a:xfrm>
        </p:grpSpPr>
        <p:sp>
          <p:nvSpPr>
            <p:cNvPr id="246" name="object 193"/>
            <p:cNvSpPr/>
            <p:nvPr/>
          </p:nvSpPr>
          <p:spPr>
            <a:xfrm>
              <a:off x="4999848" y="6158511"/>
              <a:ext cx="1049909" cy="312191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7" name="object 194"/>
            <p:cNvSpPr/>
            <p:nvPr/>
          </p:nvSpPr>
          <p:spPr>
            <a:xfrm>
              <a:off x="4999848" y="6469839"/>
              <a:ext cx="1049909" cy="311442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9" name="object 196"/>
          <p:cNvSpPr/>
          <p:nvPr/>
        </p:nvSpPr>
        <p:spPr>
          <a:xfrm>
            <a:off x="562467" y="6749432"/>
            <a:ext cx="6500942" cy="3519572"/>
          </a:xfrm>
          <a:custGeom>
            <a:avLst/>
            <a:gdLst/>
            <a:ahLst/>
            <a:cxnLst/>
            <a:rect l="l" t="t" r="r" b="b"/>
            <a:pathLst>
              <a:path w="6210934" h="762000">
                <a:moveTo>
                  <a:pt x="0" y="762000"/>
                </a:moveTo>
                <a:lnTo>
                  <a:pt x="6210566" y="762000"/>
                </a:lnTo>
                <a:lnTo>
                  <a:pt x="6210566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ln w="10795">
            <a:solidFill>
              <a:srgbClr val="0026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69">
            <a:extLst>
              <a:ext uri="{FF2B5EF4-FFF2-40B4-BE49-F238E27FC236}">
                <a16:creationId xmlns:a16="http://schemas.microsoft.com/office/drawing/2014/main" id="{BA017051-8DB7-41F2-A4FA-0DD0452E90C4}"/>
              </a:ext>
            </a:extLst>
          </p:cNvPr>
          <p:cNvSpPr/>
          <p:nvPr/>
        </p:nvSpPr>
        <p:spPr>
          <a:xfrm>
            <a:off x="562467" y="6233328"/>
            <a:ext cx="6514590" cy="561172"/>
          </a:xfrm>
          <a:custGeom>
            <a:avLst/>
            <a:gdLst/>
            <a:ahLst/>
            <a:cxnLst/>
            <a:rect l="l" t="t" r="r" b="b"/>
            <a:pathLst>
              <a:path w="5456555" h="762000">
                <a:moveTo>
                  <a:pt x="0" y="762000"/>
                </a:moveTo>
                <a:lnTo>
                  <a:pt x="5456186" y="762000"/>
                </a:lnTo>
                <a:lnTo>
                  <a:pt x="5456186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solidFill>
            <a:srgbClr val="002653"/>
          </a:solidFill>
        </p:spPr>
        <p:txBody>
          <a:bodyPr wrap="square" lIns="0" tIns="0" rIns="0" bIns="0" rtlCol="0"/>
          <a:lstStyle/>
          <a:p>
            <a:endParaRPr sz="1400" dirty="0"/>
          </a:p>
        </p:txBody>
      </p:sp>
      <p:sp>
        <p:nvSpPr>
          <p:cNvPr id="251" name="object 61">
            <a:extLst>
              <a:ext uri="{FF2B5EF4-FFF2-40B4-BE49-F238E27FC236}">
                <a16:creationId xmlns:a16="http://schemas.microsoft.com/office/drawing/2014/main" id="{C6A091BC-25B9-4607-8393-D84CCD949635}"/>
              </a:ext>
            </a:extLst>
          </p:cNvPr>
          <p:cNvSpPr txBox="1"/>
          <p:nvPr/>
        </p:nvSpPr>
        <p:spPr bwMode="white">
          <a:xfrm>
            <a:off x="841361" y="6259360"/>
            <a:ext cx="5634196" cy="415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100"/>
              </a:spcBef>
            </a:pPr>
            <a:r>
              <a:rPr lang="ja-JP" altLang="en-US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ワクチン接種を</a:t>
            </a:r>
            <a:r>
              <a:rPr lang="ja-JP" altLang="en-US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受ける日のもちもの</a:t>
            </a:r>
          </a:p>
        </p:txBody>
      </p:sp>
      <p:sp>
        <p:nvSpPr>
          <p:cNvPr id="123" name="object 5"/>
          <p:cNvSpPr/>
          <p:nvPr/>
        </p:nvSpPr>
        <p:spPr>
          <a:xfrm>
            <a:off x="473249" y="4195333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401319" h="401319">
                <a:moveTo>
                  <a:pt x="200367" y="0"/>
                </a:moveTo>
                <a:lnTo>
                  <a:pt x="154422" y="5291"/>
                </a:lnTo>
                <a:lnTo>
                  <a:pt x="112247" y="20363"/>
                </a:lnTo>
                <a:lnTo>
                  <a:pt x="75044" y="44015"/>
                </a:lnTo>
                <a:lnTo>
                  <a:pt x="44016" y="75042"/>
                </a:lnTo>
                <a:lnTo>
                  <a:pt x="20364" y="112243"/>
                </a:lnTo>
                <a:lnTo>
                  <a:pt x="5291" y="154414"/>
                </a:lnTo>
                <a:lnTo>
                  <a:pt x="0" y="200355"/>
                </a:lnTo>
                <a:lnTo>
                  <a:pt x="5291" y="246295"/>
                </a:lnTo>
                <a:lnTo>
                  <a:pt x="20364" y="288467"/>
                </a:lnTo>
                <a:lnTo>
                  <a:pt x="44016" y="325667"/>
                </a:lnTo>
                <a:lnTo>
                  <a:pt x="75044" y="356695"/>
                </a:lnTo>
                <a:lnTo>
                  <a:pt x="112247" y="380346"/>
                </a:lnTo>
                <a:lnTo>
                  <a:pt x="154422" y="395418"/>
                </a:lnTo>
                <a:lnTo>
                  <a:pt x="200367" y="400710"/>
                </a:lnTo>
                <a:lnTo>
                  <a:pt x="246308" y="395418"/>
                </a:lnTo>
                <a:lnTo>
                  <a:pt x="288479" y="380346"/>
                </a:lnTo>
                <a:lnTo>
                  <a:pt x="325680" y="356695"/>
                </a:lnTo>
                <a:lnTo>
                  <a:pt x="356707" y="325667"/>
                </a:lnTo>
                <a:lnTo>
                  <a:pt x="380359" y="288467"/>
                </a:lnTo>
                <a:lnTo>
                  <a:pt x="395431" y="246295"/>
                </a:lnTo>
                <a:lnTo>
                  <a:pt x="400723" y="200355"/>
                </a:lnTo>
                <a:lnTo>
                  <a:pt x="395431" y="154414"/>
                </a:lnTo>
                <a:lnTo>
                  <a:pt x="380359" y="112243"/>
                </a:lnTo>
                <a:lnTo>
                  <a:pt x="356707" y="75042"/>
                </a:lnTo>
                <a:lnTo>
                  <a:pt x="325680" y="44015"/>
                </a:lnTo>
                <a:lnTo>
                  <a:pt x="288479" y="20363"/>
                </a:lnTo>
                <a:lnTo>
                  <a:pt x="246308" y="5291"/>
                </a:lnTo>
                <a:lnTo>
                  <a:pt x="200367" y="0"/>
                </a:lnTo>
                <a:close/>
              </a:path>
            </a:pathLst>
          </a:custGeom>
          <a:solidFill>
            <a:srgbClr val="0026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58">
            <a:extLst>
              <a:ext uri="{FF2B5EF4-FFF2-40B4-BE49-F238E27FC236}">
                <a16:creationId xmlns:a16="http://schemas.microsoft.com/office/drawing/2014/main" id="{FEA2094D-ACEA-4ED9-9A49-CA70CA89A540}"/>
              </a:ext>
            </a:extLst>
          </p:cNvPr>
          <p:cNvSpPr txBox="1">
            <a:spLocks/>
          </p:cNvSpPr>
          <p:nvPr/>
        </p:nvSpPr>
        <p:spPr>
          <a:xfrm>
            <a:off x="645976" y="4242665"/>
            <a:ext cx="6889018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2400" b="1" i="0">
                <a:solidFill>
                  <a:srgbClr val="231F20"/>
                </a:solidFill>
                <a:latin typeface="GothicMB101Pro-Heavy"/>
                <a:ea typeface="+mn-ea"/>
                <a:cs typeface="GothicMB101Pro-Heavy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241300">
              <a:lnSpc>
                <a:spcPts val="2200"/>
              </a:lnSpc>
              <a:spcBef>
                <a:spcPts val="1030"/>
              </a:spcBef>
              <a:buClr>
                <a:srgbClr val="FFFFFF"/>
              </a:buClr>
              <a:buSzPct val="83333"/>
              <a:tabLst>
                <a:tab pos="574040" algn="l"/>
                <a:tab pos="574675" algn="l"/>
              </a:tabLst>
            </a:pPr>
            <a:r>
              <a:rPr kumimoji="0" lang="ja-JP" altLang="en-US" sz="1700" b="0" kern="0" spc="100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ワクチン接種の</a:t>
            </a:r>
            <a:r>
              <a:rPr kumimoji="0" lang="ja-JP" altLang="en-US" sz="1700" b="0" kern="0" spc="1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予約をします。</a:t>
            </a:r>
          </a:p>
        </p:txBody>
      </p:sp>
      <p:sp>
        <p:nvSpPr>
          <p:cNvPr id="125" name="object 58"/>
          <p:cNvSpPr txBox="1">
            <a:spLocks/>
          </p:cNvSpPr>
          <p:nvPr/>
        </p:nvSpPr>
        <p:spPr bwMode="white">
          <a:xfrm>
            <a:off x="349250" y="4222717"/>
            <a:ext cx="37974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2400" b="1" i="0">
                <a:solidFill>
                  <a:srgbClr val="231F20"/>
                </a:solidFill>
                <a:latin typeface="GothicMB101Pro-Heavy"/>
                <a:ea typeface="+mn-ea"/>
                <a:cs typeface="GothicMB101Pro-Heavy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241300" algn="ctr">
              <a:spcBef>
                <a:spcPts val="1030"/>
              </a:spcBef>
              <a:buClr>
                <a:srgbClr val="FFFFFF"/>
              </a:buClr>
              <a:buSzPct val="83333"/>
              <a:tabLst>
                <a:tab pos="574040" algn="l"/>
                <a:tab pos="574675" algn="l"/>
              </a:tabLst>
            </a:pPr>
            <a:r>
              <a:rPr kumimoji="0" lang="ja-JP" altLang="en-US" sz="1800" b="0" kern="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２</a:t>
            </a:r>
          </a:p>
        </p:txBody>
      </p:sp>
      <p:sp>
        <p:nvSpPr>
          <p:cNvPr id="161" name="テキスト ボックス 160"/>
          <p:cNvSpPr txBox="1"/>
          <p:nvPr/>
        </p:nvSpPr>
        <p:spPr>
          <a:xfrm>
            <a:off x="1062142" y="7023100"/>
            <a:ext cx="8701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 err="1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せっしゅけん　　</a:t>
            </a:r>
            <a:r>
              <a:rPr kumimoji="1" lang="ja-JP" altLang="en-US" sz="8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　　　　　　　　　　</a:t>
            </a:r>
          </a:p>
        </p:txBody>
      </p:sp>
      <p:sp>
        <p:nvSpPr>
          <p:cNvPr id="174" name="テキスト ボックス 173"/>
          <p:cNvSpPr txBox="1"/>
          <p:nvPr/>
        </p:nvSpPr>
        <p:spPr>
          <a:xfrm>
            <a:off x="1904964" y="5824830"/>
            <a:ext cx="6143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solidFill>
                  <a:schemeClr val="bg1"/>
                </a:solidFill>
              </a:rPr>
              <a:t>かいじょう</a:t>
            </a:r>
          </a:p>
        </p:txBody>
      </p:sp>
      <p:sp>
        <p:nvSpPr>
          <p:cNvPr id="257" name="テキスト ボックス 256"/>
          <p:cNvSpPr txBox="1"/>
          <p:nvPr/>
        </p:nvSpPr>
        <p:spPr>
          <a:xfrm>
            <a:off x="2391491" y="4119684"/>
            <a:ext cx="47235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ja-JP" altLang="en-US" sz="7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よやく　　　　　　　　　　　　　　　　　　　　　　　　　　　</a:t>
            </a:r>
            <a:endParaRPr lang="en-US" altLang="ja-JP" sz="7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58" name="テキスト ボックス 257"/>
          <p:cNvSpPr txBox="1"/>
          <p:nvPr/>
        </p:nvSpPr>
        <p:spPr>
          <a:xfrm>
            <a:off x="3040196" y="1131612"/>
            <a:ext cx="4743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う</a:t>
            </a:r>
          </a:p>
        </p:txBody>
      </p:sp>
      <p:sp>
        <p:nvSpPr>
          <p:cNvPr id="259" name="テキスト ボックス 258"/>
          <p:cNvSpPr txBox="1"/>
          <p:nvPr/>
        </p:nvSpPr>
        <p:spPr>
          <a:xfrm>
            <a:off x="1797050" y="241300"/>
            <a:ext cx="12466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りょういく</a:t>
            </a:r>
            <a:r>
              <a:rPr kumimoji="1" lang="ja-JP" altLang="en-US" sz="800" dirty="0" err="1">
                <a:latin typeface="游ゴシック" panose="020B0400000000000000" pitchFamily="50" charset="-128"/>
                <a:ea typeface="游ゴシック" panose="020B0400000000000000" pitchFamily="50" charset="-128"/>
              </a:rPr>
              <a:t>て</a:t>
            </a: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ちょう</a:t>
            </a:r>
          </a:p>
        </p:txBody>
      </p:sp>
      <p:sp>
        <p:nvSpPr>
          <p:cNvPr id="260" name="テキスト ボックス 259"/>
          <p:cNvSpPr txBox="1"/>
          <p:nvPr/>
        </p:nvSpPr>
        <p:spPr>
          <a:xfrm>
            <a:off x="3182611" y="243256"/>
            <a:ext cx="28515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あい　　　　　</a:t>
            </a:r>
            <a:r>
              <a:rPr kumimoji="1" lang="ja-JP" altLang="en-US" sz="800" dirty="0" err="1">
                <a:latin typeface="游ゴシック" panose="020B0400000000000000" pitchFamily="50" charset="-128"/>
                <a:ea typeface="游ゴシック" panose="020B0400000000000000" pitchFamily="50" charset="-128"/>
              </a:rPr>
              <a:t>て</a:t>
            </a: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ちょう　　　　　　　　　　　　ひと　　　　　　</a:t>
            </a:r>
          </a:p>
        </p:txBody>
      </p:sp>
      <p:sp>
        <p:nvSpPr>
          <p:cNvPr id="181" name="object 3"/>
          <p:cNvSpPr/>
          <p:nvPr/>
        </p:nvSpPr>
        <p:spPr>
          <a:xfrm>
            <a:off x="765492" y="5634710"/>
            <a:ext cx="6330315" cy="0"/>
          </a:xfrm>
          <a:custGeom>
            <a:avLst/>
            <a:gdLst/>
            <a:ahLst/>
            <a:cxnLst/>
            <a:rect l="l" t="t" r="r" b="b"/>
            <a:pathLst>
              <a:path w="6330315">
                <a:moveTo>
                  <a:pt x="0" y="0"/>
                </a:moveTo>
                <a:lnTo>
                  <a:pt x="6329705" y="0"/>
                </a:lnTo>
              </a:path>
            </a:pathLst>
          </a:custGeom>
          <a:ln w="10795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5"/>
          <p:cNvSpPr/>
          <p:nvPr/>
        </p:nvSpPr>
        <p:spPr>
          <a:xfrm>
            <a:off x="537837" y="5672500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401319" h="401319">
                <a:moveTo>
                  <a:pt x="200367" y="0"/>
                </a:moveTo>
                <a:lnTo>
                  <a:pt x="154422" y="5291"/>
                </a:lnTo>
                <a:lnTo>
                  <a:pt x="112247" y="20363"/>
                </a:lnTo>
                <a:lnTo>
                  <a:pt x="75044" y="44015"/>
                </a:lnTo>
                <a:lnTo>
                  <a:pt x="44016" y="75042"/>
                </a:lnTo>
                <a:lnTo>
                  <a:pt x="20364" y="112243"/>
                </a:lnTo>
                <a:lnTo>
                  <a:pt x="5291" y="154414"/>
                </a:lnTo>
                <a:lnTo>
                  <a:pt x="0" y="200355"/>
                </a:lnTo>
                <a:lnTo>
                  <a:pt x="5291" y="246295"/>
                </a:lnTo>
                <a:lnTo>
                  <a:pt x="20364" y="288467"/>
                </a:lnTo>
                <a:lnTo>
                  <a:pt x="44016" y="325667"/>
                </a:lnTo>
                <a:lnTo>
                  <a:pt x="75044" y="356695"/>
                </a:lnTo>
                <a:lnTo>
                  <a:pt x="112247" y="380346"/>
                </a:lnTo>
                <a:lnTo>
                  <a:pt x="154422" y="395418"/>
                </a:lnTo>
                <a:lnTo>
                  <a:pt x="200367" y="400710"/>
                </a:lnTo>
                <a:lnTo>
                  <a:pt x="246308" y="395418"/>
                </a:lnTo>
                <a:lnTo>
                  <a:pt x="288479" y="380346"/>
                </a:lnTo>
                <a:lnTo>
                  <a:pt x="325680" y="356695"/>
                </a:lnTo>
                <a:lnTo>
                  <a:pt x="356707" y="325667"/>
                </a:lnTo>
                <a:lnTo>
                  <a:pt x="380359" y="288467"/>
                </a:lnTo>
                <a:lnTo>
                  <a:pt x="395431" y="246295"/>
                </a:lnTo>
                <a:lnTo>
                  <a:pt x="400723" y="200355"/>
                </a:lnTo>
                <a:lnTo>
                  <a:pt x="395431" y="154414"/>
                </a:lnTo>
                <a:lnTo>
                  <a:pt x="380359" y="112243"/>
                </a:lnTo>
                <a:lnTo>
                  <a:pt x="356707" y="75042"/>
                </a:lnTo>
                <a:lnTo>
                  <a:pt x="325680" y="44015"/>
                </a:lnTo>
                <a:lnTo>
                  <a:pt x="288479" y="20363"/>
                </a:lnTo>
                <a:lnTo>
                  <a:pt x="246308" y="5291"/>
                </a:lnTo>
                <a:lnTo>
                  <a:pt x="200367" y="0"/>
                </a:lnTo>
                <a:close/>
              </a:path>
            </a:pathLst>
          </a:custGeom>
          <a:solidFill>
            <a:srgbClr val="0026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58">
            <a:extLst>
              <a:ext uri="{FF2B5EF4-FFF2-40B4-BE49-F238E27FC236}">
                <a16:creationId xmlns:a16="http://schemas.microsoft.com/office/drawing/2014/main" id="{FEA2094D-ACEA-4ED9-9A49-CA70CA89A540}"/>
              </a:ext>
            </a:extLst>
          </p:cNvPr>
          <p:cNvSpPr txBox="1">
            <a:spLocks/>
          </p:cNvSpPr>
          <p:nvPr/>
        </p:nvSpPr>
        <p:spPr>
          <a:xfrm>
            <a:off x="765141" y="5725689"/>
            <a:ext cx="6889018" cy="261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2400" b="1" i="0">
                <a:solidFill>
                  <a:srgbClr val="231F20"/>
                </a:solidFill>
                <a:latin typeface="GothicMB101Pro-Heavy"/>
                <a:ea typeface="+mn-ea"/>
                <a:cs typeface="GothicMB101Pro-Heavy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241300">
              <a:spcBef>
                <a:spcPts val="1030"/>
              </a:spcBef>
              <a:buClr>
                <a:srgbClr val="FFFFFF"/>
              </a:buClr>
              <a:buSzPct val="83333"/>
              <a:tabLst>
                <a:tab pos="574040" algn="l"/>
                <a:tab pos="574675" algn="l"/>
              </a:tabLst>
            </a:pPr>
            <a:r>
              <a:rPr kumimoji="0" lang="ja-JP" altLang="en-US" sz="1700" b="0" kern="0" spc="1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予約した場所</a:t>
            </a:r>
            <a:r>
              <a:rPr kumimoji="0" lang="ja-JP" altLang="en-US" sz="1700" b="0" kern="0" spc="100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でワクチン接種を</a:t>
            </a:r>
            <a:r>
              <a:rPr kumimoji="0" lang="ja-JP" altLang="en-US" sz="1700" b="0" kern="0" spc="1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受けます。</a:t>
            </a:r>
            <a:endParaRPr kumimoji="0" lang="en-US" altLang="ja-JP" sz="1700" b="0" kern="0" spc="100" dirty="0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91" name="object 58"/>
          <p:cNvSpPr txBox="1">
            <a:spLocks/>
          </p:cNvSpPr>
          <p:nvPr/>
        </p:nvSpPr>
        <p:spPr bwMode="white">
          <a:xfrm>
            <a:off x="413838" y="5699884"/>
            <a:ext cx="37974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2400" b="1" i="0">
                <a:solidFill>
                  <a:srgbClr val="231F20"/>
                </a:solidFill>
                <a:latin typeface="GothicMB101Pro-Heavy"/>
                <a:ea typeface="+mn-ea"/>
                <a:cs typeface="GothicMB101Pro-Heavy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241300" algn="ctr">
              <a:spcBef>
                <a:spcPts val="1030"/>
              </a:spcBef>
              <a:buClr>
                <a:srgbClr val="FFFFFF"/>
              </a:buClr>
              <a:buSzPct val="83333"/>
              <a:tabLst>
                <a:tab pos="574040" algn="l"/>
                <a:tab pos="574675" algn="l"/>
              </a:tabLst>
            </a:pPr>
            <a:r>
              <a:rPr kumimoji="0" lang="ja-JP" altLang="en-US" sz="1800" b="0" kern="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３</a:t>
            </a:r>
          </a:p>
        </p:txBody>
      </p:sp>
      <p:sp>
        <p:nvSpPr>
          <p:cNvPr id="240" name="テキスト ボックス 239"/>
          <p:cNvSpPr txBox="1"/>
          <p:nvPr/>
        </p:nvSpPr>
        <p:spPr>
          <a:xfrm>
            <a:off x="3382091" y="1730201"/>
            <a:ext cx="4723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ja-JP" altLang="en-US" sz="800" b="1" dirty="0">
                <a:solidFill>
                  <a:schemeClr val="bg1"/>
                </a:solidFill>
              </a:rPr>
              <a:t>う</a:t>
            </a:r>
            <a:r>
              <a:rPr lang="ja-JP" altLang="en-US" sz="800" dirty="0"/>
              <a:t>　　　　　　　　　　　　　　　　　　　　　　　　　　</a:t>
            </a:r>
            <a:endParaRPr lang="en-US" altLang="ja-JP" sz="800" dirty="0"/>
          </a:p>
        </p:txBody>
      </p:sp>
      <p:sp>
        <p:nvSpPr>
          <p:cNvPr id="119" name="object 71"/>
          <p:cNvSpPr txBox="1"/>
          <p:nvPr/>
        </p:nvSpPr>
        <p:spPr>
          <a:xfrm>
            <a:off x="3857319" y="7022985"/>
            <a:ext cx="3998568" cy="8848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100"/>
              </a:lnSpc>
              <a:spcBef>
                <a:spcPts val="260"/>
              </a:spcBef>
            </a:pPr>
            <a:r>
              <a:rPr dirty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・</a:t>
            </a:r>
            <a:r>
              <a:rPr lang="ja-JP" altLang="ja-JP" dirty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あなたが</a:t>
            </a:r>
            <a:r>
              <a:rPr lang="ja-JP" altLang="en-US" dirty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だれ</a:t>
            </a:r>
            <a:r>
              <a:rPr lang="ja-JP" altLang="ja-JP" dirty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かを</a:t>
            </a:r>
            <a:r>
              <a:rPr lang="ja-JP" altLang="en-US" dirty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たし</a:t>
            </a:r>
            <a:r>
              <a:rPr lang="ja-JP" altLang="ja-JP" dirty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かめる</a:t>
            </a:r>
            <a:endParaRPr lang="en-US" altLang="ja-JP" dirty="0">
              <a:solidFill>
                <a:srgbClr val="FF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lnSpc>
                <a:spcPts val="2100"/>
              </a:lnSpc>
              <a:spcBef>
                <a:spcPts val="260"/>
              </a:spcBef>
            </a:pPr>
            <a:r>
              <a:rPr lang="ja-JP" altLang="en-US" dirty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lang="ja-JP" altLang="ja-JP" dirty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ための書類</a:t>
            </a:r>
            <a:endParaRPr lang="en-US" altLang="ja-JP" dirty="0">
              <a:solidFill>
                <a:srgbClr val="FF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lnSpc>
                <a:spcPts val="2100"/>
              </a:lnSpc>
              <a:spcBef>
                <a:spcPts val="260"/>
              </a:spcBef>
            </a:pPr>
            <a:r>
              <a:rPr lang="ja-JP" altLang="en-US" sz="1600" dirty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　</a:t>
            </a:r>
            <a:r>
              <a:rPr sz="1600" dirty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（</a:t>
            </a:r>
            <a:r>
              <a:rPr lang="ja-JP" altLang="en-US" sz="1400" dirty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健康保険証、マイナンバーカードなど）　　　　　　　　　　　　　　　　　　</a:t>
            </a:r>
            <a:endParaRPr sz="1600" dirty="0">
              <a:latin typeface="HGPｺﾞｼｯｸE" panose="020B0900000000000000" pitchFamily="50" charset="-128"/>
              <a:ea typeface="HGPｺﾞｼｯｸE" panose="020B0900000000000000" pitchFamily="50" charset="-128"/>
              <a:cs typeface="KoburinaGoStdN-W6"/>
            </a:endParaRP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3391648" y="6223253"/>
            <a:ext cx="112955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b="1" dirty="0">
                <a:solidFill>
                  <a:schemeClr val="bg1"/>
                </a:solidFill>
              </a:rPr>
              <a:t> う              　　　   ひ</a:t>
            </a:r>
            <a:r>
              <a:rPr lang="ja-JP" altLang="en-US" sz="800" dirty="0"/>
              <a:t>　　　　　　　　　　　　　　　　　　　　　　　　　　　　</a:t>
            </a:r>
            <a:endParaRPr lang="en-US" altLang="ja-JP" sz="800" dirty="0"/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1873250" y="7356445"/>
            <a:ext cx="147238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おな　ふうとう　 はい　　　　　　　　　　　　　</a:t>
            </a:r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4615010" y="7233177"/>
            <a:ext cx="116758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しょるい　　　　　　　</a:t>
            </a:r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5169223" y="4606763"/>
            <a:ext cx="6426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やくし</a:t>
            </a:r>
            <a:r>
              <a:rPr kumimoji="1" lang="ja-JP" altLang="en-US" sz="700" dirty="0" err="1">
                <a:latin typeface="游ゴシック" panose="020B0400000000000000" pitchFamily="50" charset="-128"/>
                <a:ea typeface="游ゴシック" panose="020B0400000000000000" pitchFamily="50" charset="-128"/>
              </a:rPr>
              <a:t>ょ</a:t>
            </a:r>
            <a:endParaRPr kumimoji="1" lang="en-US" altLang="ja-JP" sz="7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115" name="グループ化 114"/>
          <p:cNvGrpSpPr/>
          <p:nvPr/>
        </p:nvGrpSpPr>
        <p:grpSpPr>
          <a:xfrm>
            <a:off x="4252513" y="8038556"/>
            <a:ext cx="2119592" cy="1336143"/>
            <a:chOff x="8409459" y="8437693"/>
            <a:chExt cx="1263947" cy="788257"/>
          </a:xfrm>
        </p:grpSpPr>
        <p:sp>
          <p:nvSpPr>
            <p:cNvPr id="116" name="object 73"/>
            <p:cNvSpPr/>
            <p:nvPr/>
          </p:nvSpPr>
          <p:spPr>
            <a:xfrm>
              <a:off x="8409459" y="8437693"/>
              <a:ext cx="1263923" cy="788252"/>
            </a:xfrm>
            <a:custGeom>
              <a:avLst/>
              <a:gdLst/>
              <a:ahLst/>
              <a:cxnLst/>
              <a:rect l="l" t="t" r="r" b="b"/>
              <a:pathLst>
                <a:path w="483234" h="311150">
                  <a:moveTo>
                    <a:pt x="462254" y="0"/>
                  </a:moveTo>
                  <a:lnTo>
                    <a:pt x="20510" y="0"/>
                  </a:lnTo>
                  <a:lnTo>
                    <a:pt x="12547" y="1618"/>
                  </a:lnTo>
                  <a:lnTo>
                    <a:pt x="6026" y="6024"/>
                  </a:lnTo>
                  <a:lnTo>
                    <a:pt x="1618" y="12542"/>
                  </a:lnTo>
                  <a:lnTo>
                    <a:pt x="0" y="20497"/>
                  </a:lnTo>
                  <a:lnTo>
                    <a:pt x="0" y="290068"/>
                  </a:lnTo>
                  <a:lnTo>
                    <a:pt x="1618" y="298028"/>
                  </a:lnTo>
                  <a:lnTo>
                    <a:pt x="6026" y="304546"/>
                  </a:lnTo>
                  <a:lnTo>
                    <a:pt x="12547" y="308948"/>
                  </a:lnTo>
                  <a:lnTo>
                    <a:pt x="20510" y="310565"/>
                  </a:lnTo>
                  <a:lnTo>
                    <a:pt x="462254" y="310565"/>
                  </a:lnTo>
                  <a:lnTo>
                    <a:pt x="470209" y="308948"/>
                  </a:lnTo>
                  <a:lnTo>
                    <a:pt x="476727" y="304546"/>
                  </a:lnTo>
                  <a:lnTo>
                    <a:pt x="481133" y="298028"/>
                  </a:lnTo>
                  <a:lnTo>
                    <a:pt x="482752" y="290068"/>
                  </a:lnTo>
                  <a:lnTo>
                    <a:pt x="482752" y="20497"/>
                  </a:lnTo>
                  <a:lnTo>
                    <a:pt x="481133" y="12542"/>
                  </a:lnTo>
                  <a:lnTo>
                    <a:pt x="476727" y="6024"/>
                  </a:lnTo>
                  <a:lnTo>
                    <a:pt x="470209" y="1618"/>
                  </a:lnTo>
                  <a:lnTo>
                    <a:pt x="462254" y="0"/>
                  </a:lnTo>
                  <a:close/>
                </a:path>
              </a:pathLst>
            </a:custGeom>
            <a:solidFill>
              <a:srgbClr val="EEDF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74"/>
            <p:cNvSpPr/>
            <p:nvPr/>
          </p:nvSpPr>
          <p:spPr>
            <a:xfrm>
              <a:off x="9557508" y="8440340"/>
              <a:ext cx="107957" cy="781818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397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11" y="21031"/>
                  </a:lnTo>
                  <a:lnTo>
                    <a:pt x="2057" y="21793"/>
                  </a:lnTo>
                  <a:lnTo>
                    <a:pt x="3352" y="21424"/>
                  </a:lnTo>
                  <a:lnTo>
                    <a:pt x="4648" y="21069"/>
                  </a:lnTo>
                  <a:lnTo>
                    <a:pt x="5397" y="19735"/>
                  </a:lnTo>
                  <a:close/>
                </a:path>
                <a:path w="41275" h="308609">
                  <a:moveTo>
                    <a:pt x="5397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711" y="7200"/>
                  </a:lnTo>
                  <a:lnTo>
                    <a:pt x="2057" y="7962"/>
                  </a:lnTo>
                  <a:lnTo>
                    <a:pt x="3352" y="7581"/>
                  </a:lnTo>
                  <a:lnTo>
                    <a:pt x="4648" y="7226"/>
                  </a:lnTo>
                  <a:lnTo>
                    <a:pt x="5397" y="5892"/>
                  </a:lnTo>
                  <a:close/>
                </a:path>
                <a:path w="41275" h="308609">
                  <a:moveTo>
                    <a:pt x="12446" y="3924"/>
                  </a:moveTo>
                  <a:lnTo>
                    <a:pt x="12077" y="2616"/>
                  </a:lnTo>
                  <a:lnTo>
                    <a:pt x="11722" y="1320"/>
                  </a:lnTo>
                  <a:lnTo>
                    <a:pt x="10375" y="571"/>
                  </a:lnTo>
                  <a:lnTo>
                    <a:pt x="7785" y="1295"/>
                  </a:lnTo>
                  <a:lnTo>
                    <a:pt x="7035" y="2628"/>
                  </a:lnTo>
                  <a:lnTo>
                    <a:pt x="7747" y="5219"/>
                  </a:lnTo>
                  <a:lnTo>
                    <a:pt x="9105" y="5981"/>
                  </a:lnTo>
                  <a:lnTo>
                    <a:pt x="10388" y="5613"/>
                  </a:lnTo>
                  <a:lnTo>
                    <a:pt x="11696" y="5257"/>
                  </a:lnTo>
                  <a:lnTo>
                    <a:pt x="12446" y="3924"/>
                  </a:lnTo>
                  <a:close/>
                </a:path>
                <a:path w="41275" h="308609">
                  <a:moveTo>
                    <a:pt x="19481" y="1955"/>
                  </a:moveTo>
                  <a:lnTo>
                    <a:pt x="18935" y="0"/>
                  </a:lnTo>
                  <a:lnTo>
                    <a:pt x="14452" y="0"/>
                  </a:lnTo>
                  <a:lnTo>
                    <a:pt x="14071" y="673"/>
                  </a:lnTo>
                  <a:lnTo>
                    <a:pt x="14795" y="3263"/>
                  </a:lnTo>
                  <a:lnTo>
                    <a:pt x="16141" y="4025"/>
                  </a:lnTo>
                  <a:lnTo>
                    <a:pt x="18732" y="3302"/>
                  </a:lnTo>
                  <a:lnTo>
                    <a:pt x="19481" y="1955"/>
                  </a:lnTo>
                  <a:close/>
                </a:path>
                <a:path w="41275" h="308609">
                  <a:moveTo>
                    <a:pt x="26276" y="307898"/>
                  </a:moveTo>
                  <a:lnTo>
                    <a:pt x="26174" y="307670"/>
                  </a:lnTo>
                  <a:lnTo>
                    <a:pt x="24866" y="306946"/>
                  </a:lnTo>
                  <a:lnTo>
                    <a:pt x="22275" y="307670"/>
                  </a:lnTo>
                  <a:lnTo>
                    <a:pt x="21805" y="308495"/>
                  </a:lnTo>
                  <a:lnTo>
                    <a:pt x="23304" y="308495"/>
                  </a:lnTo>
                  <a:lnTo>
                    <a:pt x="26276" y="307898"/>
                  </a:lnTo>
                  <a:close/>
                </a:path>
                <a:path w="41275" h="308609">
                  <a:moveTo>
                    <a:pt x="26936" y="296468"/>
                  </a:moveTo>
                  <a:lnTo>
                    <a:pt x="26581" y="295173"/>
                  </a:lnTo>
                  <a:lnTo>
                    <a:pt x="26225" y="293865"/>
                  </a:lnTo>
                  <a:lnTo>
                    <a:pt x="24866" y="293116"/>
                  </a:lnTo>
                  <a:lnTo>
                    <a:pt x="22275" y="293839"/>
                  </a:lnTo>
                  <a:lnTo>
                    <a:pt x="21526" y="295186"/>
                  </a:lnTo>
                  <a:lnTo>
                    <a:pt x="22250" y="297764"/>
                  </a:lnTo>
                  <a:lnTo>
                    <a:pt x="23596" y="298526"/>
                  </a:lnTo>
                  <a:lnTo>
                    <a:pt x="24879" y="298157"/>
                  </a:lnTo>
                  <a:lnTo>
                    <a:pt x="26187" y="297802"/>
                  </a:lnTo>
                  <a:lnTo>
                    <a:pt x="26936" y="296468"/>
                  </a:lnTo>
                  <a:close/>
                </a:path>
                <a:path w="41275" h="308609">
                  <a:moveTo>
                    <a:pt x="26936" y="282625"/>
                  </a:moveTo>
                  <a:lnTo>
                    <a:pt x="26581" y="281330"/>
                  </a:lnTo>
                  <a:lnTo>
                    <a:pt x="26225" y="280022"/>
                  </a:lnTo>
                  <a:lnTo>
                    <a:pt x="24866" y="279273"/>
                  </a:lnTo>
                  <a:lnTo>
                    <a:pt x="22275" y="280009"/>
                  </a:lnTo>
                  <a:lnTo>
                    <a:pt x="21526" y="281343"/>
                  </a:lnTo>
                  <a:lnTo>
                    <a:pt x="21894" y="282638"/>
                  </a:lnTo>
                  <a:lnTo>
                    <a:pt x="22250" y="283933"/>
                  </a:lnTo>
                  <a:lnTo>
                    <a:pt x="23596" y="284695"/>
                  </a:lnTo>
                  <a:lnTo>
                    <a:pt x="24879" y="284327"/>
                  </a:lnTo>
                  <a:lnTo>
                    <a:pt x="26187" y="283972"/>
                  </a:lnTo>
                  <a:lnTo>
                    <a:pt x="26936" y="282625"/>
                  </a:lnTo>
                  <a:close/>
                </a:path>
                <a:path w="41275" h="308609">
                  <a:moveTo>
                    <a:pt x="26936" y="268782"/>
                  </a:moveTo>
                  <a:lnTo>
                    <a:pt x="26581" y="267487"/>
                  </a:lnTo>
                  <a:lnTo>
                    <a:pt x="26225" y="266192"/>
                  </a:lnTo>
                  <a:lnTo>
                    <a:pt x="24866" y="265442"/>
                  </a:lnTo>
                  <a:lnTo>
                    <a:pt x="22275" y="266166"/>
                  </a:lnTo>
                  <a:lnTo>
                    <a:pt x="21526" y="267500"/>
                  </a:lnTo>
                  <a:lnTo>
                    <a:pt x="22250" y="270090"/>
                  </a:lnTo>
                  <a:lnTo>
                    <a:pt x="23596" y="270852"/>
                  </a:lnTo>
                  <a:lnTo>
                    <a:pt x="24879" y="270484"/>
                  </a:lnTo>
                  <a:lnTo>
                    <a:pt x="26187" y="270129"/>
                  </a:lnTo>
                  <a:lnTo>
                    <a:pt x="26936" y="268782"/>
                  </a:lnTo>
                  <a:close/>
                </a:path>
                <a:path w="41275" h="308609">
                  <a:moveTo>
                    <a:pt x="26936" y="254952"/>
                  </a:moveTo>
                  <a:lnTo>
                    <a:pt x="26581" y="253644"/>
                  </a:lnTo>
                  <a:lnTo>
                    <a:pt x="26225" y="252349"/>
                  </a:lnTo>
                  <a:lnTo>
                    <a:pt x="24866" y="251599"/>
                  </a:lnTo>
                  <a:lnTo>
                    <a:pt x="22275" y="252323"/>
                  </a:lnTo>
                  <a:lnTo>
                    <a:pt x="21526" y="253669"/>
                  </a:lnTo>
                  <a:lnTo>
                    <a:pt x="22250" y="256247"/>
                  </a:lnTo>
                  <a:lnTo>
                    <a:pt x="23596" y="257009"/>
                  </a:lnTo>
                  <a:lnTo>
                    <a:pt x="24879" y="256641"/>
                  </a:lnTo>
                  <a:lnTo>
                    <a:pt x="26187" y="256286"/>
                  </a:lnTo>
                  <a:lnTo>
                    <a:pt x="26936" y="254952"/>
                  </a:lnTo>
                  <a:close/>
                </a:path>
                <a:path w="41275" h="308609">
                  <a:moveTo>
                    <a:pt x="26936" y="241109"/>
                  </a:moveTo>
                  <a:lnTo>
                    <a:pt x="26581" y="239814"/>
                  </a:lnTo>
                  <a:lnTo>
                    <a:pt x="26225" y="238506"/>
                  </a:lnTo>
                  <a:lnTo>
                    <a:pt x="24866" y="237756"/>
                  </a:lnTo>
                  <a:lnTo>
                    <a:pt x="22275" y="238493"/>
                  </a:lnTo>
                  <a:lnTo>
                    <a:pt x="21526" y="239826"/>
                  </a:lnTo>
                  <a:lnTo>
                    <a:pt x="21894" y="241122"/>
                  </a:lnTo>
                  <a:lnTo>
                    <a:pt x="22250" y="242417"/>
                  </a:lnTo>
                  <a:lnTo>
                    <a:pt x="23596" y="243179"/>
                  </a:lnTo>
                  <a:lnTo>
                    <a:pt x="24879" y="242811"/>
                  </a:lnTo>
                  <a:lnTo>
                    <a:pt x="26187" y="242455"/>
                  </a:lnTo>
                  <a:lnTo>
                    <a:pt x="26936" y="241109"/>
                  </a:lnTo>
                  <a:close/>
                </a:path>
                <a:path w="41275" h="308609">
                  <a:moveTo>
                    <a:pt x="26936" y="227266"/>
                  </a:moveTo>
                  <a:lnTo>
                    <a:pt x="26581" y="225971"/>
                  </a:lnTo>
                  <a:lnTo>
                    <a:pt x="26225" y="224675"/>
                  </a:lnTo>
                  <a:lnTo>
                    <a:pt x="24866" y="223926"/>
                  </a:lnTo>
                  <a:lnTo>
                    <a:pt x="22275" y="224650"/>
                  </a:lnTo>
                  <a:lnTo>
                    <a:pt x="21526" y="225983"/>
                  </a:lnTo>
                  <a:lnTo>
                    <a:pt x="22250" y="228574"/>
                  </a:lnTo>
                  <a:lnTo>
                    <a:pt x="23596" y="229336"/>
                  </a:lnTo>
                  <a:lnTo>
                    <a:pt x="24879" y="228968"/>
                  </a:lnTo>
                  <a:lnTo>
                    <a:pt x="26187" y="228612"/>
                  </a:lnTo>
                  <a:lnTo>
                    <a:pt x="26936" y="227266"/>
                  </a:lnTo>
                  <a:close/>
                </a:path>
                <a:path w="41275" h="308609">
                  <a:moveTo>
                    <a:pt x="26936" y="213436"/>
                  </a:moveTo>
                  <a:lnTo>
                    <a:pt x="26581" y="212140"/>
                  </a:lnTo>
                  <a:lnTo>
                    <a:pt x="26225" y="210832"/>
                  </a:lnTo>
                  <a:lnTo>
                    <a:pt x="24866" y="210083"/>
                  </a:lnTo>
                  <a:lnTo>
                    <a:pt x="22275" y="210807"/>
                  </a:lnTo>
                  <a:lnTo>
                    <a:pt x="21526" y="212153"/>
                  </a:lnTo>
                  <a:lnTo>
                    <a:pt x="22250" y="214731"/>
                  </a:lnTo>
                  <a:lnTo>
                    <a:pt x="23596" y="215493"/>
                  </a:lnTo>
                  <a:lnTo>
                    <a:pt x="24879" y="215125"/>
                  </a:lnTo>
                  <a:lnTo>
                    <a:pt x="26187" y="214769"/>
                  </a:lnTo>
                  <a:lnTo>
                    <a:pt x="26936" y="213436"/>
                  </a:lnTo>
                  <a:close/>
                </a:path>
                <a:path w="41275" h="308609">
                  <a:moveTo>
                    <a:pt x="26936" y="199605"/>
                  </a:moveTo>
                  <a:lnTo>
                    <a:pt x="26581" y="198310"/>
                  </a:lnTo>
                  <a:lnTo>
                    <a:pt x="26225" y="197002"/>
                  </a:lnTo>
                  <a:lnTo>
                    <a:pt x="24866" y="196253"/>
                  </a:lnTo>
                  <a:lnTo>
                    <a:pt x="22275" y="196989"/>
                  </a:lnTo>
                  <a:lnTo>
                    <a:pt x="21526" y="198323"/>
                  </a:lnTo>
                  <a:lnTo>
                    <a:pt x="21894" y="199618"/>
                  </a:lnTo>
                  <a:lnTo>
                    <a:pt x="22250" y="200914"/>
                  </a:lnTo>
                  <a:lnTo>
                    <a:pt x="23596" y="201676"/>
                  </a:lnTo>
                  <a:lnTo>
                    <a:pt x="24879" y="201307"/>
                  </a:lnTo>
                  <a:lnTo>
                    <a:pt x="26187" y="200952"/>
                  </a:lnTo>
                  <a:lnTo>
                    <a:pt x="26936" y="199605"/>
                  </a:lnTo>
                  <a:close/>
                </a:path>
                <a:path w="41275" h="308609">
                  <a:moveTo>
                    <a:pt x="26936" y="185762"/>
                  </a:moveTo>
                  <a:lnTo>
                    <a:pt x="26581" y="184467"/>
                  </a:lnTo>
                  <a:lnTo>
                    <a:pt x="26225" y="183172"/>
                  </a:lnTo>
                  <a:lnTo>
                    <a:pt x="24866" y="182422"/>
                  </a:lnTo>
                  <a:lnTo>
                    <a:pt x="22275" y="183146"/>
                  </a:lnTo>
                  <a:lnTo>
                    <a:pt x="21526" y="184480"/>
                  </a:lnTo>
                  <a:lnTo>
                    <a:pt x="22250" y="187071"/>
                  </a:lnTo>
                  <a:lnTo>
                    <a:pt x="23596" y="187833"/>
                  </a:lnTo>
                  <a:lnTo>
                    <a:pt x="24879" y="187464"/>
                  </a:lnTo>
                  <a:lnTo>
                    <a:pt x="26187" y="187109"/>
                  </a:lnTo>
                  <a:lnTo>
                    <a:pt x="26936" y="185762"/>
                  </a:lnTo>
                  <a:close/>
                </a:path>
                <a:path w="41275" h="308609">
                  <a:moveTo>
                    <a:pt x="26936" y="171932"/>
                  </a:moveTo>
                  <a:lnTo>
                    <a:pt x="26581" y="170637"/>
                  </a:lnTo>
                  <a:lnTo>
                    <a:pt x="26225" y="169329"/>
                  </a:lnTo>
                  <a:lnTo>
                    <a:pt x="24866" y="168579"/>
                  </a:lnTo>
                  <a:lnTo>
                    <a:pt x="22275" y="169303"/>
                  </a:lnTo>
                  <a:lnTo>
                    <a:pt x="21526" y="170649"/>
                  </a:lnTo>
                  <a:lnTo>
                    <a:pt x="22250" y="173228"/>
                  </a:lnTo>
                  <a:lnTo>
                    <a:pt x="23596" y="173990"/>
                  </a:lnTo>
                  <a:lnTo>
                    <a:pt x="24879" y="173621"/>
                  </a:lnTo>
                  <a:lnTo>
                    <a:pt x="26187" y="173266"/>
                  </a:lnTo>
                  <a:lnTo>
                    <a:pt x="26936" y="171932"/>
                  </a:lnTo>
                  <a:close/>
                </a:path>
                <a:path w="41275" h="308609">
                  <a:moveTo>
                    <a:pt x="26936" y="158089"/>
                  </a:moveTo>
                  <a:lnTo>
                    <a:pt x="26581" y="156794"/>
                  </a:lnTo>
                  <a:lnTo>
                    <a:pt x="26225" y="155486"/>
                  </a:lnTo>
                  <a:lnTo>
                    <a:pt x="24866" y="154736"/>
                  </a:lnTo>
                  <a:lnTo>
                    <a:pt x="22275" y="155473"/>
                  </a:lnTo>
                  <a:lnTo>
                    <a:pt x="21526" y="156806"/>
                  </a:lnTo>
                  <a:lnTo>
                    <a:pt x="21894" y="158102"/>
                  </a:lnTo>
                  <a:lnTo>
                    <a:pt x="22250" y="159397"/>
                  </a:lnTo>
                  <a:lnTo>
                    <a:pt x="23596" y="160159"/>
                  </a:lnTo>
                  <a:lnTo>
                    <a:pt x="24879" y="159791"/>
                  </a:lnTo>
                  <a:lnTo>
                    <a:pt x="26187" y="159435"/>
                  </a:lnTo>
                  <a:lnTo>
                    <a:pt x="26936" y="158089"/>
                  </a:lnTo>
                  <a:close/>
                </a:path>
                <a:path w="41275" h="308609">
                  <a:moveTo>
                    <a:pt x="26936" y="144259"/>
                  </a:moveTo>
                  <a:lnTo>
                    <a:pt x="26581" y="142951"/>
                  </a:lnTo>
                  <a:lnTo>
                    <a:pt x="26225" y="141655"/>
                  </a:lnTo>
                  <a:lnTo>
                    <a:pt x="24866" y="140906"/>
                  </a:lnTo>
                  <a:lnTo>
                    <a:pt x="22275" y="141630"/>
                  </a:lnTo>
                  <a:lnTo>
                    <a:pt x="21526" y="142963"/>
                  </a:lnTo>
                  <a:lnTo>
                    <a:pt x="22250" y="145554"/>
                  </a:lnTo>
                  <a:lnTo>
                    <a:pt x="23596" y="146316"/>
                  </a:lnTo>
                  <a:lnTo>
                    <a:pt x="24879" y="145948"/>
                  </a:lnTo>
                  <a:lnTo>
                    <a:pt x="26187" y="145592"/>
                  </a:lnTo>
                  <a:lnTo>
                    <a:pt x="26936" y="144259"/>
                  </a:lnTo>
                  <a:close/>
                </a:path>
                <a:path w="41275" h="308609">
                  <a:moveTo>
                    <a:pt x="26936" y="130416"/>
                  </a:moveTo>
                  <a:lnTo>
                    <a:pt x="26581" y="129120"/>
                  </a:lnTo>
                  <a:lnTo>
                    <a:pt x="26225" y="127812"/>
                  </a:lnTo>
                  <a:lnTo>
                    <a:pt x="24866" y="127063"/>
                  </a:lnTo>
                  <a:lnTo>
                    <a:pt x="22275" y="127787"/>
                  </a:lnTo>
                  <a:lnTo>
                    <a:pt x="21526" y="129133"/>
                  </a:lnTo>
                  <a:lnTo>
                    <a:pt x="22250" y="131711"/>
                  </a:lnTo>
                  <a:lnTo>
                    <a:pt x="23596" y="132473"/>
                  </a:lnTo>
                  <a:lnTo>
                    <a:pt x="24879" y="132105"/>
                  </a:lnTo>
                  <a:lnTo>
                    <a:pt x="26187" y="131749"/>
                  </a:lnTo>
                  <a:lnTo>
                    <a:pt x="26936" y="130416"/>
                  </a:lnTo>
                  <a:close/>
                </a:path>
                <a:path w="41275" h="308609">
                  <a:moveTo>
                    <a:pt x="26936" y="116586"/>
                  </a:moveTo>
                  <a:lnTo>
                    <a:pt x="26581" y="115290"/>
                  </a:lnTo>
                  <a:lnTo>
                    <a:pt x="26225" y="113982"/>
                  </a:lnTo>
                  <a:lnTo>
                    <a:pt x="24866" y="113233"/>
                  </a:lnTo>
                  <a:lnTo>
                    <a:pt x="22275" y="113969"/>
                  </a:lnTo>
                  <a:lnTo>
                    <a:pt x="21526" y="115303"/>
                  </a:lnTo>
                  <a:lnTo>
                    <a:pt x="21894" y="116598"/>
                  </a:lnTo>
                  <a:lnTo>
                    <a:pt x="22250" y="117894"/>
                  </a:lnTo>
                  <a:lnTo>
                    <a:pt x="23596" y="118656"/>
                  </a:lnTo>
                  <a:lnTo>
                    <a:pt x="24879" y="118287"/>
                  </a:lnTo>
                  <a:lnTo>
                    <a:pt x="26187" y="117932"/>
                  </a:lnTo>
                  <a:lnTo>
                    <a:pt x="26936" y="116586"/>
                  </a:lnTo>
                  <a:close/>
                </a:path>
                <a:path w="41275" h="308609">
                  <a:moveTo>
                    <a:pt x="26936" y="102755"/>
                  </a:moveTo>
                  <a:lnTo>
                    <a:pt x="26581" y="101447"/>
                  </a:lnTo>
                  <a:lnTo>
                    <a:pt x="26225" y="100152"/>
                  </a:lnTo>
                  <a:lnTo>
                    <a:pt x="24866" y="99402"/>
                  </a:lnTo>
                  <a:lnTo>
                    <a:pt x="22275" y="100126"/>
                  </a:lnTo>
                  <a:lnTo>
                    <a:pt x="21526" y="101460"/>
                  </a:lnTo>
                  <a:lnTo>
                    <a:pt x="22250" y="104051"/>
                  </a:lnTo>
                  <a:lnTo>
                    <a:pt x="23596" y="104813"/>
                  </a:lnTo>
                  <a:lnTo>
                    <a:pt x="24879" y="104444"/>
                  </a:lnTo>
                  <a:lnTo>
                    <a:pt x="26187" y="104089"/>
                  </a:lnTo>
                  <a:lnTo>
                    <a:pt x="26936" y="102755"/>
                  </a:lnTo>
                  <a:close/>
                </a:path>
                <a:path w="41275" h="308609">
                  <a:moveTo>
                    <a:pt x="26936" y="88912"/>
                  </a:moveTo>
                  <a:lnTo>
                    <a:pt x="26581" y="87617"/>
                  </a:lnTo>
                  <a:lnTo>
                    <a:pt x="26225" y="86309"/>
                  </a:lnTo>
                  <a:lnTo>
                    <a:pt x="24866" y="85559"/>
                  </a:lnTo>
                  <a:lnTo>
                    <a:pt x="22275" y="86283"/>
                  </a:lnTo>
                  <a:lnTo>
                    <a:pt x="21526" y="87630"/>
                  </a:lnTo>
                  <a:lnTo>
                    <a:pt x="22250" y="90208"/>
                  </a:lnTo>
                  <a:lnTo>
                    <a:pt x="23596" y="90970"/>
                  </a:lnTo>
                  <a:lnTo>
                    <a:pt x="24879" y="90601"/>
                  </a:lnTo>
                  <a:lnTo>
                    <a:pt x="26187" y="90246"/>
                  </a:lnTo>
                  <a:lnTo>
                    <a:pt x="26936" y="88912"/>
                  </a:lnTo>
                  <a:close/>
                </a:path>
                <a:path w="41275" h="308609">
                  <a:moveTo>
                    <a:pt x="26936" y="75069"/>
                  </a:moveTo>
                  <a:lnTo>
                    <a:pt x="26581" y="73774"/>
                  </a:lnTo>
                  <a:lnTo>
                    <a:pt x="26225" y="72466"/>
                  </a:lnTo>
                  <a:lnTo>
                    <a:pt x="24866" y="71716"/>
                  </a:lnTo>
                  <a:lnTo>
                    <a:pt x="22275" y="72453"/>
                  </a:lnTo>
                  <a:lnTo>
                    <a:pt x="21526" y="73787"/>
                  </a:lnTo>
                  <a:lnTo>
                    <a:pt x="21894" y="75082"/>
                  </a:lnTo>
                  <a:lnTo>
                    <a:pt x="22250" y="76377"/>
                  </a:lnTo>
                  <a:lnTo>
                    <a:pt x="23596" y="77139"/>
                  </a:lnTo>
                  <a:lnTo>
                    <a:pt x="24879" y="76771"/>
                  </a:lnTo>
                  <a:lnTo>
                    <a:pt x="26187" y="76415"/>
                  </a:lnTo>
                  <a:lnTo>
                    <a:pt x="26936" y="75069"/>
                  </a:lnTo>
                  <a:close/>
                </a:path>
                <a:path w="41275" h="308609">
                  <a:moveTo>
                    <a:pt x="26936" y="61239"/>
                  </a:moveTo>
                  <a:lnTo>
                    <a:pt x="26581" y="59931"/>
                  </a:lnTo>
                  <a:lnTo>
                    <a:pt x="26225" y="58635"/>
                  </a:lnTo>
                  <a:lnTo>
                    <a:pt x="24866" y="57886"/>
                  </a:lnTo>
                  <a:lnTo>
                    <a:pt x="22275" y="58610"/>
                  </a:lnTo>
                  <a:lnTo>
                    <a:pt x="21526" y="59944"/>
                  </a:lnTo>
                  <a:lnTo>
                    <a:pt x="22250" y="62534"/>
                  </a:lnTo>
                  <a:lnTo>
                    <a:pt x="23596" y="63296"/>
                  </a:lnTo>
                  <a:lnTo>
                    <a:pt x="24879" y="62928"/>
                  </a:lnTo>
                  <a:lnTo>
                    <a:pt x="26187" y="62572"/>
                  </a:lnTo>
                  <a:lnTo>
                    <a:pt x="26936" y="61239"/>
                  </a:lnTo>
                  <a:close/>
                </a:path>
                <a:path w="41275" h="308609">
                  <a:moveTo>
                    <a:pt x="26936" y="47396"/>
                  </a:moveTo>
                  <a:lnTo>
                    <a:pt x="26581" y="46101"/>
                  </a:lnTo>
                  <a:lnTo>
                    <a:pt x="26225" y="44792"/>
                  </a:lnTo>
                  <a:lnTo>
                    <a:pt x="24866" y="44043"/>
                  </a:lnTo>
                  <a:lnTo>
                    <a:pt x="22275" y="44767"/>
                  </a:lnTo>
                  <a:lnTo>
                    <a:pt x="21526" y="46113"/>
                  </a:lnTo>
                  <a:lnTo>
                    <a:pt x="21894" y="47409"/>
                  </a:lnTo>
                  <a:lnTo>
                    <a:pt x="22250" y="48704"/>
                  </a:lnTo>
                  <a:lnTo>
                    <a:pt x="23596" y="49466"/>
                  </a:lnTo>
                  <a:lnTo>
                    <a:pt x="24879" y="49085"/>
                  </a:lnTo>
                  <a:lnTo>
                    <a:pt x="26187" y="48729"/>
                  </a:lnTo>
                  <a:lnTo>
                    <a:pt x="26936" y="47396"/>
                  </a:lnTo>
                  <a:close/>
                </a:path>
                <a:path w="41275" h="308609">
                  <a:moveTo>
                    <a:pt x="26936" y="33553"/>
                  </a:moveTo>
                  <a:lnTo>
                    <a:pt x="26581" y="32258"/>
                  </a:lnTo>
                  <a:lnTo>
                    <a:pt x="26225" y="30949"/>
                  </a:lnTo>
                  <a:lnTo>
                    <a:pt x="24866" y="30200"/>
                  </a:lnTo>
                  <a:lnTo>
                    <a:pt x="22275" y="30937"/>
                  </a:lnTo>
                  <a:lnTo>
                    <a:pt x="21526" y="32270"/>
                  </a:lnTo>
                  <a:lnTo>
                    <a:pt x="21894" y="33566"/>
                  </a:lnTo>
                  <a:lnTo>
                    <a:pt x="22250" y="34861"/>
                  </a:lnTo>
                  <a:lnTo>
                    <a:pt x="23596" y="35623"/>
                  </a:lnTo>
                  <a:lnTo>
                    <a:pt x="24879" y="35255"/>
                  </a:lnTo>
                  <a:lnTo>
                    <a:pt x="26187" y="34899"/>
                  </a:lnTo>
                  <a:lnTo>
                    <a:pt x="26936" y="33553"/>
                  </a:lnTo>
                  <a:close/>
                </a:path>
                <a:path w="41275" h="308609">
                  <a:moveTo>
                    <a:pt x="26936" y="19735"/>
                  </a:moveTo>
                  <a:lnTo>
                    <a:pt x="26581" y="18427"/>
                  </a:lnTo>
                  <a:lnTo>
                    <a:pt x="26225" y="17132"/>
                  </a:lnTo>
                  <a:lnTo>
                    <a:pt x="24866" y="16383"/>
                  </a:lnTo>
                  <a:lnTo>
                    <a:pt x="22275" y="17106"/>
                  </a:lnTo>
                  <a:lnTo>
                    <a:pt x="21526" y="18440"/>
                  </a:lnTo>
                  <a:lnTo>
                    <a:pt x="22250" y="21031"/>
                  </a:lnTo>
                  <a:lnTo>
                    <a:pt x="23596" y="21793"/>
                  </a:lnTo>
                  <a:lnTo>
                    <a:pt x="24879" y="21424"/>
                  </a:lnTo>
                  <a:lnTo>
                    <a:pt x="26187" y="21069"/>
                  </a:lnTo>
                  <a:lnTo>
                    <a:pt x="26936" y="19735"/>
                  </a:lnTo>
                  <a:close/>
                </a:path>
                <a:path w="41275" h="308609">
                  <a:moveTo>
                    <a:pt x="26936" y="5892"/>
                  </a:moveTo>
                  <a:lnTo>
                    <a:pt x="26581" y="4597"/>
                  </a:lnTo>
                  <a:lnTo>
                    <a:pt x="26225" y="3289"/>
                  </a:lnTo>
                  <a:lnTo>
                    <a:pt x="24866" y="2540"/>
                  </a:lnTo>
                  <a:lnTo>
                    <a:pt x="22275" y="3263"/>
                  </a:lnTo>
                  <a:lnTo>
                    <a:pt x="21526" y="4610"/>
                  </a:lnTo>
                  <a:lnTo>
                    <a:pt x="21894" y="5905"/>
                  </a:lnTo>
                  <a:lnTo>
                    <a:pt x="22250" y="7200"/>
                  </a:lnTo>
                  <a:lnTo>
                    <a:pt x="23596" y="7962"/>
                  </a:lnTo>
                  <a:lnTo>
                    <a:pt x="24879" y="7581"/>
                  </a:lnTo>
                  <a:lnTo>
                    <a:pt x="26187" y="7226"/>
                  </a:lnTo>
                  <a:lnTo>
                    <a:pt x="26936" y="5892"/>
                  </a:lnTo>
                  <a:close/>
                </a:path>
                <a:path w="41275" h="308609">
                  <a:moveTo>
                    <a:pt x="32956" y="305574"/>
                  </a:moveTo>
                  <a:lnTo>
                    <a:pt x="31889" y="304977"/>
                  </a:lnTo>
                  <a:lnTo>
                    <a:pt x="29311" y="305714"/>
                  </a:lnTo>
                  <a:lnTo>
                    <a:pt x="28613" y="306971"/>
                  </a:lnTo>
                  <a:lnTo>
                    <a:pt x="28663" y="307416"/>
                  </a:lnTo>
                  <a:lnTo>
                    <a:pt x="30886" y="306971"/>
                  </a:lnTo>
                  <a:lnTo>
                    <a:pt x="32956" y="305574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889" y="291147"/>
                  </a:lnTo>
                  <a:lnTo>
                    <a:pt x="29311" y="291871"/>
                  </a:lnTo>
                  <a:lnTo>
                    <a:pt x="28562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15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889" y="277304"/>
                  </a:lnTo>
                  <a:lnTo>
                    <a:pt x="29311" y="278028"/>
                  </a:lnTo>
                  <a:lnTo>
                    <a:pt x="28562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15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889" y="263474"/>
                  </a:lnTo>
                  <a:lnTo>
                    <a:pt x="29311" y="264210"/>
                  </a:lnTo>
                  <a:lnTo>
                    <a:pt x="28562" y="265544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889" y="249643"/>
                  </a:lnTo>
                  <a:lnTo>
                    <a:pt x="29311" y="250367"/>
                  </a:lnTo>
                  <a:lnTo>
                    <a:pt x="28562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15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889" y="235800"/>
                  </a:lnTo>
                  <a:lnTo>
                    <a:pt x="29311" y="236524"/>
                  </a:lnTo>
                  <a:lnTo>
                    <a:pt x="28562" y="237871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15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889" y="221957"/>
                  </a:lnTo>
                  <a:lnTo>
                    <a:pt x="29311" y="222694"/>
                  </a:lnTo>
                  <a:lnTo>
                    <a:pt x="28562" y="224028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889" y="208127"/>
                  </a:lnTo>
                  <a:lnTo>
                    <a:pt x="29311" y="208851"/>
                  </a:lnTo>
                  <a:lnTo>
                    <a:pt x="28562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15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889" y="194284"/>
                  </a:lnTo>
                  <a:lnTo>
                    <a:pt x="30607" y="194640"/>
                  </a:lnTo>
                  <a:lnTo>
                    <a:pt x="29311" y="195021"/>
                  </a:lnTo>
                  <a:lnTo>
                    <a:pt x="28562" y="196354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15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889" y="180441"/>
                  </a:lnTo>
                  <a:lnTo>
                    <a:pt x="29311" y="181178"/>
                  </a:lnTo>
                  <a:lnTo>
                    <a:pt x="28562" y="182511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889" y="166624"/>
                  </a:lnTo>
                  <a:lnTo>
                    <a:pt x="29311" y="167347"/>
                  </a:lnTo>
                  <a:lnTo>
                    <a:pt x="28562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15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889" y="152781"/>
                  </a:lnTo>
                  <a:lnTo>
                    <a:pt x="29311" y="153504"/>
                  </a:lnTo>
                  <a:lnTo>
                    <a:pt x="28562" y="154851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15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889" y="138938"/>
                  </a:lnTo>
                  <a:lnTo>
                    <a:pt x="29311" y="139674"/>
                  </a:lnTo>
                  <a:lnTo>
                    <a:pt x="28562" y="141008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15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889" y="125107"/>
                  </a:lnTo>
                  <a:lnTo>
                    <a:pt x="29311" y="125831"/>
                  </a:lnTo>
                  <a:lnTo>
                    <a:pt x="28562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15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889" y="111264"/>
                  </a:lnTo>
                  <a:lnTo>
                    <a:pt x="29311" y="111988"/>
                  </a:lnTo>
                  <a:lnTo>
                    <a:pt x="28562" y="113334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15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889" y="97421"/>
                  </a:lnTo>
                  <a:lnTo>
                    <a:pt x="29311" y="98158"/>
                  </a:lnTo>
                  <a:lnTo>
                    <a:pt x="28562" y="99491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15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48" y="84353"/>
                  </a:lnTo>
                  <a:lnTo>
                    <a:pt x="31889" y="83604"/>
                  </a:lnTo>
                  <a:lnTo>
                    <a:pt x="29311" y="84328"/>
                  </a:lnTo>
                  <a:lnTo>
                    <a:pt x="28562" y="85661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15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604" y="71818"/>
                  </a:lnTo>
                  <a:lnTo>
                    <a:pt x="33248" y="70510"/>
                  </a:lnTo>
                  <a:lnTo>
                    <a:pt x="31889" y="69761"/>
                  </a:lnTo>
                  <a:lnTo>
                    <a:pt x="29311" y="70485"/>
                  </a:lnTo>
                  <a:lnTo>
                    <a:pt x="28562" y="71831"/>
                  </a:lnTo>
                  <a:lnTo>
                    <a:pt x="29273" y="74422"/>
                  </a:lnTo>
                  <a:lnTo>
                    <a:pt x="30619" y="75184"/>
                  </a:lnTo>
                  <a:lnTo>
                    <a:pt x="31915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33959" y="59270"/>
                  </a:moveTo>
                  <a:lnTo>
                    <a:pt x="33604" y="57975"/>
                  </a:lnTo>
                  <a:lnTo>
                    <a:pt x="33248" y="56680"/>
                  </a:lnTo>
                  <a:lnTo>
                    <a:pt x="31889" y="55918"/>
                  </a:lnTo>
                  <a:lnTo>
                    <a:pt x="29311" y="56654"/>
                  </a:lnTo>
                  <a:lnTo>
                    <a:pt x="28562" y="57988"/>
                  </a:lnTo>
                  <a:lnTo>
                    <a:pt x="29273" y="60579"/>
                  </a:lnTo>
                  <a:lnTo>
                    <a:pt x="30619" y="61341"/>
                  </a:lnTo>
                  <a:lnTo>
                    <a:pt x="31915" y="60972"/>
                  </a:lnTo>
                  <a:lnTo>
                    <a:pt x="33210" y="60617"/>
                  </a:lnTo>
                  <a:lnTo>
                    <a:pt x="33959" y="59270"/>
                  </a:lnTo>
                  <a:close/>
                </a:path>
                <a:path w="41275" h="308609">
                  <a:moveTo>
                    <a:pt x="33959" y="45440"/>
                  </a:moveTo>
                  <a:lnTo>
                    <a:pt x="33604" y="44132"/>
                  </a:lnTo>
                  <a:lnTo>
                    <a:pt x="33248" y="42837"/>
                  </a:lnTo>
                  <a:lnTo>
                    <a:pt x="31889" y="42087"/>
                  </a:lnTo>
                  <a:lnTo>
                    <a:pt x="29311" y="42811"/>
                  </a:lnTo>
                  <a:lnTo>
                    <a:pt x="28562" y="44145"/>
                  </a:lnTo>
                  <a:lnTo>
                    <a:pt x="29273" y="46736"/>
                  </a:lnTo>
                  <a:lnTo>
                    <a:pt x="30619" y="47498"/>
                  </a:lnTo>
                  <a:lnTo>
                    <a:pt x="31915" y="47129"/>
                  </a:lnTo>
                  <a:lnTo>
                    <a:pt x="33210" y="46774"/>
                  </a:lnTo>
                  <a:lnTo>
                    <a:pt x="33959" y="45440"/>
                  </a:lnTo>
                  <a:close/>
                </a:path>
                <a:path w="41275" h="308609">
                  <a:moveTo>
                    <a:pt x="33959" y="31597"/>
                  </a:moveTo>
                  <a:lnTo>
                    <a:pt x="33604" y="30302"/>
                  </a:lnTo>
                  <a:lnTo>
                    <a:pt x="33248" y="28994"/>
                  </a:lnTo>
                  <a:lnTo>
                    <a:pt x="31889" y="28244"/>
                  </a:lnTo>
                  <a:lnTo>
                    <a:pt x="29311" y="28968"/>
                  </a:lnTo>
                  <a:lnTo>
                    <a:pt x="28562" y="30314"/>
                  </a:lnTo>
                  <a:lnTo>
                    <a:pt x="29273" y="32905"/>
                  </a:lnTo>
                  <a:lnTo>
                    <a:pt x="30619" y="33667"/>
                  </a:lnTo>
                  <a:lnTo>
                    <a:pt x="31915" y="33286"/>
                  </a:lnTo>
                  <a:lnTo>
                    <a:pt x="33210" y="32931"/>
                  </a:lnTo>
                  <a:lnTo>
                    <a:pt x="33959" y="31597"/>
                  </a:lnTo>
                  <a:close/>
                </a:path>
                <a:path w="41275" h="308609">
                  <a:moveTo>
                    <a:pt x="33959" y="17754"/>
                  </a:moveTo>
                  <a:lnTo>
                    <a:pt x="33604" y="16459"/>
                  </a:lnTo>
                  <a:lnTo>
                    <a:pt x="33248" y="15163"/>
                  </a:lnTo>
                  <a:lnTo>
                    <a:pt x="31889" y="14401"/>
                  </a:lnTo>
                  <a:lnTo>
                    <a:pt x="29311" y="15138"/>
                  </a:lnTo>
                  <a:lnTo>
                    <a:pt x="28562" y="16471"/>
                  </a:lnTo>
                  <a:lnTo>
                    <a:pt x="29273" y="19062"/>
                  </a:lnTo>
                  <a:lnTo>
                    <a:pt x="30619" y="19824"/>
                  </a:lnTo>
                  <a:lnTo>
                    <a:pt x="31915" y="19456"/>
                  </a:lnTo>
                  <a:lnTo>
                    <a:pt x="33210" y="19100"/>
                  </a:lnTo>
                  <a:lnTo>
                    <a:pt x="33959" y="17754"/>
                  </a:lnTo>
                  <a:close/>
                </a:path>
                <a:path w="41275" h="308609">
                  <a:moveTo>
                    <a:pt x="33959" y="3924"/>
                  </a:moveTo>
                  <a:lnTo>
                    <a:pt x="33858" y="3517"/>
                  </a:lnTo>
                  <a:lnTo>
                    <a:pt x="30886" y="1524"/>
                  </a:lnTo>
                  <a:lnTo>
                    <a:pt x="29514" y="1244"/>
                  </a:lnTo>
                  <a:lnTo>
                    <a:pt x="29311" y="1295"/>
                  </a:lnTo>
                  <a:lnTo>
                    <a:pt x="28562" y="2628"/>
                  </a:lnTo>
                  <a:lnTo>
                    <a:pt x="29273" y="5219"/>
                  </a:lnTo>
                  <a:lnTo>
                    <a:pt x="30619" y="5981"/>
                  </a:lnTo>
                  <a:lnTo>
                    <a:pt x="33210" y="5257"/>
                  </a:lnTo>
                  <a:lnTo>
                    <a:pt x="33959" y="3924"/>
                  </a:lnTo>
                  <a:close/>
                </a:path>
                <a:path w="41275" h="308609">
                  <a:moveTo>
                    <a:pt x="40995" y="292531"/>
                  </a:moveTo>
                  <a:lnTo>
                    <a:pt x="40640" y="291236"/>
                  </a:lnTo>
                  <a:lnTo>
                    <a:pt x="40284" y="289941"/>
                  </a:lnTo>
                  <a:lnTo>
                    <a:pt x="38938" y="289191"/>
                  </a:lnTo>
                  <a:lnTo>
                    <a:pt x="37642" y="289547"/>
                  </a:lnTo>
                  <a:lnTo>
                    <a:pt x="36347" y="289915"/>
                  </a:lnTo>
                  <a:lnTo>
                    <a:pt x="35598" y="291249"/>
                  </a:lnTo>
                  <a:lnTo>
                    <a:pt x="36309" y="293839"/>
                  </a:lnTo>
                  <a:lnTo>
                    <a:pt x="37655" y="294601"/>
                  </a:lnTo>
                  <a:lnTo>
                    <a:pt x="38950" y="294233"/>
                  </a:lnTo>
                  <a:lnTo>
                    <a:pt x="40246" y="293878"/>
                  </a:lnTo>
                  <a:lnTo>
                    <a:pt x="40995" y="292531"/>
                  </a:lnTo>
                  <a:close/>
                </a:path>
                <a:path w="41275" h="308609">
                  <a:moveTo>
                    <a:pt x="40995" y="278701"/>
                  </a:moveTo>
                  <a:lnTo>
                    <a:pt x="40640" y="277393"/>
                  </a:lnTo>
                  <a:lnTo>
                    <a:pt x="40284" y="276098"/>
                  </a:lnTo>
                  <a:lnTo>
                    <a:pt x="38938" y="275348"/>
                  </a:lnTo>
                  <a:lnTo>
                    <a:pt x="37642" y="275704"/>
                  </a:lnTo>
                  <a:lnTo>
                    <a:pt x="36347" y="276072"/>
                  </a:lnTo>
                  <a:lnTo>
                    <a:pt x="35598" y="277406"/>
                  </a:lnTo>
                  <a:lnTo>
                    <a:pt x="36309" y="279996"/>
                  </a:lnTo>
                  <a:lnTo>
                    <a:pt x="37655" y="280758"/>
                  </a:lnTo>
                  <a:lnTo>
                    <a:pt x="38950" y="280390"/>
                  </a:lnTo>
                  <a:lnTo>
                    <a:pt x="40246" y="280035"/>
                  </a:lnTo>
                  <a:lnTo>
                    <a:pt x="40995" y="278701"/>
                  </a:lnTo>
                  <a:close/>
                </a:path>
                <a:path w="41275" h="308609">
                  <a:moveTo>
                    <a:pt x="40995" y="264858"/>
                  </a:moveTo>
                  <a:lnTo>
                    <a:pt x="40640" y="263550"/>
                  </a:lnTo>
                  <a:lnTo>
                    <a:pt x="40284" y="262255"/>
                  </a:lnTo>
                  <a:lnTo>
                    <a:pt x="38938" y="261505"/>
                  </a:lnTo>
                  <a:lnTo>
                    <a:pt x="37642" y="261861"/>
                  </a:lnTo>
                  <a:lnTo>
                    <a:pt x="36347" y="262229"/>
                  </a:lnTo>
                  <a:lnTo>
                    <a:pt x="35598" y="263575"/>
                  </a:lnTo>
                  <a:lnTo>
                    <a:pt x="36309" y="266153"/>
                  </a:lnTo>
                  <a:lnTo>
                    <a:pt x="37655" y="266928"/>
                  </a:lnTo>
                  <a:lnTo>
                    <a:pt x="38950" y="266547"/>
                  </a:lnTo>
                  <a:lnTo>
                    <a:pt x="40246" y="266192"/>
                  </a:lnTo>
                  <a:lnTo>
                    <a:pt x="40995" y="264858"/>
                  </a:lnTo>
                  <a:close/>
                </a:path>
                <a:path w="41275" h="308609">
                  <a:moveTo>
                    <a:pt x="40995" y="251015"/>
                  </a:moveTo>
                  <a:lnTo>
                    <a:pt x="40640" y="249720"/>
                  </a:lnTo>
                  <a:lnTo>
                    <a:pt x="40284" y="248424"/>
                  </a:lnTo>
                  <a:lnTo>
                    <a:pt x="38938" y="247675"/>
                  </a:lnTo>
                  <a:lnTo>
                    <a:pt x="37642" y="248031"/>
                  </a:lnTo>
                  <a:lnTo>
                    <a:pt x="36347" y="248399"/>
                  </a:lnTo>
                  <a:lnTo>
                    <a:pt x="35598" y="249732"/>
                  </a:lnTo>
                  <a:lnTo>
                    <a:pt x="36309" y="252323"/>
                  </a:lnTo>
                  <a:lnTo>
                    <a:pt x="37655" y="253085"/>
                  </a:lnTo>
                  <a:lnTo>
                    <a:pt x="38950" y="252717"/>
                  </a:lnTo>
                  <a:lnTo>
                    <a:pt x="40246" y="252361"/>
                  </a:lnTo>
                  <a:lnTo>
                    <a:pt x="40995" y="251015"/>
                  </a:lnTo>
                  <a:close/>
                </a:path>
                <a:path w="41275" h="308609">
                  <a:moveTo>
                    <a:pt x="40995" y="237197"/>
                  </a:moveTo>
                  <a:lnTo>
                    <a:pt x="40640" y="235889"/>
                  </a:lnTo>
                  <a:lnTo>
                    <a:pt x="40284" y="234594"/>
                  </a:lnTo>
                  <a:lnTo>
                    <a:pt x="38938" y="233845"/>
                  </a:lnTo>
                  <a:lnTo>
                    <a:pt x="37642" y="234200"/>
                  </a:lnTo>
                  <a:lnTo>
                    <a:pt x="36347" y="234569"/>
                  </a:lnTo>
                  <a:lnTo>
                    <a:pt x="35598" y="235902"/>
                  </a:lnTo>
                  <a:lnTo>
                    <a:pt x="36309" y="238493"/>
                  </a:lnTo>
                  <a:lnTo>
                    <a:pt x="37655" y="239255"/>
                  </a:lnTo>
                  <a:lnTo>
                    <a:pt x="38950" y="238887"/>
                  </a:lnTo>
                  <a:lnTo>
                    <a:pt x="40246" y="238531"/>
                  </a:lnTo>
                  <a:lnTo>
                    <a:pt x="40995" y="237197"/>
                  </a:lnTo>
                  <a:close/>
                </a:path>
                <a:path w="41275" h="308609">
                  <a:moveTo>
                    <a:pt x="40995" y="223354"/>
                  </a:moveTo>
                  <a:lnTo>
                    <a:pt x="40640" y="222059"/>
                  </a:lnTo>
                  <a:lnTo>
                    <a:pt x="40284" y="220751"/>
                  </a:lnTo>
                  <a:lnTo>
                    <a:pt x="38938" y="220002"/>
                  </a:lnTo>
                  <a:lnTo>
                    <a:pt x="37642" y="220357"/>
                  </a:lnTo>
                  <a:lnTo>
                    <a:pt x="36347" y="220726"/>
                  </a:lnTo>
                  <a:lnTo>
                    <a:pt x="35598" y="222072"/>
                  </a:lnTo>
                  <a:lnTo>
                    <a:pt x="36309" y="224663"/>
                  </a:lnTo>
                  <a:lnTo>
                    <a:pt x="37655" y="225425"/>
                  </a:lnTo>
                  <a:lnTo>
                    <a:pt x="38950" y="225044"/>
                  </a:lnTo>
                  <a:lnTo>
                    <a:pt x="40246" y="224688"/>
                  </a:lnTo>
                  <a:lnTo>
                    <a:pt x="40995" y="223354"/>
                  </a:lnTo>
                  <a:close/>
                </a:path>
                <a:path w="41275" h="308609">
                  <a:moveTo>
                    <a:pt x="40995" y="209511"/>
                  </a:moveTo>
                  <a:lnTo>
                    <a:pt x="40640" y="208216"/>
                  </a:lnTo>
                  <a:lnTo>
                    <a:pt x="40284" y="206921"/>
                  </a:lnTo>
                  <a:lnTo>
                    <a:pt x="38938" y="206171"/>
                  </a:lnTo>
                  <a:lnTo>
                    <a:pt x="37642" y="206527"/>
                  </a:lnTo>
                  <a:lnTo>
                    <a:pt x="36347" y="206895"/>
                  </a:lnTo>
                  <a:lnTo>
                    <a:pt x="35598" y="208229"/>
                  </a:lnTo>
                  <a:lnTo>
                    <a:pt x="36309" y="210820"/>
                  </a:lnTo>
                  <a:lnTo>
                    <a:pt x="37655" y="211582"/>
                  </a:lnTo>
                  <a:lnTo>
                    <a:pt x="38950" y="211213"/>
                  </a:lnTo>
                  <a:lnTo>
                    <a:pt x="40246" y="210858"/>
                  </a:lnTo>
                  <a:lnTo>
                    <a:pt x="40995" y="209511"/>
                  </a:lnTo>
                  <a:close/>
                </a:path>
                <a:path w="41275" h="308609">
                  <a:moveTo>
                    <a:pt x="40995" y="195681"/>
                  </a:moveTo>
                  <a:lnTo>
                    <a:pt x="40640" y="194373"/>
                  </a:lnTo>
                  <a:lnTo>
                    <a:pt x="40284" y="193078"/>
                  </a:lnTo>
                  <a:lnTo>
                    <a:pt x="38938" y="192328"/>
                  </a:lnTo>
                  <a:lnTo>
                    <a:pt x="37642" y="192684"/>
                  </a:lnTo>
                  <a:lnTo>
                    <a:pt x="36347" y="193052"/>
                  </a:lnTo>
                  <a:lnTo>
                    <a:pt x="35598" y="194386"/>
                  </a:lnTo>
                  <a:lnTo>
                    <a:pt x="36309" y="196977"/>
                  </a:lnTo>
                  <a:lnTo>
                    <a:pt x="37655" y="197739"/>
                  </a:lnTo>
                  <a:lnTo>
                    <a:pt x="38950" y="197370"/>
                  </a:lnTo>
                  <a:lnTo>
                    <a:pt x="40246" y="197015"/>
                  </a:lnTo>
                  <a:lnTo>
                    <a:pt x="40995" y="195681"/>
                  </a:lnTo>
                  <a:close/>
                </a:path>
                <a:path w="41275" h="308609">
                  <a:moveTo>
                    <a:pt x="40995" y="181838"/>
                  </a:moveTo>
                  <a:lnTo>
                    <a:pt x="40640" y="180543"/>
                  </a:lnTo>
                  <a:lnTo>
                    <a:pt x="40284" y="179235"/>
                  </a:lnTo>
                  <a:lnTo>
                    <a:pt x="38938" y="178485"/>
                  </a:lnTo>
                  <a:lnTo>
                    <a:pt x="37642" y="178841"/>
                  </a:lnTo>
                  <a:lnTo>
                    <a:pt x="36347" y="179209"/>
                  </a:lnTo>
                  <a:lnTo>
                    <a:pt x="35598" y="180555"/>
                  </a:lnTo>
                  <a:lnTo>
                    <a:pt x="36309" y="183146"/>
                  </a:lnTo>
                  <a:lnTo>
                    <a:pt x="37655" y="183908"/>
                  </a:lnTo>
                  <a:lnTo>
                    <a:pt x="38950" y="183527"/>
                  </a:lnTo>
                  <a:lnTo>
                    <a:pt x="40246" y="183172"/>
                  </a:lnTo>
                  <a:lnTo>
                    <a:pt x="40995" y="181838"/>
                  </a:lnTo>
                  <a:close/>
                </a:path>
                <a:path w="41275" h="308609">
                  <a:moveTo>
                    <a:pt x="40995" y="167995"/>
                  </a:moveTo>
                  <a:lnTo>
                    <a:pt x="40640" y="166700"/>
                  </a:lnTo>
                  <a:lnTo>
                    <a:pt x="40284" y="165404"/>
                  </a:lnTo>
                  <a:lnTo>
                    <a:pt x="38938" y="164655"/>
                  </a:lnTo>
                  <a:lnTo>
                    <a:pt x="37642" y="165011"/>
                  </a:lnTo>
                  <a:lnTo>
                    <a:pt x="36347" y="165379"/>
                  </a:lnTo>
                  <a:lnTo>
                    <a:pt x="35598" y="166712"/>
                  </a:lnTo>
                  <a:lnTo>
                    <a:pt x="36309" y="169303"/>
                  </a:lnTo>
                  <a:lnTo>
                    <a:pt x="37655" y="170065"/>
                  </a:lnTo>
                  <a:lnTo>
                    <a:pt x="38950" y="169697"/>
                  </a:lnTo>
                  <a:lnTo>
                    <a:pt x="40246" y="169341"/>
                  </a:lnTo>
                  <a:lnTo>
                    <a:pt x="40995" y="167995"/>
                  </a:lnTo>
                  <a:close/>
                </a:path>
                <a:path w="41275" h="308609">
                  <a:moveTo>
                    <a:pt x="40995" y="154165"/>
                  </a:moveTo>
                  <a:lnTo>
                    <a:pt x="40640" y="152857"/>
                  </a:lnTo>
                  <a:lnTo>
                    <a:pt x="40284" y="151561"/>
                  </a:lnTo>
                  <a:lnTo>
                    <a:pt x="38938" y="150812"/>
                  </a:lnTo>
                  <a:lnTo>
                    <a:pt x="37642" y="151168"/>
                  </a:lnTo>
                  <a:lnTo>
                    <a:pt x="36347" y="151536"/>
                  </a:lnTo>
                  <a:lnTo>
                    <a:pt x="35598" y="152869"/>
                  </a:lnTo>
                  <a:lnTo>
                    <a:pt x="36309" y="155460"/>
                  </a:lnTo>
                  <a:lnTo>
                    <a:pt x="37655" y="156222"/>
                  </a:lnTo>
                  <a:lnTo>
                    <a:pt x="38950" y="155854"/>
                  </a:lnTo>
                  <a:lnTo>
                    <a:pt x="40246" y="155498"/>
                  </a:lnTo>
                  <a:lnTo>
                    <a:pt x="40995" y="154165"/>
                  </a:lnTo>
                  <a:close/>
                </a:path>
                <a:path w="41275" h="308609">
                  <a:moveTo>
                    <a:pt x="40995" y="140335"/>
                  </a:moveTo>
                  <a:lnTo>
                    <a:pt x="40640" y="139039"/>
                  </a:lnTo>
                  <a:lnTo>
                    <a:pt x="40284" y="137731"/>
                  </a:lnTo>
                  <a:lnTo>
                    <a:pt x="38938" y="136982"/>
                  </a:lnTo>
                  <a:lnTo>
                    <a:pt x="37642" y="137337"/>
                  </a:lnTo>
                  <a:lnTo>
                    <a:pt x="36347" y="137706"/>
                  </a:lnTo>
                  <a:lnTo>
                    <a:pt x="35598" y="139052"/>
                  </a:lnTo>
                  <a:lnTo>
                    <a:pt x="36309" y="141643"/>
                  </a:lnTo>
                  <a:lnTo>
                    <a:pt x="37655" y="142405"/>
                  </a:lnTo>
                  <a:lnTo>
                    <a:pt x="38950" y="142024"/>
                  </a:lnTo>
                  <a:lnTo>
                    <a:pt x="40246" y="141668"/>
                  </a:lnTo>
                  <a:lnTo>
                    <a:pt x="40995" y="140335"/>
                  </a:lnTo>
                  <a:close/>
                </a:path>
                <a:path w="41275" h="308609">
                  <a:moveTo>
                    <a:pt x="40995" y="126492"/>
                  </a:moveTo>
                  <a:lnTo>
                    <a:pt x="40640" y="125196"/>
                  </a:lnTo>
                  <a:lnTo>
                    <a:pt x="40284" y="123901"/>
                  </a:lnTo>
                  <a:lnTo>
                    <a:pt x="38938" y="123139"/>
                  </a:lnTo>
                  <a:lnTo>
                    <a:pt x="36347" y="123875"/>
                  </a:lnTo>
                  <a:lnTo>
                    <a:pt x="35598" y="125209"/>
                  </a:lnTo>
                  <a:lnTo>
                    <a:pt x="36309" y="127800"/>
                  </a:lnTo>
                  <a:lnTo>
                    <a:pt x="37655" y="128562"/>
                  </a:lnTo>
                  <a:lnTo>
                    <a:pt x="38950" y="128193"/>
                  </a:lnTo>
                  <a:lnTo>
                    <a:pt x="40246" y="127838"/>
                  </a:lnTo>
                  <a:lnTo>
                    <a:pt x="40995" y="126492"/>
                  </a:lnTo>
                  <a:close/>
                </a:path>
                <a:path w="41275" h="308609">
                  <a:moveTo>
                    <a:pt x="40995" y="112661"/>
                  </a:moveTo>
                  <a:lnTo>
                    <a:pt x="40640" y="111353"/>
                  </a:lnTo>
                  <a:lnTo>
                    <a:pt x="40284" y="110058"/>
                  </a:lnTo>
                  <a:lnTo>
                    <a:pt x="38938" y="109308"/>
                  </a:lnTo>
                  <a:lnTo>
                    <a:pt x="37642" y="109664"/>
                  </a:lnTo>
                  <a:lnTo>
                    <a:pt x="36347" y="110032"/>
                  </a:lnTo>
                  <a:lnTo>
                    <a:pt x="35598" y="111366"/>
                  </a:lnTo>
                  <a:lnTo>
                    <a:pt x="36309" y="113957"/>
                  </a:lnTo>
                  <a:lnTo>
                    <a:pt x="37655" y="114719"/>
                  </a:lnTo>
                  <a:lnTo>
                    <a:pt x="38950" y="114350"/>
                  </a:lnTo>
                  <a:lnTo>
                    <a:pt x="40246" y="113995"/>
                  </a:lnTo>
                  <a:lnTo>
                    <a:pt x="40995" y="112661"/>
                  </a:lnTo>
                  <a:close/>
                </a:path>
                <a:path w="41275" h="308609">
                  <a:moveTo>
                    <a:pt x="40995" y="98818"/>
                  </a:moveTo>
                  <a:lnTo>
                    <a:pt x="40640" y="97523"/>
                  </a:lnTo>
                  <a:lnTo>
                    <a:pt x="40284" y="96215"/>
                  </a:lnTo>
                  <a:lnTo>
                    <a:pt x="38938" y="95465"/>
                  </a:lnTo>
                  <a:lnTo>
                    <a:pt x="37642" y="95821"/>
                  </a:lnTo>
                  <a:lnTo>
                    <a:pt x="36347" y="96189"/>
                  </a:lnTo>
                  <a:lnTo>
                    <a:pt x="35598" y="97536"/>
                  </a:lnTo>
                  <a:lnTo>
                    <a:pt x="36309" y="100126"/>
                  </a:lnTo>
                  <a:lnTo>
                    <a:pt x="37655" y="100888"/>
                  </a:lnTo>
                  <a:lnTo>
                    <a:pt x="38950" y="100507"/>
                  </a:lnTo>
                  <a:lnTo>
                    <a:pt x="40246" y="100152"/>
                  </a:lnTo>
                  <a:lnTo>
                    <a:pt x="40995" y="98818"/>
                  </a:lnTo>
                  <a:close/>
                </a:path>
                <a:path w="41275" h="308609">
                  <a:moveTo>
                    <a:pt x="40995" y="84975"/>
                  </a:moveTo>
                  <a:lnTo>
                    <a:pt x="40640" y="83680"/>
                  </a:lnTo>
                  <a:lnTo>
                    <a:pt x="40284" y="82384"/>
                  </a:lnTo>
                  <a:lnTo>
                    <a:pt x="38938" y="81635"/>
                  </a:lnTo>
                  <a:lnTo>
                    <a:pt x="37642" y="81991"/>
                  </a:lnTo>
                  <a:lnTo>
                    <a:pt x="36347" y="82359"/>
                  </a:lnTo>
                  <a:lnTo>
                    <a:pt x="35598" y="83693"/>
                  </a:lnTo>
                  <a:lnTo>
                    <a:pt x="36309" y="86283"/>
                  </a:lnTo>
                  <a:lnTo>
                    <a:pt x="37655" y="87045"/>
                  </a:lnTo>
                  <a:lnTo>
                    <a:pt x="38950" y="86677"/>
                  </a:lnTo>
                  <a:lnTo>
                    <a:pt x="40246" y="86321"/>
                  </a:lnTo>
                  <a:lnTo>
                    <a:pt x="40995" y="84975"/>
                  </a:lnTo>
                  <a:close/>
                </a:path>
                <a:path w="41275" h="308609">
                  <a:moveTo>
                    <a:pt x="40995" y="71145"/>
                  </a:moveTo>
                  <a:lnTo>
                    <a:pt x="40640" y="69837"/>
                  </a:lnTo>
                  <a:lnTo>
                    <a:pt x="40284" y="68541"/>
                  </a:lnTo>
                  <a:lnTo>
                    <a:pt x="38938" y="67792"/>
                  </a:lnTo>
                  <a:lnTo>
                    <a:pt x="37642" y="68148"/>
                  </a:lnTo>
                  <a:lnTo>
                    <a:pt x="36347" y="68516"/>
                  </a:lnTo>
                  <a:lnTo>
                    <a:pt x="35598" y="69850"/>
                  </a:lnTo>
                  <a:lnTo>
                    <a:pt x="36309" y="72440"/>
                  </a:lnTo>
                  <a:lnTo>
                    <a:pt x="37655" y="73202"/>
                  </a:lnTo>
                  <a:lnTo>
                    <a:pt x="38950" y="72834"/>
                  </a:lnTo>
                  <a:lnTo>
                    <a:pt x="40246" y="72478"/>
                  </a:lnTo>
                  <a:lnTo>
                    <a:pt x="40995" y="71145"/>
                  </a:lnTo>
                  <a:close/>
                </a:path>
                <a:path w="41275" h="308609">
                  <a:moveTo>
                    <a:pt x="40995" y="57315"/>
                  </a:moveTo>
                  <a:lnTo>
                    <a:pt x="40640" y="56019"/>
                  </a:lnTo>
                  <a:lnTo>
                    <a:pt x="40284" y="54711"/>
                  </a:lnTo>
                  <a:lnTo>
                    <a:pt x="38938" y="53962"/>
                  </a:lnTo>
                  <a:lnTo>
                    <a:pt x="37642" y="54317"/>
                  </a:lnTo>
                  <a:lnTo>
                    <a:pt x="36347" y="54686"/>
                  </a:lnTo>
                  <a:lnTo>
                    <a:pt x="35598" y="56032"/>
                  </a:lnTo>
                  <a:lnTo>
                    <a:pt x="36309" y="58623"/>
                  </a:lnTo>
                  <a:lnTo>
                    <a:pt x="37655" y="59385"/>
                  </a:lnTo>
                  <a:lnTo>
                    <a:pt x="38950" y="59004"/>
                  </a:lnTo>
                  <a:lnTo>
                    <a:pt x="40246" y="58648"/>
                  </a:lnTo>
                  <a:lnTo>
                    <a:pt x="40995" y="57315"/>
                  </a:lnTo>
                  <a:close/>
                </a:path>
                <a:path w="41275" h="308609">
                  <a:moveTo>
                    <a:pt x="40995" y="43472"/>
                  </a:moveTo>
                  <a:lnTo>
                    <a:pt x="40640" y="42176"/>
                  </a:lnTo>
                  <a:lnTo>
                    <a:pt x="40284" y="40881"/>
                  </a:lnTo>
                  <a:lnTo>
                    <a:pt x="38938" y="40132"/>
                  </a:lnTo>
                  <a:lnTo>
                    <a:pt x="37642" y="40487"/>
                  </a:lnTo>
                  <a:lnTo>
                    <a:pt x="36347" y="40855"/>
                  </a:lnTo>
                  <a:lnTo>
                    <a:pt x="35598" y="42189"/>
                  </a:lnTo>
                  <a:lnTo>
                    <a:pt x="36309" y="44780"/>
                  </a:lnTo>
                  <a:lnTo>
                    <a:pt x="37655" y="45542"/>
                  </a:lnTo>
                  <a:lnTo>
                    <a:pt x="38950" y="45173"/>
                  </a:lnTo>
                  <a:lnTo>
                    <a:pt x="40246" y="44818"/>
                  </a:lnTo>
                  <a:lnTo>
                    <a:pt x="40995" y="43472"/>
                  </a:lnTo>
                  <a:close/>
                </a:path>
                <a:path w="41275" h="308609">
                  <a:moveTo>
                    <a:pt x="40995" y="29641"/>
                  </a:moveTo>
                  <a:lnTo>
                    <a:pt x="40640" y="28333"/>
                  </a:lnTo>
                  <a:lnTo>
                    <a:pt x="40284" y="27038"/>
                  </a:lnTo>
                  <a:lnTo>
                    <a:pt x="38938" y="26289"/>
                  </a:lnTo>
                  <a:lnTo>
                    <a:pt x="37642" y="26644"/>
                  </a:lnTo>
                  <a:lnTo>
                    <a:pt x="36347" y="27012"/>
                  </a:lnTo>
                  <a:lnTo>
                    <a:pt x="35598" y="28346"/>
                  </a:lnTo>
                  <a:lnTo>
                    <a:pt x="36309" y="30937"/>
                  </a:lnTo>
                  <a:lnTo>
                    <a:pt x="37655" y="31699"/>
                  </a:lnTo>
                  <a:lnTo>
                    <a:pt x="38950" y="31330"/>
                  </a:lnTo>
                  <a:lnTo>
                    <a:pt x="40246" y="30975"/>
                  </a:lnTo>
                  <a:lnTo>
                    <a:pt x="40995" y="29641"/>
                  </a:lnTo>
                  <a:close/>
                </a:path>
                <a:path w="41275" h="308609">
                  <a:moveTo>
                    <a:pt x="40995" y="15798"/>
                  </a:moveTo>
                  <a:lnTo>
                    <a:pt x="40640" y="14503"/>
                  </a:lnTo>
                  <a:lnTo>
                    <a:pt x="40284" y="13195"/>
                  </a:lnTo>
                  <a:lnTo>
                    <a:pt x="38938" y="12446"/>
                  </a:lnTo>
                  <a:lnTo>
                    <a:pt x="37642" y="12801"/>
                  </a:lnTo>
                  <a:lnTo>
                    <a:pt x="36347" y="13169"/>
                  </a:lnTo>
                  <a:lnTo>
                    <a:pt x="35598" y="14516"/>
                  </a:lnTo>
                  <a:lnTo>
                    <a:pt x="36309" y="17106"/>
                  </a:lnTo>
                  <a:lnTo>
                    <a:pt x="37655" y="17868"/>
                  </a:lnTo>
                  <a:lnTo>
                    <a:pt x="38950" y="17487"/>
                  </a:lnTo>
                  <a:lnTo>
                    <a:pt x="40246" y="17132"/>
                  </a:lnTo>
                  <a:lnTo>
                    <a:pt x="40995" y="1579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75"/>
            <p:cNvSpPr/>
            <p:nvPr/>
          </p:nvSpPr>
          <p:spPr>
            <a:xfrm>
              <a:off x="9501203" y="8440340"/>
              <a:ext cx="107957" cy="781818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410" y="19735"/>
                  </a:moveTo>
                  <a:lnTo>
                    <a:pt x="5054" y="18427"/>
                  </a:lnTo>
                  <a:lnTo>
                    <a:pt x="4699" y="17132"/>
                  </a:lnTo>
                  <a:lnTo>
                    <a:pt x="3340" y="16383"/>
                  </a:lnTo>
                  <a:lnTo>
                    <a:pt x="762" y="17106"/>
                  </a:lnTo>
                  <a:lnTo>
                    <a:pt x="0" y="18440"/>
                  </a:lnTo>
                  <a:lnTo>
                    <a:pt x="723" y="21031"/>
                  </a:lnTo>
                  <a:lnTo>
                    <a:pt x="2070" y="21793"/>
                  </a:lnTo>
                  <a:lnTo>
                    <a:pt x="3352" y="21424"/>
                  </a:lnTo>
                  <a:lnTo>
                    <a:pt x="4660" y="21069"/>
                  </a:lnTo>
                  <a:lnTo>
                    <a:pt x="5410" y="19735"/>
                  </a:lnTo>
                  <a:close/>
                </a:path>
                <a:path w="41275" h="308609">
                  <a:moveTo>
                    <a:pt x="5410" y="5892"/>
                  </a:moveTo>
                  <a:lnTo>
                    <a:pt x="5054" y="4597"/>
                  </a:lnTo>
                  <a:lnTo>
                    <a:pt x="4699" y="3289"/>
                  </a:lnTo>
                  <a:lnTo>
                    <a:pt x="3340" y="2540"/>
                  </a:lnTo>
                  <a:lnTo>
                    <a:pt x="762" y="3263"/>
                  </a:lnTo>
                  <a:lnTo>
                    <a:pt x="0" y="4610"/>
                  </a:lnTo>
                  <a:lnTo>
                    <a:pt x="368" y="5905"/>
                  </a:lnTo>
                  <a:lnTo>
                    <a:pt x="723" y="7200"/>
                  </a:lnTo>
                  <a:lnTo>
                    <a:pt x="2070" y="7962"/>
                  </a:lnTo>
                  <a:lnTo>
                    <a:pt x="3352" y="7581"/>
                  </a:lnTo>
                  <a:lnTo>
                    <a:pt x="4660" y="7226"/>
                  </a:lnTo>
                  <a:lnTo>
                    <a:pt x="5410" y="5892"/>
                  </a:lnTo>
                  <a:close/>
                </a:path>
                <a:path w="41275" h="308609">
                  <a:moveTo>
                    <a:pt x="12446" y="17754"/>
                  </a:moveTo>
                  <a:lnTo>
                    <a:pt x="12090" y="16459"/>
                  </a:lnTo>
                  <a:lnTo>
                    <a:pt x="11734" y="15163"/>
                  </a:lnTo>
                  <a:lnTo>
                    <a:pt x="10388" y="14401"/>
                  </a:lnTo>
                  <a:lnTo>
                    <a:pt x="7797" y="15138"/>
                  </a:lnTo>
                  <a:lnTo>
                    <a:pt x="7048" y="16471"/>
                  </a:lnTo>
                  <a:lnTo>
                    <a:pt x="7759" y="19062"/>
                  </a:lnTo>
                  <a:lnTo>
                    <a:pt x="9105" y="19824"/>
                  </a:lnTo>
                  <a:lnTo>
                    <a:pt x="10401" y="19456"/>
                  </a:lnTo>
                  <a:lnTo>
                    <a:pt x="11696" y="19100"/>
                  </a:lnTo>
                  <a:lnTo>
                    <a:pt x="12446" y="17754"/>
                  </a:lnTo>
                  <a:close/>
                </a:path>
                <a:path w="41275" h="308609">
                  <a:moveTo>
                    <a:pt x="12446" y="3924"/>
                  </a:moveTo>
                  <a:lnTo>
                    <a:pt x="12090" y="2616"/>
                  </a:lnTo>
                  <a:lnTo>
                    <a:pt x="11734" y="1320"/>
                  </a:lnTo>
                  <a:lnTo>
                    <a:pt x="10388" y="571"/>
                  </a:lnTo>
                  <a:lnTo>
                    <a:pt x="9093" y="927"/>
                  </a:lnTo>
                  <a:lnTo>
                    <a:pt x="7797" y="1295"/>
                  </a:lnTo>
                  <a:lnTo>
                    <a:pt x="7048" y="2628"/>
                  </a:lnTo>
                  <a:lnTo>
                    <a:pt x="7759" y="5219"/>
                  </a:lnTo>
                  <a:lnTo>
                    <a:pt x="9105" y="5981"/>
                  </a:lnTo>
                  <a:lnTo>
                    <a:pt x="10401" y="5613"/>
                  </a:lnTo>
                  <a:lnTo>
                    <a:pt x="11696" y="5257"/>
                  </a:lnTo>
                  <a:lnTo>
                    <a:pt x="12446" y="3924"/>
                  </a:lnTo>
                  <a:close/>
                </a:path>
                <a:path w="41275" h="308609">
                  <a:moveTo>
                    <a:pt x="19469" y="1955"/>
                  </a:moveTo>
                  <a:lnTo>
                    <a:pt x="18935" y="0"/>
                  </a:lnTo>
                  <a:lnTo>
                    <a:pt x="14452" y="0"/>
                  </a:lnTo>
                  <a:lnTo>
                    <a:pt x="14071" y="673"/>
                  </a:lnTo>
                  <a:lnTo>
                    <a:pt x="14782" y="3263"/>
                  </a:lnTo>
                  <a:lnTo>
                    <a:pt x="16129" y="4025"/>
                  </a:lnTo>
                  <a:lnTo>
                    <a:pt x="18719" y="3302"/>
                  </a:lnTo>
                  <a:lnTo>
                    <a:pt x="19469" y="1955"/>
                  </a:lnTo>
                  <a:close/>
                </a:path>
                <a:path w="41275" h="308609">
                  <a:moveTo>
                    <a:pt x="26428" y="308495"/>
                  </a:moveTo>
                  <a:lnTo>
                    <a:pt x="26212" y="307695"/>
                  </a:lnTo>
                  <a:lnTo>
                    <a:pt x="24866" y="306946"/>
                  </a:lnTo>
                  <a:lnTo>
                    <a:pt x="22275" y="307670"/>
                  </a:lnTo>
                  <a:lnTo>
                    <a:pt x="21818" y="308495"/>
                  </a:lnTo>
                  <a:lnTo>
                    <a:pt x="26428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68" y="295173"/>
                  </a:lnTo>
                  <a:lnTo>
                    <a:pt x="26212" y="293865"/>
                  </a:lnTo>
                  <a:lnTo>
                    <a:pt x="24866" y="293116"/>
                  </a:lnTo>
                  <a:lnTo>
                    <a:pt x="22275" y="293839"/>
                  </a:lnTo>
                  <a:lnTo>
                    <a:pt x="21526" y="295186"/>
                  </a:lnTo>
                  <a:lnTo>
                    <a:pt x="22237" y="297764"/>
                  </a:lnTo>
                  <a:lnTo>
                    <a:pt x="23583" y="298526"/>
                  </a:lnTo>
                  <a:lnTo>
                    <a:pt x="24879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68" y="281330"/>
                  </a:lnTo>
                  <a:lnTo>
                    <a:pt x="26212" y="280022"/>
                  </a:lnTo>
                  <a:lnTo>
                    <a:pt x="24866" y="279273"/>
                  </a:lnTo>
                  <a:lnTo>
                    <a:pt x="22275" y="280009"/>
                  </a:lnTo>
                  <a:lnTo>
                    <a:pt x="21526" y="281343"/>
                  </a:lnTo>
                  <a:lnTo>
                    <a:pt x="22237" y="283933"/>
                  </a:lnTo>
                  <a:lnTo>
                    <a:pt x="23583" y="284695"/>
                  </a:lnTo>
                  <a:lnTo>
                    <a:pt x="24879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68" y="267487"/>
                  </a:lnTo>
                  <a:lnTo>
                    <a:pt x="26212" y="266192"/>
                  </a:lnTo>
                  <a:lnTo>
                    <a:pt x="24866" y="265442"/>
                  </a:lnTo>
                  <a:lnTo>
                    <a:pt x="22275" y="266166"/>
                  </a:lnTo>
                  <a:lnTo>
                    <a:pt x="21526" y="267500"/>
                  </a:lnTo>
                  <a:lnTo>
                    <a:pt x="22237" y="270090"/>
                  </a:lnTo>
                  <a:lnTo>
                    <a:pt x="23583" y="270852"/>
                  </a:lnTo>
                  <a:lnTo>
                    <a:pt x="24879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68" y="253644"/>
                  </a:lnTo>
                  <a:lnTo>
                    <a:pt x="26212" y="252349"/>
                  </a:lnTo>
                  <a:lnTo>
                    <a:pt x="24866" y="251599"/>
                  </a:lnTo>
                  <a:lnTo>
                    <a:pt x="22275" y="252323"/>
                  </a:lnTo>
                  <a:lnTo>
                    <a:pt x="21526" y="253669"/>
                  </a:lnTo>
                  <a:lnTo>
                    <a:pt x="22237" y="256247"/>
                  </a:lnTo>
                  <a:lnTo>
                    <a:pt x="23583" y="257009"/>
                  </a:lnTo>
                  <a:lnTo>
                    <a:pt x="24879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68" y="239814"/>
                  </a:lnTo>
                  <a:lnTo>
                    <a:pt x="26212" y="238506"/>
                  </a:lnTo>
                  <a:lnTo>
                    <a:pt x="24866" y="237756"/>
                  </a:lnTo>
                  <a:lnTo>
                    <a:pt x="22275" y="238493"/>
                  </a:lnTo>
                  <a:lnTo>
                    <a:pt x="21526" y="239826"/>
                  </a:lnTo>
                  <a:lnTo>
                    <a:pt x="22237" y="242417"/>
                  </a:lnTo>
                  <a:lnTo>
                    <a:pt x="23583" y="243179"/>
                  </a:lnTo>
                  <a:lnTo>
                    <a:pt x="24879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68" y="225971"/>
                  </a:lnTo>
                  <a:lnTo>
                    <a:pt x="26212" y="224675"/>
                  </a:lnTo>
                  <a:lnTo>
                    <a:pt x="24866" y="223926"/>
                  </a:lnTo>
                  <a:lnTo>
                    <a:pt x="22275" y="224650"/>
                  </a:lnTo>
                  <a:lnTo>
                    <a:pt x="21526" y="225983"/>
                  </a:lnTo>
                  <a:lnTo>
                    <a:pt x="22237" y="228574"/>
                  </a:lnTo>
                  <a:lnTo>
                    <a:pt x="23583" y="229336"/>
                  </a:lnTo>
                  <a:lnTo>
                    <a:pt x="24879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68" y="212140"/>
                  </a:lnTo>
                  <a:lnTo>
                    <a:pt x="26212" y="210832"/>
                  </a:lnTo>
                  <a:lnTo>
                    <a:pt x="24866" y="210083"/>
                  </a:lnTo>
                  <a:lnTo>
                    <a:pt x="22275" y="210807"/>
                  </a:lnTo>
                  <a:lnTo>
                    <a:pt x="21526" y="212153"/>
                  </a:lnTo>
                  <a:lnTo>
                    <a:pt x="22237" y="214731"/>
                  </a:lnTo>
                  <a:lnTo>
                    <a:pt x="23583" y="215493"/>
                  </a:lnTo>
                  <a:lnTo>
                    <a:pt x="24879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68" y="198310"/>
                  </a:lnTo>
                  <a:lnTo>
                    <a:pt x="26212" y="197002"/>
                  </a:lnTo>
                  <a:lnTo>
                    <a:pt x="24866" y="196253"/>
                  </a:lnTo>
                  <a:lnTo>
                    <a:pt x="22275" y="196989"/>
                  </a:lnTo>
                  <a:lnTo>
                    <a:pt x="21526" y="198323"/>
                  </a:lnTo>
                  <a:lnTo>
                    <a:pt x="22237" y="200914"/>
                  </a:lnTo>
                  <a:lnTo>
                    <a:pt x="23583" y="201676"/>
                  </a:lnTo>
                  <a:lnTo>
                    <a:pt x="24879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68" y="184467"/>
                  </a:lnTo>
                  <a:lnTo>
                    <a:pt x="26212" y="183172"/>
                  </a:lnTo>
                  <a:lnTo>
                    <a:pt x="24866" y="182422"/>
                  </a:lnTo>
                  <a:lnTo>
                    <a:pt x="22275" y="183146"/>
                  </a:lnTo>
                  <a:lnTo>
                    <a:pt x="21526" y="184480"/>
                  </a:lnTo>
                  <a:lnTo>
                    <a:pt x="22237" y="187071"/>
                  </a:lnTo>
                  <a:lnTo>
                    <a:pt x="23583" y="187833"/>
                  </a:lnTo>
                  <a:lnTo>
                    <a:pt x="24879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68" y="170637"/>
                  </a:lnTo>
                  <a:lnTo>
                    <a:pt x="26212" y="169329"/>
                  </a:lnTo>
                  <a:lnTo>
                    <a:pt x="24866" y="168579"/>
                  </a:lnTo>
                  <a:lnTo>
                    <a:pt x="22275" y="169303"/>
                  </a:lnTo>
                  <a:lnTo>
                    <a:pt x="21526" y="170649"/>
                  </a:lnTo>
                  <a:lnTo>
                    <a:pt x="22237" y="173228"/>
                  </a:lnTo>
                  <a:lnTo>
                    <a:pt x="23583" y="173990"/>
                  </a:lnTo>
                  <a:lnTo>
                    <a:pt x="24879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68" y="156794"/>
                  </a:lnTo>
                  <a:lnTo>
                    <a:pt x="26212" y="155486"/>
                  </a:lnTo>
                  <a:lnTo>
                    <a:pt x="24866" y="154736"/>
                  </a:lnTo>
                  <a:lnTo>
                    <a:pt x="22275" y="155473"/>
                  </a:lnTo>
                  <a:lnTo>
                    <a:pt x="21526" y="156806"/>
                  </a:lnTo>
                  <a:lnTo>
                    <a:pt x="22237" y="159397"/>
                  </a:lnTo>
                  <a:lnTo>
                    <a:pt x="23583" y="160159"/>
                  </a:lnTo>
                  <a:lnTo>
                    <a:pt x="24879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68" y="142951"/>
                  </a:lnTo>
                  <a:lnTo>
                    <a:pt x="26212" y="141655"/>
                  </a:lnTo>
                  <a:lnTo>
                    <a:pt x="24866" y="140906"/>
                  </a:lnTo>
                  <a:lnTo>
                    <a:pt x="22275" y="141630"/>
                  </a:lnTo>
                  <a:lnTo>
                    <a:pt x="21526" y="142963"/>
                  </a:lnTo>
                  <a:lnTo>
                    <a:pt x="22237" y="145554"/>
                  </a:lnTo>
                  <a:lnTo>
                    <a:pt x="23583" y="146316"/>
                  </a:lnTo>
                  <a:lnTo>
                    <a:pt x="24879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68" y="129120"/>
                  </a:lnTo>
                  <a:lnTo>
                    <a:pt x="26212" y="127812"/>
                  </a:lnTo>
                  <a:lnTo>
                    <a:pt x="24866" y="127063"/>
                  </a:lnTo>
                  <a:lnTo>
                    <a:pt x="22275" y="127787"/>
                  </a:lnTo>
                  <a:lnTo>
                    <a:pt x="21526" y="129133"/>
                  </a:lnTo>
                  <a:lnTo>
                    <a:pt x="22237" y="131711"/>
                  </a:lnTo>
                  <a:lnTo>
                    <a:pt x="23583" y="132473"/>
                  </a:lnTo>
                  <a:lnTo>
                    <a:pt x="24879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68" y="115290"/>
                  </a:lnTo>
                  <a:lnTo>
                    <a:pt x="26212" y="113982"/>
                  </a:lnTo>
                  <a:lnTo>
                    <a:pt x="24866" y="113233"/>
                  </a:lnTo>
                  <a:lnTo>
                    <a:pt x="22275" y="113969"/>
                  </a:lnTo>
                  <a:lnTo>
                    <a:pt x="21526" y="115303"/>
                  </a:lnTo>
                  <a:lnTo>
                    <a:pt x="22237" y="117894"/>
                  </a:lnTo>
                  <a:lnTo>
                    <a:pt x="23583" y="118656"/>
                  </a:lnTo>
                  <a:lnTo>
                    <a:pt x="24879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68" y="101447"/>
                  </a:lnTo>
                  <a:lnTo>
                    <a:pt x="26212" y="100152"/>
                  </a:lnTo>
                  <a:lnTo>
                    <a:pt x="24866" y="99402"/>
                  </a:lnTo>
                  <a:lnTo>
                    <a:pt x="22275" y="100126"/>
                  </a:lnTo>
                  <a:lnTo>
                    <a:pt x="21526" y="101460"/>
                  </a:lnTo>
                  <a:lnTo>
                    <a:pt x="22237" y="104051"/>
                  </a:lnTo>
                  <a:lnTo>
                    <a:pt x="23583" y="104813"/>
                  </a:lnTo>
                  <a:lnTo>
                    <a:pt x="24879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26924" y="88912"/>
                  </a:moveTo>
                  <a:lnTo>
                    <a:pt x="26568" y="87617"/>
                  </a:lnTo>
                  <a:lnTo>
                    <a:pt x="26212" y="86309"/>
                  </a:lnTo>
                  <a:lnTo>
                    <a:pt x="24866" y="85559"/>
                  </a:lnTo>
                  <a:lnTo>
                    <a:pt x="22275" y="86283"/>
                  </a:lnTo>
                  <a:lnTo>
                    <a:pt x="21526" y="87630"/>
                  </a:lnTo>
                  <a:lnTo>
                    <a:pt x="22237" y="90208"/>
                  </a:lnTo>
                  <a:lnTo>
                    <a:pt x="23583" y="90970"/>
                  </a:lnTo>
                  <a:lnTo>
                    <a:pt x="24879" y="90601"/>
                  </a:lnTo>
                  <a:lnTo>
                    <a:pt x="26174" y="90246"/>
                  </a:lnTo>
                  <a:lnTo>
                    <a:pt x="26924" y="88912"/>
                  </a:lnTo>
                  <a:close/>
                </a:path>
                <a:path w="41275" h="308609">
                  <a:moveTo>
                    <a:pt x="26924" y="75069"/>
                  </a:moveTo>
                  <a:lnTo>
                    <a:pt x="26568" y="73774"/>
                  </a:lnTo>
                  <a:lnTo>
                    <a:pt x="26212" y="72466"/>
                  </a:lnTo>
                  <a:lnTo>
                    <a:pt x="24866" y="71716"/>
                  </a:lnTo>
                  <a:lnTo>
                    <a:pt x="22275" y="72453"/>
                  </a:lnTo>
                  <a:lnTo>
                    <a:pt x="21526" y="73787"/>
                  </a:lnTo>
                  <a:lnTo>
                    <a:pt x="22237" y="76377"/>
                  </a:lnTo>
                  <a:lnTo>
                    <a:pt x="23583" y="77139"/>
                  </a:lnTo>
                  <a:lnTo>
                    <a:pt x="24879" y="76771"/>
                  </a:lnTo>
                  <a:lnTo>
                    <a:pt x="26174" y="76415"/>
                  </a:lnTo>
                  <a:lnTo>
                    <a:pt x="26924" y="75069"/>
                  </a:lnTo>
                  <a:close/>
                </a:path>
                <a:path w="41275" h="308609">
                  <a:moveTo>
                    <a:pt x="26924" y="61239"/>
                  </a:moveTo>
                  <a:lnTo>
                    <a:pt x="26568" y="59931"/>
                  </a:lnTo>
                  <a:lnTo>
                    <a:pt x="26212" y="58635"/>
                  </a:lnTo>
                  <a:lnTo>
                    <a:pt x="24866" y="57886"/>
                  </a:lnTo>
                  <a:lnTo>
                    <a:pt x="22275" y="58610"/>
                  </a:lnTo>
                  <a:lnTo>
                    <a:pt x="21526" y="59944"/>
                  </a:lnTo>
                  <a:lnTo>
                    <a:pt x="22237" y="62534"/>
                  </a:lnTo>
                  <a:lnTo>
                    <a:pt x="23583" y="63296"/>
                  </a:lnTo>
                  <a:lnTo>
                    <a:pt x="24879" y="62928"/>
                  </a:lnTo>
                  <a:lnTo>
                    <a:pt x="26174" y="62572"/>
                  </a:lnTo>
                  <a:lnTo>
                    <a:pt x="26924" y="61239"/>
                  </a:lnTo>
                  <a:close/>
                </a:path>
                <a:path w="41275" h="308609">
                  <a:moveTo>
                    <a:pt x="26924" y="47396"/>
                  </a:moveTo>
                  <a:lnTo>
                    <a:pt x="26568" y="46101"/>
                  </a:lnTo>
                  <a:lnTo>
                    <a:pt x="26212" y="44792"/>
                  </a:lnTo>
                  <a:lnTo>
                    <a:pt x="24866" y="44043"/>
                  </a:lnTo>
                  <a:lnTo>
                    <a:pt x="22275" y="44767"/>
                  </a:lnTo>
                  <a:lnTo>
                    <a:pt x="21526" y="46113"/>
                  </a:lnTo>
                  <a:lnTo>
                    <a:pt x="22237" y="48704"/>
                  </a:lnTo>
                  <a:lnTo>
                    <a:pt x="23583" y="49466"/>
                  </a:lnTo>
                  <a:lnTo>
                    <a:pt x="24879" y="49085"/>
                  </a:lnTo>
                  <a:lnTo>
                    <a:pt x="26174" y="48729"/>
                  </a:lnTo>
                  <a:lnTo>
                    <a:pt x="26924" y="47396"/>
                  </a:lnTo>
                  <a:close/>
                </a:path>
                <a:path w="41275" h="308609">
                  <a:moveTo>
                    <a:pt x="26924" y="33553"/>
                  </a:moveTo>
                  <a:lnTo>
                    <a:pt x="26568" y="32258"/>
                  </a:lnTo>
                  <a:lnTo>
                    <a:pt x="26212" y="30949"/>
                  </a:lnTo>
                  <a:lnTo>
                    <a:pt x="24866" y="30200"/>
                  </a:lnTo>
                  <a:lnTo>
                    <a:pt x="22275" y="30937"/>
                  </a:lnTo>
                  <a:lnTo>
                    <a:pt x="21526" y="32270"/>
                  </a:lnTo>
                  <a:lnTo>
                    <a:pt x="22237" y="34861"/>
                  </a:lnTo>
                  <a:lnTo>
                    <a:pt x="23583" y="35623"/>
                  </a:lnTo>
                  <a:lnTo>
                    <a:pt x="24879" y="35255"/>
                  </a:lnTo>
                  <a:lnTo>
                    <a:pt x="26174" y="34899"/>
                  </a:lnTo>
                  <a:lnTo>
                    <a:pt x="26924" y="33553"/>
                  </a:lnTo>
                  <a:close/>
                </a:path>
                <a:path w="41275" h="308609">
                  <a:moveTo>
                    <a:pt x="26924" y="19735"/>
                  </a:moveTo>
                  <a:lnTo>
                    <a:pt x="26568" y="18427"/>
                  </a:lnTo>
                  <a:lnTo>
                    <a:pt x="26212" y="17132"/>
                  </a:lnTo>
                  <a:lnTo>
                    <a:pt x="24866" y="16383"/>
                  </a:lnTo>
                  <a:lnTo>
                    <a:pt x="22275" y="17106"/>
                  </a:lnTo>
                  <a:lnTo>
                    <a:pt x="21526" y="18440"/>
                  </a:lnTo>
                  <a:lnTo>
                    <a:pt x="22237" y="21031"/>
                  </a:lnTo>
                  <a:lnTo>
                    <a:pt x="23583" y="21793"/>
                  </a:lnTo>
                  <a:lnTo>
                    <a:pt x="24879" y="21424"/>
                  </a:lnTo>
                  <a:lnTo>
                    <a:pt x="26174" y="21069"/>
                  </a:lnTo>
                  <a:lnTo>
                    <a:pt x="26924" y="19735"/>
                  </a:lnTo>
                  <a:close/>
                </a:path>
                <a:path w="41275" h="308609">
                  <a:moveTo>
                    <a:pt x="33972" y="308330"/>
                  </a:moveTo>
                  <a:lnTo>
                    <a:pt x="33248" y="305727"/>
                  </a:lnTo>
                  <a:lnTo>
                    <a:pt x="31902" y="304977"/>
                  </a:lnTo>
                  <a:lnTo>
                    <a:pt x="29298" y="305727"/>
                  </a:lnTo>
                  <a:lnTo>
                    <a:pt x="28562" y="307047"/>
                  </a:lnTo>
                  <a:lnTo>
                    <a:pt x="28956" y="308495"/>
                  </a:lnTo>
                  <a:lnTo>
                    <a:pt x="33883" y="308495"/>
                  </a:lnTo>
                  <a:lnTo>
                    <a:pt x="33972" y="308330"/>
                  </a:lnTo>
                  <a:close/>
                </a:path>
                <a:path w="41275" h="308609">
                  <a:moveTo>
                    <a:pt x="33972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902" y="291147"/>
                  </a:lnTo>
                  <a:lnTo>
                    <a:pt x="29311" y="291871"/>
                  </a:lnTo>
                  <a:lnTo>
                    <a:pt x="28562" y="293204"/>
                  </a:lnTo>
                  <a:lnTo>
                    <a:pt x="29273" y="295795"/>
                  </a:lnTo>
                  <a:lnTo>
                    <a:pt x="30632" y="296557"/>
                  </a:lnTo>
                  <a:lnTo>
                    <a:pt x="31915" y="296189"/>
                  </a:lnTo>
                  <a:lnTo>
                    <a:pt x="33223" y="295833"/>
                  </a:lnTo>
                  <a:lnTo>
                    <a:pt x="33972" y="294500"/>
                  </a:lnTo>
                  <a:close/>
                </a:path>
                <a:path w="41275" h="308609">
                  <a:moveTo>
                    <a:pt x="33972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902" y="277304"/>
                  </a:lnTo>
                  <a:lnTo>
                    <a:pt x="29311" y="278028"/>
                  </a:lnTo>
                  <a:lnTo>
                    <a:pt x="28562" y="279374"/>
                  </a:lnTo>
                  <a:lnTo>
                    <a:pt x="29273" y="281952"/>
                  </a:lnTo>
                  <a:lnTo>
                    <a:pt x="30632" y="282714"/>
                  </a:lnTo>
                  <a:lnTo>
                    <a:pt x="31915" y="282346"/>
                  </a:lnTo>
                  <a:lnTo>
                    <a:pt x="33223" y="281990"/>
                  </a:lnTo>
                  <a:lnTo>
                    <a:pt x="33972" y="280657"/>
                  </a:lnTo>
                  <a:close/>
                </a:path>
                <a:path w="41275" h="308609">
                  <a:moveTo>
                    <a:pt x="33972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902" y="263474"/>
                  </a:lnTo>
                  <a:lnTo>
                    <a:pt x="29311" y="264210"/>
                  </a:lnTo>
                  <a:lnTo>
                    <a:pt x="28562" y="265544"/>
                  </a:lnTo>
                  <a:lnTo>
                    <a:pt x="29273" y="268135"/>
                  </a:lnTo>
                  <a:lnTo>
                    <a:pt x="30632" y="268897"/>
                  </a:lnTo>
                  <a:lnTo>
                    <a:pt x="33223" y="268160"/>
                  </a:lnTo>
                  <a:lnTo>
                    <a:pt x="33972" y="266827"/>
                  </a:lnTo>
                  <a:close/>
                </a:path>
                <a:path w="41275" h="308609">
                  <a:moveTo>
                    <a:pt x="33972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902" y="249643"/>
                  </a:lnTo>
                  <a:lnTo>
                    <a:pt x="29311" y="250367"/>
                  </a:lnTo>
                  <a:lnTo>
                    <a:pt x="28562" y="251701"/>
                  </a:lnTo>
                  <a:lnTo>
                    <a:pt x="29273" y="254292"/>
                  </a:lnTo>
                  <a:lnTo>
                    <a:pt x="30632" y="255054"/>
                  </a:lnTo>
                  <a:lnTo>
                    <a:pt x="31915" y="254685"/>
                  </a:lnTo>
                  <a:lnTo>
                    <a:pt x="33223" y="254330"/>
                  </a:lnTo>
                  <a:lnTo>
                    <a:pt x="33972" y="252996"/>
                  </a:lnTo>
                  <a:close/>
                </a:path>
                <a:path w="41275" h="308609">
                  <a:moveTo>
                    <a:pt x="33972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902" y="235800"/>
                  </a:lnTo>
                  <a:lnTo>
                    <a:pt x="29311" y="236524"/>
                  </a:lnTo>
                  <a:lnTo>
                    <a:pt x="28562" y="237871"/>
                  </a:lnTo>
                  <a:lnTo>
                    <a:pt x="29273" y="240461"/>
                  </a:lnTo>
                  <a:lnTo>
                    <a:pt x="30632" y="241223"/>
                  </a:lnTo>
                  <a:lnTo>
                    <a:pt x="31915" y="240842"/>
                  </a:lnTo>
                  <a:lnTo>
                    <a:pt x="33223" y="240487"/>
                  </a:lnTo>
                  <a:lnTo>
                    <a:pt x="33972" y="239153"/>
                  </a:lnTo>
                  <a:close/>
                </a:path>
                <a:path w="41275" h="308609">
                  <a:moveTo>
                    <a:pt x="33972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902" y="221957"/>
                  </a:lnTo>
                  <a:lnTo>
                    <a:pt x="29311" y="222694"/>
                  </a:lnTo>
                  <a:lnTo>
                    <a:pt x="28562" y="224028"/>
                  </a:lnTo>
                  <a:lnTo>
                    <a:pt x="29273" y="226618"/>
                  </a:lnTo>
                  <a:lnTo>
                    <a:pt x="30632" y="227380"/>
                  </a:lnTo>
                  <a:lnTo>
                    <a:pt x="33223" y="226644"/>
                  </a:lnTo>
                  <a:lnTo>
                    <a:pt x="33972" y="225310"/>
                  </a:lnTo>
                  <a:close/>
                </a:path>
                <a:path w="41275" h="308609">
                  <a:moveTo>
                    <a:pt x="33972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902" y="208127"/>
                  </a:lnTo>
                  <a:lnTo>
                    <a:pt x="29311" y="208851"/>
                  </a:lnTo>
                  <a:lnTo>
                    <a:pt x="28562" y="210185"/>
                  </a:lnTo>
                  <a:lnTo>
                    <a:pt x="29273" y="212775"/>
                  </a:lnTo>
                  <a:lnTo>
                    <a:pt x="30632" y="213537"/>
                  </a:lnTo>
                  <a:lnTo>
                    <a:pt x="31915" y="213169"/>
                  </a:lnTo>
                  <a:lnTo>
                    <a:pt x="33223" y="212813"/>
                  </a:lnTo>
                  <a:lnTo>
                    <a:pt x="33972" y="211480"/>
                  </a:lnTo>
                  <a:close/>
                </a:path>
                <a:path w="41275" h="308609">
                  <a:moveTo>
                    <a:pt x="33972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902" y="194284"/>
                  </a:lnTo>
                  <a:lnTo>
                    <a:pt x="30619" y="194640"/>
                  </a:lnTo>
                  <a:lnTo>
                    <a:pt x="29311" y="195021"/>
                  </a:lnTo>
                  <a:lnTo>
                    <a:pt x="28562" y="196354"/>
                  </a:lnTo>
                  <a:lnTo>
                    <a:pt x="29273" y="198945"/>
                  </a:lnTo>
                  <a:lnTo>
                    <a:pt x="30632" y="199707"/>
                  </a:lnTo>
                  <a:lnTo>
                    <a:pt x="31915" y="199326"/>
                  </a:lnTo>
                  <a:lnTo>
                    <a:pt x="33223" y="198970"/>
                  </a:lnTo>
                  <a:lnTo>
                    <a:pt x="33972" y="197637"/>
                  </a:lnTo>
                  <a:close/>
                </a:path>
                <a:path w="41275" h="308609">
                  <a:moveTo>
                    <a:pt x="33972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902" y="180441"/>
                  </a:lnTo>
                  <a:lnTo>
                    <a:pt x="29311" y="181178"/>
                  </a:lnTo>
                  <a:lnTo>
                    <a:pt x="28562" y="182511"/>
                  </a:lnTo>
                  <a:lnTo>
                    <a:pt x="29273" y="185102"/>
                  </a:lnTo>
                  <a:lnTo>
                    <a:pt x="30632" y="185864"/>
                  </a:lnTo>
                  <a:lnTo>
                    <a:pt x="33223" y="185127"/>
                  </a:lnTo>
                  <a:lnTo>
                    <a:pt x="33972" y="183794"/>
                  </a:lnTo>
                  <a:close/>
                </a:path>
                <a:path w="41275" h="308609">
                  <a:moveTo>
                    <a:pt x="33972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902" y="166624"/>
                  </a:lnTo>
                  <a:lnTo>
                    <a:pt x="29311" y="167347"/>
                  </a:lnTo>
                  <a:lnTo>
                    <a:pt x="28562" y="168681"/>
                  </a:lnTo>
                  <a:lnTo>
                    <a:pt x="29273" y="171272"/>
                  </a:lnTo>
                  <a:lnTo>
                    <a:pt x="30632" y="172034"/>
                  </a:lnTo>
                  <a:lnTo>
                    <a:pt x="31915" y="171665"/>
                  </a:lnTo>
                  <a:lnTo>
                    <a:pt x="33223" y="171310"/>
                  </a:lnTo>
                  <a:lnTo>
                    <a:pt x="33972" y="169976"/>
                  </a:lnTo>
                  <a:close/>
                </a:path>
                <a:path w="41275" h="308609">
                  <a:moveTo>
                    <a:pt x="33972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902" y="152781"/>
                  </a:lnTo>
                  <a:lnTo>
                    <a:pt x="29311" y="153504"/>
                  </a:lnTo>
                  <a:lnTo>
                    <a:pt x="28562" y="154851"/>
                  </a:lnTo>
                  <a:lnTo>
                    <a:pt x="29273" y="157441"/>
                  </a:lnTo>
                  <a:lnTo>
                    <a:pt x="30632" y="158203"/>
                  </a:lnTo>
                  <a:lnTo>
                    <a:pt x="31915" y="157822"/>
                  </a:lnTo>
                  <a:lnTo>
                    <a:pt x="33223" y="157467"/>
                  </a:lnTo>
                  <a:lnTo>
                    <a:pt x="33972" y="156133"/>
                  </a:lnTo>
                  <a:close/>
                </a:path>
                <a:path w="41275" h="308609">
                  <a:moveTo>
                    <a:pt x="33972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902" y="138938"/>
                  </a:lnTo>
                  <a:lnTo>
                    <a:pt x="29311" y="139674"/>
                  </a:lnTo>
                  <a:lnTo>
                    <a:pt x="28562" y="141008"/>
                  </a:lnTo>
                  <a:lnTo>
                    <a:pt x="29273" y="143598"/>
                  </a:lnTo>
                  <a:lnTo>
                    <a:pt x="30632" y="144360"/>
                  </a:lnTo>
                  <a:lnTo>
                    <a:pt x="31915" y="143992"/>
                  </a:lnTo>
                  <a:lnTo>
                    <a:pt x="33223" y="143637"/>
                  </a:lnTo>
                  <a:lnTo>
                    <a:pt x="33972" y="142290"/>
                  </a:lnTo>
                  <a:close/>
                </a:path>
                <a:path w="41275" h="308609">
                  <a:moveTo>
                    <a:pt x="33972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902" y="125107"/>
                  </a:lnTo>
                  <a:lnTo>
                    <a:pt x="29311" y="125831"/>
                  </a:lnTo>
                  <a:lnTo>
                    <a:pt x="28562" y="127165"/>
                  </a:lnTo>
                  <a:lnTo>
                    <a:pt x="29273" y="129755"/>
                  </a:lnTo>
                  <a:lnTo>
                    <a:pt x="30632" y="130517"/>
                  </a:lnTo>
                  <a:lnTo>
                    <a:pt x="31915" y="130149"/>
                  </a:lnTo>
                  <a:lnTo>
                    <a:pt x="33223" y="129794"/>
                  </a:lnTo>
                  <a:lnTo>
                    <a:pt x="33972" y="128460"/>
                  </a:lnTo>
                  <a:close/>
                </a:path>
                <a:path w="41275" h="308609">
                  <a:moveTo>
                    <a:pt x="33972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902" y="111264"/>
                  </a:lnTo>
                  <a:lnTo>
                    <a:pt x="29311" y="111988"/>
                  </a:lnTo>
                  <a:lnTo>
                    <a:pt x="28562" y="113334"/>
                  </a:lnTo>
                  <a:lnTo>
                    <a:pt x="29273" y="115925"/>
                  </a:lnTo>
                  <a:lnTo>
                    <a:pt x="30632" y="116687"/>
                  </a:lnTo>
                  <a:lnTo>
                    <a:pt x="31915" y="116306"/>
                  </a:lnTo>
                  <a:lnTo>
                    <a:pt x="33223" y="115951"/>
                  </a:lnTo>
                  <a:lnTo>
                    <a:pt x="33972" y="114617"/>
                  </a:lnTo>
                  <a:close/>
                </a:path>
                <a:path w="41275" h="308609">
                  <a:moveTo>
                    <a:pt x="33972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902" y="97421"/>
                  </a:lnTo>
                  <a:lnTo>
                    <a:pt x="29311" y="98158"/>
                  </a:lnTo>
                  <a:lnTo>
                    <a:pt x="28562" y="99491"/>
                  </a:lnTo>
                  <a:lnTo>
                    <a:pt x="29273" y="102082"/>
                  </a:lnTo>
                  <a:lnTo>
                    <a:pt x="30632" y="102844"/>
                  </a:lnTo>
                  <a:lnTo>
                    <a:pt x="31915" y="102476"/>
                  </a:lnTo>
                  <a:lnTo>
                    <a:pt x="33223" y="102120"/>
                  </a:lnTo>
                  <a:lnTo>
                    <a:pt x="33972" y="100774"/>
                  </a:lnTo>
                  <a:close/>
                </a:path>
                <a:path w="41275" h="308609">
                  <a:moveTo>
                    <a:pt x="33972" y="86956"/>
                  </a:moveTo>
                  <a:lnTo>
                    <a:pt x="33604" y="85648"/>
                  </a:lnTo>
                  <a:lnTo>
                    <a:pt x="33248" y="84353"/>
                  </a:lnTo>
                  <a:lnTo>
                    <a:pt x="31902" y="83604"/>
                  </a:lnTo>
                  <a:lnTo>
                    <a:pt x="29311" y="84328"/>
                  </a:lnTo>
                  <a:lnTo>
                    <a:pt x="28562" y="85661"/>
                  </a:lnTo>
                  <a:lnTo>
                    <a:pt x="29273" y="88252"/>
                  </a:lnTo>
                  <a:lnTo>
                    <a:pt x="30632" y="89014"/>
                  </a:lnTo>
                  <a:lnTo>
                    <a:pt x="31915" y="88646"/>
                  </a:lnTo>
                  <a:lnTo>
                    <a:pt x="33223" y="88290"/>
                  </a:lnTo>
                  <a:lnTo>
                    <a:pt x="33972" y="86956"/>
                  </a:lnTo>
                  <a:close/>
                </a:path>
                <a:path w="41275" h="308609">
                  <a:moveTo>
                    <a:pt x="33972" y="73113"/>
                  </a:moveTo>
                  <a:lnTo>
                    <a:pt x="33604" y="71818"/>
                  </a:lnTo>
                  <a:lnTo>
                    <a:pt x="33248" y="70510"/>
                  </a:lnTo>
                  <a:lnTo>
                    <a:pt x="31902" y="69761"/>
                  </a:lnTo>
                  <a:lnTo>
                    <a:pt x="29311" y="70485"/>
                  </a:lnTo>
                  <a:lnTo>
                    <a:pt x="28562" y="71831"/>
                  </a:lnTo>
                  <a:lnTo>
                    <a:pt x="29273" y="74422"/>
                  </a:lnTo>
                  <a:lnTo>
                    <a:pt x="30632" y="75184"/>
                  </a:lnTo>
                  <a:lnTo>
                    <a:pt x="31915" y="74803"/>
                  </a:lnTo>
                  <a:lnTo>
                    <a:pt x="33223" y="74447"/>
                  </a:lnTo>
                  <a:lnTo>
                    <a:pt x="33972" y="73113"/>
                  </a:lnTo>
                  <a:close/>
                </a:path>
                <a:path w="41275" h="308609">
                  <a:moveTo>
                    <a:pt x="33972" y="59270"/>
                  </a:moveTo>
                  <a:lnTo>
                    <a:pt x="33604" y="57975"/>
                  </a:lnTo>
                  <a:lnTo>
                    <a:pt x="33248" y="56680"/>
                  </a:lnTo>
                  <a:lnTo>
                    <a:pt x="31902" y="55918"/>
                  </a:lnTo>
                  <a:lnTo>
                    <a:pt x="29311" y="56654"/>
                  </a:lnTo>
                  <a:lnTo>
                    <a:pt x="28562" y="57988"/>
                  </a:lnTo>
                  <a:lnTo>
                    <a:pt x="29273" y="60579"/>
                  </a:lnTo>
                  <a:lnTo>
                    <a:pt x="30632" y="61341"/>
                  </a:lnTo>
                  <a:lnTo>
                    <a:pt x="31915" y="60972"/>
                  </a:lnTo>
                  <a:lnTo>
                    <a:pt x="33223" y="60617"/>
                  </a:lnTo>
                  <a:lnTo>
                    <a:pt x="33972" y="59270"/>
                  </a:lnTo>
                  <a:close/>
                </a:path>
                <a:path w="41275" h="308609">
                  <a:moveTo>
                    <a:pt x="33972" y="45440"/>
                  </a:moveTo>
                  <a:lnTo>
                    <a:pt x="33604" y="44132"/>
                  </a:lnTo>
                  <a:lnTo>
                    <a:pt x="33248" y="42837"/>
                  </a:lnTo>
                  <a:lnTo>
                    <a:pt x="31902" y="42087"/>
                  </a:lnTo>
                  <a:lnTo>
                    <a:pt x="29311" y="42811"/>
                  </a:lnTo>
                  <a:lnTo>
                    <a:pt x="28562" y="44145"/>
                  </a:lnTo>
                  <a:lnTo>
                    <a:pt x="29273" y="46736"/>
                  </a:lnTo>
                  <a:lnTo>
                    <a:pt x="30632" y="47498"/>
                  </a:lnTo>
                  <a:lnTo>
                    <a:pt x="31915" y="47129"/>
                  </a:lnTo>
                  <a:lnTo>
                    <a:pt x="33223" y="46774"/>
                  </a:lnTo>
                  <a:lnTo>
                    <a:pt x="33972" y="45440"/>
                  </a:lnTo>
                  <a:close/>
                </a:path>
                <a:path w="41275" h="308609">
                  <a:moveTo>
                    <a:pt x="33972" y="31597"/>
                  </a:moveTo>
                  <a:lnTo>
                    <a:pt x="33604" y="30302"/>
                  </a:lnTo>
                  <a:lnTo>
                    <a:pt x="33248" y="28994"/>
                  </a:lnTo>
                  <a:lnTo>
                    <a:pt x="31902" y="28244"/>
                  </a:lnTo>
                  <a:lnTo>
                    <a:pt x="29311" y="28968"/>
                  </a:lnTo>
                  <a:lnTo>
                    <a:pt x="28562" y="30314"/>
                  </a:lnTo>
                  <a:lnTo>
                    <a:pt x="29273" y="32905"/>
                  </a:lnTo>
                  <a:lnTo>
                    <a:pt x="30632" y="33667"/>
                  </a:lnTo>
                  <a:lnTo>
                    <a:pt x="31915" y="33286"/>
                  </a:lnTo>
                  <a:lnTo>
                    <a:pt x="33223" y="32931"/>
                  </a:lnTo>
                  <a:lnTo>
                    <a:pt x="33972" y="31597"/>
                  </a:lnTo>
                  <a:close/>
                </a:path>
                <a:path w="41275" h="308609">
                  <a:moveTo>
                    <a:pt x="33972" y="17754"/>
                  </a:moveTo>
                  <a:lnTo>
                    <a:pt x="33604" y="16459"/>
                  </a:lnTo>
                  <a:lnTo>
                    <a:pt x="33248" y="15163"/>
                  </a:lnTo>
                  <a:lnTo>
                    <a:pt x="31902" y="14401"/>
                  </a:lnTo>
                  <a:lnTo>
                    <a:pt x="29311" y="15138"/>
                  </a:lnTo>
                  <a:lnTo>
                    <a:pt x="28562" y="16471"/>
                  </a:lnTo>
                  <a:lnTo>
                    <a:pt x="29273" y="19062"/>
                  </a:lnTo>
                  <a:lnTo>
                    <a:pt x="30632" y="19824"/>
                  </a:lnTo>
                  <a:lnTo>
                    <a:pt x="31915" y="19456"/>
                  </a:lnTo>
                  <a:lnTo>
                    <a:pt x="33223" y="19100"/>
                  </a:lnTo>
                  <a:lnTo>
                    <a:pt x="33972" y="17754"/>
                  </a:lnTo>
                  <a:close/>
                </a:path>
                <a:path w="41275" h="308609">
                  <a:moveTo>
                    <a:pt x="41008" y="306374"/>
                  </a:moveTo>
                  <a:lnTo>
                    <a:pt x="40652" y="305066"/>
                  </a:lnTo>
                  <a:lnTo>
                    <a:pt x="40284" y="303771"/>
                  </a:lnTo>
                  <a:lnTo>
                    <a:pt x="38938" y="303022"/>
                  </a:lnTo>
                  <a:lnTo>
                    <a:pt x="36347" y="303745"/>
                  </a:lnTo>
                  <a:lnTo>
                    <a:pt x="35598" y="305092"/>
                  </a:lnTo>
                  <a:lnTo>
                    <a:pt x="35953" y="306387"/>
                  </a:lnTo>
                  <a:lnTo>
                    <a:pt x="36322" y="307670"/>
                  </a:lnTo>
                  <a:lnTo>
                    <a:pt x="37668" y="308432"/>
                  </a:lnTo>
                  <a:lnTo>
                    <a:pt x="38950" y="308063"/>
                  </a:lnTo>
                  <a:lnTo>
                    <a:pt x="40259" y="307708"/>
                  </a:lnTo>
                  <a:lnTo>
                    <a:pt x="41008" y="306374"/>
                  </a:lnTo>
                  <a:close/>
                </a:path>
                <a:path w="41275" h="308609">
                  <a:moveTo>
                    <a:pt x="41008" y="292531"/>
                  </a:moveTo>
                  <a:lnTo>
                    <a:pt x="40652" y="291236"/>
                  </a:lnTo>
                  <a:lnTo>
                    <a:pt x="40284" y="289941"/>
                  </a:lnTo>
                  <a:lnTo>
                    <a:pt x="38938" y="289191"/>
                  </a:lnTo>
                  <a:lnTo>
                    <a:pt x="36347" y="289915"/>
                  </a:lnTo>
                  <a:lnTo>
                    <a:pt x="35598" y="291249"/>
                  </a:lnTo>
                  <a:lnTo>
                    <a:pt x="35953" y="292544"/>
                  </a:lnTo>
                  <a:lnTo>
                    <a:pt x="36322" y="293839"/>
                  </a:lnTo>
                  <a:lnTo>
                    <a:pt x="37668" y="294601"/>
                  </a:lnTo>
                  <a:lnTo>
                    <a:pt x="38950" y="294233"/>
                  </a:lnTo>
                  <a:lnTo>
                    <a:pt x="40259" y="293878"/>
                  </a:lnTo>
                  <a:lnTo>
                    <a:pt x="41008" y="292531"/>
                  </a:lnTo>
                  <a:close/>
                </a:path>
                <a:path w="41275" h="308609">
                  <a:moveTo>
                    <a:pt x="41008" y="278701"/>
                  </a:moveTo>
                  <a:lnTo>
                    <a:pt x="40652" y="277393"/>
                  </a:lnTo>
                  <a:lnTo>
                    <a:pt x="40284" y="276098"/>
                  </a:lnTo>
                  <a:lnTo>
                    <a:pt x="38938" y="275348"/>
                  </a:lnTo>
                  <a:lnTo>
                    <a:pt x="36347" y="276072"/>
                  </a:lnTo>
                  <a:lnTo>
                    <a:pt x="35598" y="277406"/>
                  </a:lnTo>
                  <a:lnTo>
                    <a:pt x="35953" y="278714"/>
                  </a:lnTo>
                  <a:lnTo>
                    <a:pt x="36322" y="279996"/>
                  </a:lnTo>
                  <a:lnTo>
                    <a:pt x="37668" y="280758"/>
                  </a:lnTo>
                  <a:lnTo>
                    <a:pt x="38950" y="280390"/>
                  </a:lnTo>
                  <a:lnTo>
                    <a:pt x="40259" y="280035"/>
                  </a:lnTo>
                  <a:lnTo>
                    <a:pt x="41008" y="278701"/>
                  </a:lnTo>
                  <a:close/>
                </a:path>
                <a:path w="41275" h="308609">
                  <a:moveTo>
                    <a:pt x="41008" y="264858"/>
                  </a:moveTo>
                  <a:lnTo>
                    <a:pt x="40652" y="263550"/>
                  </a:lnTo>
                  <a:lnTo>
                    <a:pt x="40284" y="262255"/>
                  </a:lnTo>
                  <a:lnTo>
                    <a:pt x="38938" y="261505"/>
                  </a:lnTo>
                  <a:lnTo>
                    <a:pt x="36347" y="262229"/>
                  </a:lnTo>
                  <a:lnTo>
                    <a:pt x="35598" y="263575"/>
                  </a:lnTo>
                  <a:lnTo>
                    <a:pt x="35953" y="264871"/>
                  </a:lnTo>
                  <a:lnTo>
                    <a:pt x="36322" y="266153"/>
                  </a:lnTo>
                  <a:lnTo>
                    <a:pt x="37668" y="266928"/>
                  </a:lnTo>
                  <a:lnTo>
                    <a:pt x="38950" y="266547"/>
                  </a:lnTo>
                  <a:lnTo>
                    <a:pt x="40259" y="266192"/>
                  </a:lnTo>
                  <a:lnTo>
                    <a:pt x="41008" y="264858"/>
                  </a:lnTo>
                  <a:close/>
                </a:path>
                <a:path w="41275" h="308609">
                  <a:moveTo>
                    <a:pt x="41008" y="251015"/>
                  </a:moveTo>
                  <a:lnTo>
                    <a:pt x="40652" y="249720"/>
                  </a:lnTo>
                  <a:lnTo>
                    <a:pt x="40284" y="248424"/>
                  </a:lnTo>
                  <a:lnTo>
                    <a:pt x="38938" y="247675"/>
                  </a:lnTo>
                  <a:lnTo>
                    <a:pt x="36347" y="248399"/>
                  </a:lnTo>
                  <a:lnTo>
                    <a:pt x="35598" y="249732"/>
                  </a:lnTo>
                  <a:lnTo>
                    <a:pt x="35953" y="251028"/>
                  </a:lnTo>
                  <a:lnTo>
                    <a:pt x="36322" y="252323"/>
                  </a:lnTo>
                  <a:lnTo>
                    <a:pt x="37668" y="253085"/>
                  </a:lnTo>
                  <a:lnTo>
                    <a:pt x="38950" y="252717"/>
                  </a:lnTo>
                  <a:lnTo>
                    <a:pt x="40259" y="252361"/>
                  </a:lnTo>
                  <a:lnTo>
                    <a:pt x="41008" y="251015"/>
                  </a:lnTo>
                  <a:close/>
                </a:path>
                <a:path w="41275" h="308609">
                  <a:moveTo>
                    <a:pt x="41008" y="237197"/>
                  </a:moveTo>
                  <a:lnTo>
                    <a:pt x="40652" y="235889"/>
                  </a:lnTo>
                  <a:lnTo>
                    <a:pt x="40284" y="234594"/>
                  </a:lnTo>
                  <a:lnTo>
                    <a:pt x="38938" y="233845"/>
                  </a:lnTo>
                  <a:lnTo>
                    <a:pt x="36347" y="234569"/>
                  </a:lnTo>
                  <a:lnTo>
                    <a:pt x="35598" y="235902"/>
                  </a:lnTo>
                  <a:lnTo>
                    <a:pt x="35953" y="237210"/>
                  </a:lnTo>
                  <a:lnTo>
                    <a:pt x="36322" y="238493"/>
                  </a:lnTo>
                  <a:lnTo>
                    <a:pt x="37668" y="239255"/>
                  </a:lnTo>
                  <a:lnTo>
                    <a:pt x="38950" y="238887"/>
                  </a:lnTo>
                  <a:lnTo>
                    <a:pt x="40259" y="238531"/>
                  </a:lnTo>
                  <a:lnTo>
                    <a:pt x="41008" y="237197"/>
                  </a:lnTo>
                  <a:close/>
                </a:path>
                <a:path w="41275" h="308609">
                  <a:moveTo>
                    <a:pt x="41008" y="223354"/>
                  </a:moveTo>
                  <a:lnTo>
                    <a:pt x="40652" y="222059"/>
                  </a:lnTo>
                  <a:lnTo>
                    <a:pt x="40284" y="220751"/>
                  </a:lnTo>
                  <a:lnTo>
                    <a:pt x="38938" y="220002"/>
                  </a:lnTo>
                  <a:lnTo>
                    <a:pt x="36347" y="220726"/>
                  </a:lnTo>
                  <a:lnTo>
                    <a:pt x="35598" y="222072"/>
                  </a:lnTo>
                  <a:lnTo>
                    <a:pt x="35953" y="223367"/>
                  </a:lnTo>
                  <a:lnTo>
                    <a:pt x="36322" y="224663"/>
                  </a:lnTo>
                  <a:lnTo>
                    <a:pt x="37668" y="225425"/>
                  </a:lnTo>
                  <a:lnTo>
                    <a:pt x="38950" y="225044"/>
                  </a:lnTo>
                  <a:lnTo>
                    <a:pt x="40259" y="224688"/>
                  </a:lnTo>
                  <a:lnTo>
                    <a:pt x="41008" y="223354"/>
                  </a:lnTo>
                  <a:close/>
                </a:path>
                <a:path w="41275" h="308609">
                  <a:moveTo>
                    <a:pt x="41008" y="209511"/>
                  </a:moveTo>
                  <a:lnTo>
                    <a:pt x="40652" y="208216"/>
                  </a:lnTo>
                  <a:lnTo>
                    <a:pt x="40284" y="206921"/>
                  </a:lnTo>
                  <a:lnTo>
                    <a:pt x="38938" y="206171"/>
                  </a:lnTo>
                  <a:lnTo>
                    <a:pt x="36347" y="206895"/>
                  </a:lnTo>
                  <a:lnTo>
                    <a:pt x="35598" y="208229"/>
                  </a:lnTo>
                  <a:lnTo>
                    <a:pt x="35953" y="209524"/>
                  </a:lnTo>
                  <a:lnTo>
                    <a:pt x="36322" y="210820"/>
                  </a:lnTo>
                  <a:lnTo>
                    <a:pt x="37668" y="211582"/>
                  </a:lnTo>
                  <a:lnTo>
                    <a:pt x="38950" y="211213"/>
                  </a:lnTo>
                  <a:lnTo>
                    <a:pt x="40259" y="210858"/>
                  </a:lnTo>
                  <a:lnTo>
                    <a:pt x="41008" y="209511"/>
                  </a:lnTo>
                  <a:close/>
                </a:path>
                <a:path w="41275" h="308609">
                  <a:moveTo>
                    <a:pt x="41008" y="195681"/>
                  </a:moveTo>
                  <a:lnTo>
                    <a:pt x="40652" y="194373"/>
                  </a:lnTo>
                  <a:lnTo>
                    <a:pt x="40284" y="193078"/>
                  </a:lnTo>
                  <a:lnTo>
                    <a:pt x="38938" y="192328"/>
                  </a:lnTo>
                  <a:lnTo>
                    <a:pt x="36347" y="193052"/>
                  </a:lnTo>
                  <a:lnTo>
                    <a:pt x="35598" y="194386"/>
                  </a:lnTo>
                  <a:lnTo>
                    <a:pt x="35953" y="195694"/>
                  </a:lnTo>
                  <a:lnTo>
                    <a:pt x="36322" y="196977"/>
                  </a:lnTo>
                  <a:lnTo>
                    <a:pt x="37668" y="197739"/>
                  </a:lnTo>
                  <a:lnTo>
                    <a:pt x="38950" y="197370"/>
                  </a:lnTo>
                  <a:lnTo>
                    <a:pt x="40259" y="197015"/>
                  </a:lnTo>
                  <a:lnTo>
                    <a:pt x="41008" y="195681"/>
                  </a:lnTo>
                  <a:close/>
                </a:path>
                <a:path w="41275" h="308609">
                  <a:moveTo>
                    <a:pt x="41008" y="181838"/>
                  </a:moveTo>
                  <a:lnTo>
                    <a:pt x="40652" y="180543"/>
                  </a:lnTo>
                  <a:lnTo>
                    <a:pt x="40284" y="179235"/>
                  </a:lnTo>
                  <a:lnTo>
                    <a:pt x="38938" y="178485"/>
                  </a:lnTo>
                  <a:lnTo>
                    <a:pt x="36347" y="179209"/>
                  </a:lnTo>
                  <a:lnTo>
                    <a:pt x="35598" y="180555"/>
                  </a:lnTo>
                  <a:lnTo>
                    <a:pt x="35953" y="181851"/>
                  </a:lnTo>
                  <a:lnTo>
                    <a:pt x="36322" y="183146"/>
                  </a:lnTo>
                  <a:lnTo>
                    <a:pt x="37668" y="183908"/>
                  </a:lnTo>
                  <a:lnTo>
                    <a:pt x="38950" y="183527"/>
                  </a:lnTo>
                  <a:lnTo>
                    <a:pt x="40259" y="183172"/>
                  </a:lnTo>
                  <a:lnTo>
                    <a:pt x="41008" y="181838"/>
                  </a:lnTo>
                  <a:close/>
                </a:path>
                <a:path w="41275" h="308609">
                  <a:moveTo>
                    <a:pt x="41008" y="167995"/>
                  </a:moveTo>
                  <a:lnTo>
                    <a:pt x="40652" y="166700"/>
                  </a:lnTo>
                  <a:lnTo>
                    <a:pt x="40284" y="165404"/>
                  </a:lnTo>
                  <a:lnTo>
                    <a:pt x="38938" y="164655"/>
                  </a:lnTo>
                  <a:lnTo>
                    <a:pt x="36347" y="165379"/>
                  </a:lnTo>
                  <a:lnTo>
                    <a:pt x="35598" y="166712"/>
                  </a:lnTo>
                  <a:lnTo>
                    <a:pt x="35953" y="168008"/>
                  </a:lnTo>
                  <a:lnTo>
                    <a:pt x="36322" y="169303"/>
                  </a:lnTo>
                  <a:lnTo>
                    <a:pt x="37668" y="170065"/>
                  </a:lnTo>
                  <a:lnTo>
                    <a:pt x="38950" y="169697"/>
                  </a:lnTo>
                  <a:lnTo>
                    <a:pt x="40259" y="169341"/>
                  </a:lnTo>
                  <a:lnTo>
                    <a:pt x="41008" y="167995"/>
                  </a:lnTo>
                  <a:close/>
                </a:path>
                <a:path w="41275" h="308609">
                  <a:moveTo>
                    <a:pt x="41008" y="154165"/>
                  </a:moveTo>
                  <a:lnTo>
                    <a:pt x="40652" y="152857"/>
                  </a:lnTo>
                  <a:lnTo>
                    <a:pt x="40284" y="151561"/>
                  </a:lnTo>
                  <a:lnTo>
                    <a:pt x="38938" y="150812"/>
                  </a:lnTo>
                  <a:lnTo>
                    <a:pt x="36347" y="151536"/>
                  </a:lnTo>
                  <a:lnTo>
                    <a:pt x="35598" y="152869"/>
                  </a:lnTo>
                  <a:lnTo>
                    <a:pt x="35953" y="154178"/>
                  </a:lnTo>
                  <a:lnTo>
                    <a:pt x="36322" y="155460"/>
                  </a:lnTo>
                  <a:lnTo>
                    <a:pt x="37668" y="156222"/>
                  </a:lnTo>
                  <a:lnTo>
                    <a:pt x="38950" y="155854"/>
                  </a:lnTo>
                  <a:lnTo>
                    <a:pt x="40259" y="155498"/>
                  </a:lnTo>
                  <a:lnTo>
                    <a:pt x="41008" y="154165"/>
                  </a:lnTo>
                  <a:close/>
                </a:path>
                <a:path w="41275" h="308609">
                  <a:moveTo>
                    <a:pt x="41008" y="140335"/>
                  </a:moveTo>
                  <a:lnTo>
                    <a:pt x="40652" y="139039"/>
                  </a:lnTo>
                  <a:lnTo>
                    <a:pt x="40284" y="137731"/>
                  </a:lnTo>
                  <a:lnTo>
                    <a:pt x="38938" y="136982"/>
                  </a:lnTo>
                  <a:lnTo>
                    <a:pt x="36347" y="137706"/>
                  </a:lnTo>
                  <a:lnTo>
                    <a:pt x="35598" y="139052"/>
                  </a:lnTo>
                  <a:lnTo>
                    <a:pt x="35953" y="140347"/>
                  </a:lnTo>
                  <a:lnTo>
                    <a:pt x="36322" y="141643"/>
                  </a:lnTo>
                  <a:lnTo>
                    <a:pt x="37668" y="142405"/>
                  </a:lnTo>
                  <a:lnTo>
                    <a:pt x="38950" y="142024"/>
                  </a:lnTo>
                  <a:lnTo>
                    <a:pt x="40259" y="141668"/>
                  </a:lnTo>
                  <a:lnTo>
                    <a:pt x="41008" y="140335"/>
                  </a:lnTo>
                  <a:close/>
                </a:path>
                <a:path w="41275" h="308609">
                  <a:moveTo>
                    <a:pt x="41008" y="126492"/>
                  </a:moveTo>
                  <a:lnTo>
                    <a:pt x="40652" y="125196"/>
                  </a:lnTo>
                  <a:lnTo>
                    <a:pt x="40284" y="123901"/>
                  </a:lnTo>
                  <a:lnTo>
                    <a:pt x="38938" y="123139"/>
                  </a:lnTo>
                  <a:lnTo>
                    <a:pt x="36347" y="123875"/>
                  </a:lnTo>
                  <a:lnTo>
                    <a:pt x="35598" y="125209"/>
                  </a:lnTo>
                  <a:lnTo>
                    <a:pt x="35953" y="126504"/>
                  </a:lnTo>
                  <a:lnTo>
                    <a:pt x="36322" y="127800"/>
                  </a:lnTo>
                  <a:lnTo>
                    <a:pt x="37668" y="128562"/>
                  </a:lnTo>
                  <a:lnTo>
                    <a:pt x="38950" y="128193"/>
                  </a:lnTo>
                  <a:lnTo>
                    <a:pt x="40259" y="127838"/>
                  </a:lnTo>
                  <a:lnTo>
                    <a:pt x="41008" y="126492"/>
                  </a:lnTo>
                  <a:close/>
                </a:path>
                <a:path w="41275" h="308609">
                  <a:moveTo>
                    <a:pt x="41008" y="112661"/>
                  </a:moveTo>
                  <a:lnTo>
                    <a:pt x="40652" y="111353"/>
                  </a:lnTo>
                  <a:lnTo>
                    <a:pt x="40284" y="110058"/>
                  </a:lnTo>
                  <a:lnTo>
                    <a:pt x="38938" y="109308"/>
                  </a:lnTo>
                  <a:lnTo>
                    <a:pt x="36347" y="110032"/>
                  </a:lnTo>
                  <a:lnTo>
                    <a:pt x="35598" y="111366"/>
                  </a:lnTo>
                  <a:lnTo>
                    <a:pt x="35953" y="112674"/>
                  </a:lnTo>
                  <a:lnTo>
                    <a:pt x="36322" y="113957"/>
                  </a:lnTo>
                  <a:lnTo>
                    <a:pt x="37668" y="114719"/>
                  </a:lnTo>
                  <a:lnTo>
                    <a:pt x="38950" y="114350"/>
                  </a:lnTo>
                  <a:lnTo>
                    <a:pt x="40259" y="113995"/>
                  </a:lnTo>
                  <a:lnTo>
                    <a:pt x="41008" y="112661"/>
                  </a:lnTo>
                  <a:close/>
                </a:path>
                <a:path w="41275" h="308609">
                  <a:moveTo>
                    <a:pt x="41008" y="98818"/>
                  </a:moveTo>
                  <a:lnTo>
                    <a:pt x="40652" y="97523"/>
                  </a:lnTo>
                  <a:lnTo>
                    <a:pt x="40284" y="96215"/>
                  </a:lnTo>
                  <a:lnTo>
                    <a:pt x="38938" y="95465"/>
                  </a:lnTo>
                  <a:lnTo>
                    <a:pt x="36347" y="96189"/>
                  </a:lnTo>
                  <a:lnTo>
                    <a:pt x="35598" y="97536"/>
                  </a:lnTo>
                  <a:lnTo>
                    <a:pt x="35953" y="98831"/>
                  </a:lnTo>
                  <a:lnTo>
                    <a:pt x="36322" y="100126"/>
                  </a:lnTo>
                  <a:lnTo>
                    <a:pt x="37668" y="100888"/>
                  </a:lnTo>
                  <a:lnTo>
                    <a:pt x="38950" y="100507"/>
                  </a:lnTo>
                  <a:lnTo>
                    <a:pt x="40259" y="100152"/>
                  </a:lnTo>
                  <a:lnTo>
                    <a:pt x="41008" y="98818"/>
                  </a:lnTo>
                  <a:close/>
                </a:path>
                <a:path w="41275" h="308609">
                  <a:moveTo>
                    <a:pt x="41008" y="84975"/>
                  </a:moveTo>
                  <a:lnTo>
                    <a:pt x="40652" y="83680"/>
                  </a:lnTo>
                  <a:lnTo>
                    <a:pt x="40284" y="82384"/>
                  </a:lnTo>
                  <a:lnTo>
                    <a:pt x="38938" y="81635"/>
                  </a:lnTo>
                  <a:lnTo>
                    <a:pt x="36347" y="82359"/>
                  </a:lnTo>
                  <a:lnTo>
                    <a:pt x="35598" y="83693"/>
                  </a:lnTo>
                  <a:lnTo>
                    <a:pt x="35953" y="84988"/>
                  </a:lnTo>
                  <a:lnTo>
                    <a:pt x="36322" y="86283"/>
                  </a:lnTo>
                  <a:lnTo>
                    <a:pt x="37668" y="87045"/>
                  </a:lnTo>
                  <a:lnTo>
                    <a:pt x="38950" y="86677"/>
                  </a:lnTo>
                  <a:lnTo>
                    <a:pt x="40259" y="86321"/>
                  </a:lnTo>
                  <a:lnTo>
                    <a:pt x="41008" y="84975"/>
                  </a:lnTo>
                  <a:close/>
                </a:path>
                <a:path w="41275" h="308609">
                  <a:moveTo>
                    <a:pt x="41008" y="71145"/>
                  </a:moveTo>
                  <a:lnTo>
                    <a:pt x="40652" y="69837"/>
                  </a:lnTo>
                  <a:lnTo>
                    <a:pt x="40284" y="68541"/>
                  </a:lnTo>
                  <a:lnTo>
                    <a:pt x="38938" y="67792"/>
                  </a:lnTo>
                  <a:lnTo>
                    <a:pt x="36347" y="68516"/>
                  </a:lnTo>
                  <a:lnTo>
                    <a:pt x="35598" y="69850"/>
                  </a:lnTo>
                  <a:lnTo>
                    <a:pt x="35953" y="71158"/>
                  </a:lnTo>
                  <a:lnTo>
                    <a:pt x="36322" y="72440"/>
                  </a:lnTo>
                  <a:lnTo>
                    <a:pt x="37668" y="73202"/>
                  </a:lnTo>
                  <a:lnTo>
                    <a:pt x="38950" y="72834"/>
                  </a:lnTo>
                  <a:lnTo>
                    <a:pt x="40259" y="72478"/>
                  </a:lnTo>
                  <a:lnTo>
                    <a:pt x="41008" y="71145"/>
                  </a:lnTo>
                  <a:close/>
                </a:path>
                <a:path w="41275" h="308609">
                  <a:moveTo>
                    <a:pt x="41008" y="57315"/>
                  </a:moveTo>
                  <a:lnTo>
                    <a:pt x="40652" y="56019"/>
                  </a:lnTo>
                  <a:lnTo>
                    <a:pt x="40284" y="54711"/>
                  </a:lnTo>
                  <a:lnTo>
                    <a:pt x="38938" y="53962"/>
                  </a:lnTo>
                  <a:lnTo>
                    <a:pt x="36347" y="54686"/>
                  </a:lnTo>
                  <a:lnTo>
                    <a:pt x="35598" y="56032"/>
                  </a:lnTo>
                  <a:lnTo>
                    <a:pt x="35953" y="57327"/>
                  </a:lnTo>
                  <a:lnTo>
                    <a:pt x="36322" y="58623"/>
                  </a:lnTo>
                  <a:lnTo>
                    <a:pt x="37668" y="59385"/>
                  </a:lnTo>
                  <a:lnTo>
                    <a:pt x="38950" y="59004"/>
                  </a:lnTo>
                  <a:lnTo>
                    <a:pt x="40259" y="58648"/>
                  </a:lnTo>
                  <a:lnTo>
                    <a:pt x="41008" y="57315"/>
                  </a:lnTo>
                  <a:close/>
                </a:path>
                <a:path w="41275" h="308609">
                  <a:moveTo>
                    <a:pt x="41008" y="43472"/>
                  </a:moveTo>
                  <a:lnTo>
                    <a:pt x="40652" y="42176"/>
                  </a:lnTo>
                  <a:lnTo>
                    <a:pt x="40284" y="40881"/>
                  </a:lnTo>
                  <a:lnTo>
                    <a:pt x="38938" y="40132"/>
                  </a:lnTo>
                  <a:lnTo>
                    <a:pt x="36347" y="40855"/>
                  </a:lnTo>
                  <a:lnTo>
                    <a:pt x="35598" y="42189"/>
                  </a:lnTo>
                  <a:lnTo>
                    <a:pt x="35953" y="43484"/>
                  </a:lnTo>
                  <a:lnTo>
                    <a:pt x="36322" y="44780"/>
                  </a:lnTo>
                  <a:lnTo>
                    <a:pt x="37668" y="45542"/>
                  </a:lnTo>
                  <a:lnTo>
                    <a:pt x="38950" y="45173"/>
                  </a:lnTo>
                  <a:lnTo>
                    <a:pt x="40259" y="44818"/>
                  </a:lnTo>
                  <a:lnTo>
                    <a:pt x="41008" y="43472"/>
                  </a:lnTo>
                  <a:close/>
                </a:path>
                <a:path w="41275" h="308609">
                  <a:moveTo>
                    <a:pt x="41008" y="29641"/>
                  </a:moveTo>
                  <a:lnTo>
                    <a:pt x="40652" y="28333"/>
                  </a:lnTo>
                  <a:lnTo>
                    <a:pt x="40284" y="27038"/>
                  </a:lnTo>
                  <a:lnTo>
                    <a:pt x="38938" y="26289"/>
                  </a:lnTo>
                  <a:lnTo>
                    <a:pt x="36347" y="27012"/>
                  </a:lnTo>
                  <a:lnTo>
                    <a:pt x="35598" y="28346"/>
                  </a:lnTo>
                  <a:lnTo>
                    <a:pt x="35953" y="29654"/>
                  </a:lnTo>
                  <a:lnTo>
                    <a:pt x="36322" y="30937"/>
                  </a:lnTo>
                  <a:lnTo>
                    <a:pt x="37668" y="31699"/>
                  </a:lnTo>
                  <a:lnTo>
                    <a:pt x="38950" y="31330"/>
                  </a:lnTo>
                  <a:lnTo>
                    <a:pt x="40259" y="30975"/>
                  </a:lnTo>
                  <a:lnTo>
                    <a:pt x="41008" y="29641"/>
                  </a:lnTo>
                  <a:close/>
                </a:path>
                <a:path w="41275" h="308609">
                  <a:moveTo>
                    <a:pt x="41008" y="15798"/>
                  </a:moveTo>
                  <a:lnTo>
                    <a:pt x="40652" y="14503"/>
                  </a:lnTo>
                  <a:lnTo>
                    <a:pt x="40284" y="13195"/>
                  </a:lnTo>
                  <a:lnTo>
                    <a:pt x="38938" y="12446"/>
                  </a:lnTo>
                  <a:lnTo>
                    <a:pt x="36347" y="13169"/>
                  </a:lnTo>
                  <a:lnTo>
                    <a:pt x="35598" y="14516"/>
                  </a:lnTo>
                  <a:lnTo>
                    <a:pt x="35953" y="15811"/>
                  </a:lnTo>
                  <a:lnTo>
                    <a:pt x="36322" y="17106"/>
                  </a:lnTo>
                  <a:lnTo>
                    <a:pt x="37668" y="17868"/>
                  </a:lnTo>
                  <a:lnTo>
                    <a:pt x="38950" y="17487"/>
                  </a:lnTo>
                  <a:lnTo>
                    <a:pt x="40259" y="17132"/>
                  </a:lnTo>
                  <a:lnTo>
                    <a:pt x="41008" y="1579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76"/>
            <p:cNvSpPr/>
            <p:nvPr/>
          </p:nvSpPr>
          <p:spPr>
            <a:xfrm>
              <a:off x="9444932" y="8440340"/>
              <a:ext cx="107957" cy="781818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397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11" y="21031"/>
                  </a:lnTo>
                  <a:lnTo>
                    <a:pt x="2070" y="21793"/>
                  </a:lnTo>
                  <a:lnTo>
                    <a:pt x="3352" y="21424"/>
                  </a:lnTo>
                  <a:lnTo>
                    <a:pt x="4648" y="21069"/>
                  </a:lnTo>
                  <a:lnTo>
                    <a:pt x="5397" y="19735"/>
                  </a:lnTo>
                  <a:close/>
                </a:path>
                <a:path w="41275" h="308609">
                  <a:moveTo>
                    <a:pt x="5397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711" y="7200"/>
                  </a:lnTo>
                  <a:lnTo>
                    <a:pt x="2070" y="7962"/>
                  </a:lnTo>
                  <a:lnTo>
                    <a:pt x="3352" y="7581"/>
                  </a:lnTo>
                  <a:lnTo>
                    <a:pt x="4648" y="7226"/>
                  </a:lnTo>
                  <a:lnTo>
                    <a:pt x="5397" y="5892"/>
                  </a:lnTo>
                  <a:close/>
                </a:path>
                <a:path w="41275" h="308609">
                  <a:moveTo>
                    <a:pt x="12433" y="17754"/>
                  </a:moveTo>
                  <a:lnTo>
                    <a:pt x="12065" y="16459"/>
                  </a:lnTo>
                  <a:lnTo>
                    <a:pt x="11709" y="15163"/>
                  </a:lnTo>
                  <a:lnTo>
                    <a:pt x="10363" y="14401"/>
                  </a:lnTo>
                  <a:lnTo>
                    <a:pt x="7772" y="15138"/>
                  </a:lnTo>
                  <a:lnTo>
                    <a:pt x="7023" y="16471"/>
                  </a:lnTo>
                  <a:lnTo>
                    <a:pt x="7734" y="19062"/>
                  </a:lnTo>
                  <a:lnTo>
                    <a:pt x="9093" y="19824"/>
                  </a:lnTo>
                  <a:lnTo>
                    <a:pt x="10375" y="19456"/>
                  </a:lnTo>
                  <a:lnTo>
                    <a:pt x="11684" y="19100"/>
                  </a:lnTo>
                  <a:lnTo>
                    <a:pt x="12433" y="17754"/>
                  </a:lnTo>
                  <a:close/>
                </a:path>
                <a:path w="41275" h="308609">
                  <a:moveTo>
                    <a:pt x="12433" y="3924"/>
                  </a:moveTo>
                  <a:lnTo>
                    <a:pt x="12065" y="2616"/>
                  </a:lnTo>
                  <a:lnTo>
                    <a:pt x="11709" y="1320"/>
                  </a:lnTo>
                  <a:lnTo>
                    <a:pt x="10363" y="571"/>
                  </a:lnTo>
                  <a:lnTo>
                    <a:pt x="7772" y="1295"/>
                  </a:lnTo>
                  <a:lnTo>
                    <a:pt x="7023" y="2628"/>
                  </a:lnTo>
                  <a:lnTo>
                    <a:pt x="7734" y="5219"/>
                  </a:lnTo>
                  <a:lnTo>
                    <a:pt x="9093" y="5981"/>
                  </a:lnTo>
                  <a:lnTo>
                    <a:pt x="10375" y="5613"/>
                  </a:lnTo>
                  <a:lnTo>
                    <a:pt x="11684" y="5257"/>
                  </a:lnTo>
                  <a:lnTo>
                    <a:pt x="12433" y="3924"/>
                  </a:lnTo>
                  <a:close/>
                </a:path>
                <a:path w="41275" h="308609">
                  <a:moveTo>
                    <a:pt x="19469" y="15798"/>
                  </a:moveTo>
                  <a:lnTo>
                    <a:pt x="19113" y="14503"/>
                  </a:lnTo>
                  <a:lnTo>
                    <a:pt x="18745" y="13195"/>
                  </a:lnTo>
                  <a:lnTo>
                    <a:pt x="17399" y="12446"/>
                  </a:lnTo>
                  <a:lnTo>
                    <a:pt x="14808" y="13169"/>
                  </a:lnTo>
                  <a:lnTo>
                    <a:pt x="14058" y="14516"/>
                  </a:lnTo>
                  <a:lnTo>
                    <a:pt x="14414" y="15811"/>
                  </a:lnTo>
                  <a:lnTo>
                    <a:pt x="14782" y="17106"/>
                  </a:lnTo>
                  <a:lnTo>
                    <a:pt x="16129" y="17868"/>
                  </a:lnTo>
                  <a:lnTo>
                    <a:pt x="17411" y="17487"/>
                  </a:lnTo>
                  <a:lnTo>
                    <a:pt x="18719" y="17132"/>
                  </a:lnTo>
                  <a:lnTo>
                    <a:pt x="19469" y="15798"/>
                  </a:lnTo>
                  <a:close/>
                </a:path>
                <a:path w="41275" h="308609">
                  <a:moveTo>
                    <a:pt x="19469" y="1955"/>
                  </a:moveTo>
                  <a:lnTo>
                    <a:pt x="18923" y="0"/>
                  </a:lnTo>
                  <a:lnTo>
                    <a:pt x="14439" y="0"/>
                  </a:lnTo>
                  <a:lnTo>
                    <a:pt x="14058" y="673"/>
                  </a:lnTo>
                  <a:lnTo>
                    <a:pt x="14782" y="3263"/>
                  </a:lnTo>
                  <a:lnTo>
                    <a:pt x="16129" y="4025"/>
                  </a:lnTo>
                  <a:lnTo>
                    <a:pt x="18719" y="3302"/>
                  </a:lnTo>
                  <a:lnTo>
                    <a:pt x="19469" y="1955"/>
                  </a:lnTo>
                  <a:close/>
                </a:path>
                <a:path w="41275" h="308609">
                  <a:moveTo>
                    <a:pt x="26428" y="308495"/>
                  </a:moveTo>
                  <a:lnTo>
                    <a:pt x="26212" y="307695"/>
                  </a:lnTo>
                  <a:lnTo>
                    <a:pt x="24853" y="306946"/>
                  </a:lnTo>
                  <a:lnTo>
                    <a:pt x="22275" y="307670"/>
                  </a:lnTo>
                  <a:lnTo>
                    <a:pt x="21805" y="308495"/>
                  </a:lnTo>
                  <a:lnTo>
                    <a:pt x="26428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68" y="295173"/>
                  </a:lnTo>
                  <a:lnTo>
                    <a:pt x="26212" y="293865"/>
                  </a:lnTo>
                  <a:lnTo>
                    <a:pt x="24853" y="293116"/>
                  </a:lnTo>
                  <a:lnTo>
                    <a:pt x="22275" y="293839"/>
                  </a:lnTo>
                  <a:lnTo>
                    <a:pt x="21513" y="295186"/>
                  </a:lnTo>
                  <a:lnTo>
                    <a:pt x="22237" y="297764"/>
                  </a:lnTo>
                  <a:lnTo>
                    <a:pt x="23583" y="298526"/>
                  </a:lnTo>
                  <a:lnTo>
                    <a:pt x="24866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68" y="281330"/>
                  </a:lnTo>
                  <a:lnTo>
                    <a:pt x="26212" y="280022"/>
                  </a:lnTo>
                  <a:lnTo>
                    <a:pt x="24853" y="279273"/>
                  </a:lnTo>
                  <a:lnTo>
                    <a:pt x="22275" y="280009"/>
                  </a:lnTo>
                  <a:lnTo>
                    <a:pt x="21513" y="281343"/>
                  </a:lnTo>
                  <a:lnTo>
                    <a:pt x="21882" y="282638"/>
                  </a:lnTo>
                  <a:lnTo>
                    <a:pt x="22237" y="283933"/>
                  </a:lnTo>
                  <a:lnTo>
                    <a:pt x="23583" y="284695"/>
                  </a:lnTo>
                  <a:lnTo>
                    <a:pt x="24866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68" y="267487"/>
                  </a:lnTo>
                  <a:lnTo>
                    <a:pt x="26212" y="266192"/>
                  </a:lnTo>
                  <a:lnTo>
                    <a:pt x="24853" y="265442"/>
                  </a:lnTo>
                  <a:lnTo>
                    <a:pt x="22275" y="266166"/>
                  </a:lnTo>
                  <a:lnTo>
                    <a:pt x="21513" y="267500"/>
                  </a:lnTo>
                  <a:lnTo>
                    <a:pt x="22237" y="270090"/>
                  </a:lnTo>
                  <a:lnTo>
                    <a:pt x="23583" y="270852"/>
                  </a:lnTo>
                  <a:lnTo>
                    <a:pt x="24866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68" y="253644"/>
                  </a:lnTo>
                  <a:lnTo>
                    <a:pt x="26212" y="252349"/>
                  </a:lnTo>
                  <a:lnTo>
                    <a:pt x="24853" y="251599"/>
                  </a:lnTo>
                  <a:lnTo>
                    <a:pt x="22275" y="252323"/>
                  </a:lnTo>
                  <a:lnTo>
                    <a:pt x="21513" y="253669"/>
                  </a:lnTo>
                  <a:lnTo>
                    <a:pt x="22237" y="256247"/>
                  </a:lnTo>
                  <a:lnTo>
                    <a:pt x="23583" y="257009"/>
                  </a:lnTo>
                  <a:lnTo>
                    <a:pt x="24866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68" y="239814"/>
                  </a:lnTo>
                  <a:lnTo>
                    <a:pt x="26212" y="238506"/>
                  </a:lnTo>
                  <a:lnTo>
                    <a:pt x="24853" y="237756"/>
                  </a:lnTo>
                  <a:lnTo>
                    <a:pt x="22275" y="238493"/>
                  </a:lnTo>
                  <a:lnTo>
                    <a:pt x="21513" y="239826"/>
                  </a:lnTo>
                  <a:lnTo>
                    <a:pt x="21882" y="241122"/>
                  </a:lnTo>
                  <a:lnTo>
                    <a:pt x="22237" y="242417"/>
                  </a:lnTo>
                  <a:lnTo>
                    <a:pt x="23583" y="243179"/>
                  </a:lnTo>
                  <a:lnTo>
                    <a:pt x="24866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68" y="225971"/>
                  </a:lnTo>
                  <a:lnTo>
                    <a:pt x="26212" y="224675"/>
                  </a:lnTo>
                  <a:lnTo>
                    <a:pt x="24853" y="223926"/>
                  </a:lnTo>
                  <a:lnTo>
                    <a:pt x="22275" y="224650"/>
                  </a:lnTo>
                  <a:lnTo>
                    <a:pt x="21513" y="225983"/>
                  </a:lnTo>
                  <a:lnTo>
                    <a:pt x="22237" y="228574"/>
                  </a:lnTo>
                  <a:lnTo>
                    <a:pt x="23583" y="229336"/>
                  </a:lnTo>
                  <a:lnTo>
                    <a:pt x="24866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68" y="212140"/>
                  </a:lnTo>
                  <a:lnTo>
                    <a:pt x="26212" y="210832"/>
                  </a:lnTo>
                  <a:lnTo>
                    <a:pt x="24853" y="210083"/>
                  </a:lnTo>
                  <a:lnTo>
                    <a:pt x="22275" y="210807"/>
                  </a:lnTo>
                  <a:lnTo>
                    <a:pt x="21513" y="212153"/>
                  </a:lnTo>
                  <a:lnTo>
                    <a:pt x="22237" y="214731"/>
                  </a:lnTo>
                  <a:lnTo>
                    <a:pt x="23583" y="215493"/>
                  </a:lnTo>
                  <a:lnTo>
                    <a:pt x="24866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68" y="198310"/>
                  </a:lnTo>
                  <a:lnTo>
                    <a:pt x="26212" y="197002"/>
                  </a:lnTo>
                  <a:lnTo>
                    <a:pt x="24853" y="196253"/>
                  </a:lnTo>
                  <a:lnTo>
                    <a:pt x="22275" y="196989"/>
                  </a:lnTo>
                  <a:lnTo>
                    <a:pt x="21513" y="198323"/>
                  </a:lnTo>
                  <a:lnTo>
                    <a:pt x="21882" y="199618"/>
                  </a:lnTo>
                  <a:lnTo>
                    <a:pt x="22237" y="200914"/>
                  </a:lnTo>
                  <a:lnTo>
                    <a:pt x="23583" y="201676"/>
                  </a:lnTo>
                  <a:lnTo>
                    <a:pt x="24866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68" y="184467"/>
                  </a:lnTo>
                  <a:lnTo>
                    <a:pt x="26212" y="183172"/>
                  </a:lnTo>
                  <a:lnTo>
                    <a:pt x="24853" y="182422"/>
                  </a:lnTo>
                  <a:lnTo>
                    <a:pt x="22275" y="183146"/>
                  </a:lnTo>
                  <a:lnTo>
                    <a:pt x="21513" y="184480"/>
                  </a:lnTo>
                  <a:lnTo>
                    <a:pt x="22237" y="187071"/>
                  </a:lnTo>
                  <a:lnTo>
                    <a:pt x="23583" y="187833"/>
                  </a:lnTo>
                  <a:lnTo>
                    <a:pt x="24866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68" y="170637"/>
                  </a:lnTo>
                  <a:lnTo>
                    <a:pt x="26212" y="169329"/>
                  </a:lnTo>
                  <a:lnTo>
                    <a:pt x="24853" y="168579"/>
                  </a:lnTo>
                  <a:lnTo>
                    <a:pt x="22275" y="169303"/>
                  </a:lnTo>
                  <a:lnTo>
                    <a:pt x="21513" y="170649"/>
                  </a:lnTo>
                  <a:lnTo>
                    <a:pt x="22237" y="173228"/>
                  </a:lnTo>
                  <a:lnTo>
                    <a:pt x="23583" y="173990"/>
                  </a:lnTo>
                  <a:lnTo>
                    <a:pt x="24866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68" y="156794"/>
                  </a:lnTo>
                  <a:lnTo>
                    <a:pt x="26212" y="155486"/>
                  </a:lnTo>
                  <a:lnTo>
                    <a:pt x="24853" y="154736"/>
                  </a:lnTo>
                  <a:lnTo>
                    <a:pt x="22275" y="155473"/>
                  </a:lnTo>
                  <a:lnTo>
                    <a:pt x="21513" y="156806"/>
                  </a:lnTo>
                  <a:lnTo>
                    <a:pt x="21882" y="158102"/>
                  </a:lnTo>
                  <a:lnTo>
                    <a:pt x="22237" y="159397"/>
                  </a:lnTo>
                  <a:lnTo>
                    <a:pt x="23583" y="160159"/>
                  </a:lnTo>
                  <a:lnTo>
                    <a:pt x="24866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68" y="142951"/>
                  </a:lnTo>
                  <a:lnTo>
                    <a:pt x="26212" y="141655"/>
                  </a:lnTo>
                  <a:lnTo>
                    <a:pt x="24853" y="140906"/>
                  </a:lnTo>
                  <a:lnTo>
                    <a:pt x="22275" y="141630"/>
                  </a:lnTo>
                  <a:lnTo>
                    <a:pt x="21513" y="142963"/>
                  </a:lnTo>
                  <a:lnTo>
                    <a:pt x="22237" y="145554"/>
                  </a:lnTo>
                  <a:lnTo>
                    <a:pt x="23583" y="146316"/>
                  </a:lnTo>
                  <a:lnTo>
                    <a:pt x="24866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68" y="129120"/>
                  </a:lnTo>
                  <a:lnTo>
                    <a:pt x="26212" y="127812"/>
                  </a:lnTo>
                  <a:lnTo>
                    <a:pt x="24853" y="127063"/>
                  </a:lnTo>
                  <a:lnTo>
                    <a:pt x="22275" y="127787"/>
                  </a:lnTo>
                  <a:lnTo>
                    <a:pt x="21513" y="129133"/>
                  </a:lnTo>
                  <a:lnTo>
                    <a:pt x="22237" y="131711"/>
                  </a:lnTo>
                  <a:lnTo>
                    <a:pt x="23583" y="132473"/>
                  </a:lnTo>
                  <a:lnTo>
                    <a:pt x="24866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68" y="115290"/>
                  </a:lnTo>
                  <a:lnTo>
                    <a:pt x="26212" y="113982"/>
                  </a:lnTo>
                  <a:lnTo>
                    <a:pt x="24853" y="113233"/>
                  </a:lnTo>
                  <a:lnTo>
                    <a:pt x="22275" y="113969"/>
                  </a:lnTo>
                  <a:lnTo>
                    <a:pt x="21513" y="115303"/>
                  </a:lnTo>
                  <a:lnTo>
                    <a:pt x="21882" y="116598"/>
                  </a:lnTo>
                  <a:lnTo>
                    <a:pt x="22237" y="117894"/>
                  </a:lnTo>
                  <a:lnTo>
                    <a:pt x="23583" y="118656"/>
                  </a:lnTo>
                  <a:lnTo>
                    <a:pt x="24866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68" y="101447"/>
                  </a:lnTo>
                  <a:lnTo>
                    <a:pt x="26212" y="100152"/>
                  </a:lnTo>
                  <a:lnTo>
                    <a:pt x="24853" y="99402"/>
                  </a:lnTo>
                  <a:lnTo>
                    <a:pt x="22275" y="100126"/>
                  </a:lnTo>
                  <a:lnTo>
                    <a:pt x="21513" y="101460"/>
                  </a:lnTo>
                  <a:lnTo>
                    <a:pt x="22237" y="104051"/>
                  </a:lnTo>
                  <a:lnTo>
                    <a:pt x="23583" y="104813"/>
                  </a:lnTo>
                  <a:lnTo>
                    <a:pt x="24866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26924" y="88912"/>
                  </a:moveTo>
                  <a:lnTo>
                    <a:pt x="26568" y="87617"/>
                  </a:lnTo>
                  <a:lnTo>
                    <a:pt x="26212" y="86309"/>
                  </a:lnTo>
                  <a:lnTo>
                    <a:pt x="24853" y="85559"/>
                  </a:lnTo>
                  <a:lnTo>
                    <a:pt x="22275" y="86283"/>
                  </a:lnTo>
                  <a:lnTo>
                    <a:pt x="21513" y="87630"/>
                  </a:lnTo>
                  <a:lnTo>
                    <a:pt x="22237" y="90208"/>
                  </a:lnTo>
                  <a:lnTo>
                    <a:pt x="23583" y="90970"/>
                  </a:lnTo>
                  <a:lnTo>
                    <a:pt x="24866" y="90601"/>
                  </a:lnTo>
                  <a:lnTo>
                    <a:pt x="26174" y="90246"/>
                  </a:lnTo>
                  <a:lnTo>
                    <a:pt x="26924" y="88912"/>
                  </a:lnTo>
                  <a:close/>
                </a:path>
                <a:path w="41275" h="308609">
                  <a:moveTo>
                    <a:pt x="26924" y="75069"/>
                  </a:moveTo>
                  <a:lnTo>
                    <a:pt x="26568" y="73774"/>
                  </a:lnTo>
                  <a:lnTo>
                    <a:pt x="26212" y="72466"/>
                  </a:lnTo>
                  <a:lnTo>
                    <a:pt x="24853" y="71716"/>
                  </a:lnTo>
                  <a:lnTo>
                    <a:pt x="22275" y="72453"/>
                  </a:lnTo>
                  <a:lnTo>
                    <a:pt x="21513" y="73787"/>
                  </a:lnTo>
                  <a:lnTo>
                    <a:pt x="21882" y="75082"/>
                  </a:lnTo>
                  <a:lnTo>
                    <a:pt x="22237" y="76377"/>
                  </a:lnTo>
                  <a:lnTo>
                    <a:pt x="23583" y="77139"/>
                  </a:lnTo>
                  <a:lnTo>
                    <a:pt x="24866" y="76771"/>
                  </a:lnTo>
                  <a:lnTo>
                    <a:pt x="26174" y="76415"/>
                  </a:lnTo>
                  <a:lnTo>
                    <a:pt x="26924" y="75069"/>
                  </a:lnTo>
                  <a:close/>
                </a:path>
                <a:path w="41275" h="308609">
                  <a:moveTo>
                    <a:pt x="26924" y="61239"/>
                  </a:moveTo>
                  <a:lnTo>
                    <a:pt x="26568" y="59931"/>
                  </a:lnTo>
                  <a:lnTo>
                    <a:pt x="26212" y="58635"/>
                  </a:lnTo>
                  <a:lnTo>
                    <a:pt x="24853" y="57886"/>
                  </a:lnTo>
                  <a:lnTo>
                    <a:pt x="22275" y="58610"/>
                  </a:lnTo>
                  <a:lnTo>
                    <a:pt x="21513" y="59944"/>
                  </a:lnTo>
                  <a:lnTo>
                    <a:pt x="22237" y="62534"/>
                  </a:lnTo>
                  <a:lnTo>
                    <a:pt x="23583" y="63296"/>
                  </a:lnTo>
                  <a:lnTo>
                    <a:pt x="24866" y="62928"/>
                  </a:lnTo>
                  <a:lnTo>
                    <a:pt x="26174" y="62572"/>
                  </a:lnTo>
                  <a:lnTo>
                    <a:pt x="26924" y="61239"/>
                  </a:lnTo>
                  <a:close/>
                </a:path>
                <a:path w="41275" h="308609">
                  <a:moveTo>
                    <a:pt x="26924" y="47396"/>
                  </a:moveTo>
                  <a:lnTo>
                    <a:pt x="26568" y="46101"/>
                  </a:lnTo>
                  <a:lnTo>
                    <a:pt x="26212" y="44792"/>
                  </a:lnTo>
                  <a:lnTo>
                    <a:pt x="24853" y="44043"/>
                  </a:lnTo>
                  <a:lnTo>
                    <a:pt x="22275" y="44767"/>
                  </a:lnTo>
                  <a:lnTo>
                    <a:pt x="21513" y="46113"/>
                  </a:lnTo>
                  <a:lnTo>
                    <a:pt x="21882" y="47409"/>
                  </a:lnTo>
                  <a:lnTo>
                    <a:pt x="22237" y="48704"/>
                  </a:lnTo>
                  <a:lnTo>
                    <a:pt x="23583" y="49466"/>
                  </a:lnTo>
                  <a:lnTo>
                    <a:pt x="24866" y="49085"/>
                  </a:lnTo>
                  <a:lnTo>
                    <a:pt x="26174" y="48729"/>
                  </a:lnTo>
                  <a:lnTo>
                    <a:pt x="26924" y="47396"/>
                  </a:lnTo>
                  <a:close/>
                </a:path>
                <a:path w="41275" h="308609">
                  <a:moveTo>
                    <a:pt x="26924" y="33553"/>
                  </a:moveTo>
                  <a:lnTo>
                    <a:pt x="26568" y="32258"/>
                  </a:lnTo>
                  <a:lnTo>
                    <a:pt x="26212" y="30949"/>
                  </a:lnTo>
                  <a:lnTo>
                    <a:pt x="24853" y="30200"/>
                  </a:lnTo>
                  <a:lnTo>
                    <a:pt x="22275" y="30937"/>
                  </a:lnTo>
                  <a:lnTo>
                    <a:pt x="21513" y="32270"/>
                  </a:lnTo>
                  <a:lnTo>
                    <a:pt x="21882" y="33566"/>
                  </a:lnTo>
                  <a:lnTo>
                    <a:pt x="22237" y="34861"/>
                  </a:lnTo>
                  <a:lnTo>
                    <a:pt x="23583" y="35623"/>
                  </a:lnTo>
                  <a:lnTo>
                    <a:pt x="24866" y="35255"/>
                  </a:lnTo>
                  <a:lnTo>
                    <a:pt x="26174" y="34899"/>
                  </a:lnTo>
                  <a:lnTo>
                    <a:pt x="26924" y="33553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48" y="305727"/>
                  </a:lnTo>
                  <a:lnTo>
                    <a:pt x="31902" y="304977"/>
                  </a:lnTo>
                  <a:lnTo>
                    <a:pt x="29298" y="305727"/>
                  </a:lnTo>
                  <a:lnTo>
                    <a:pt x="28562" y="307047"/>
                  </a:lnTo>
                  <a:lnTo>
                    <a:pt x="28956" y="308495"/>
                  </a:lnTo>
                  <a:lnTo>
                    <a:pt x="33858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902" y="291147"/>
                  </a:lnTo>
                  <a:lnTo>
                    <a:pt x="30607" y="291503"/>
                  </a:lnTo>
                  <a:lnTo>
                    <a:pt x="29311" y="291871"/>
                  </a:lnTo>
                  <a:lnTo>
                    <a:pt x="28562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15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902" y="277304"/>
                  </a:lnTo>
                  <a:lnTo>
                    <a:pt x="30607" y="277660"/>
                  </a:lnTo>
                  <a:lnTo>
                    <a:pt x="29311" y="278028"/>
                  </a:lnTo>
                  <a:lnTo>
                    <a:pt x="28562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15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902" y="263474"/>
                  </a:lnTo>
                  <a:lnTo>
                    <a:pt x="29311" y="264210"/>
                  </a:lnTo>
                  <a:lnTo>
                    <a:pt x="28562" y="265544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902" y="249643"/>
                  </a:lnTo>
                  <a:lnTo>
                    <a:pt x="30607" y="249999"/>
                  </a:lnTo>
                  <a:lnTo>
                    <a:pt x="29311" y="250367"/>
                  </a:lnTo>
                  <a:lnTo>
                    <a:pt x="28562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15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902" y="235800"/>
                  </a:lnTo>
                  <a:lnTo>
                    <a:pt x="30607" y="236156"/>
                  </a:lnTo>
                  <a:lnTo>
                    <a:pt x="29311" y="236524"/>
                  </a:lnTo>
                  <a:lnTo>
                    <a:pt x="28562" y="237871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15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902" y="221957"/>
                  </a:lnTo>
                  <a:lnTo>
                    <a:pt x="29311" y="222694"/>
                  </a:lnTo>
                  <a:lnTo>
                    <a:pt x="28562" y="224028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902" y="208127"/>
                  </a:lnTo>
                  <a:lnTo>
                    <a:pt x="30607" y="208483"/>
                  </a:lnTo>
                  <a:lnTo>
                    <a:pt x="29311" y="208851"/>
                  </a:lnTo>
                  <a:lnTo>
                    <a:pt x="28562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15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902" y="194284"/>
                  </a:lnTo>
                  <a:lnTo>
                    <a:pt x="30607" y="194640"/>
                  </a:lnTo>
                  <a:lnTo>
                    <a:pt x="29311" y="195021"/>
                  </a:lnTo>
                  <a:lnTo>
                    <a:pt x="28562" y="196354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15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902" y="180441"/>
                  </a:lnTo>
                  <a:lnTo>
                    <a:pt x="29311" y="181178"/>
                  </a:lnTo>
                  <a:lnTo>
                    <a:pt x="28562" y="182511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902" y="166624"/>
                  </a:lnTo>
                  <a:lnTo>
                    <a:pt x="30607" y="166979"/>
                  </a:lnTo>
                  <a:lnTo>
                    <a:pt x="29311" y="167347"/>
                  </a:lnTo>
                  <a:lnTo>
                    <a:pt x="28562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15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902" y="152781"/>
                  </a:lnTo>
                  <a:lnTo>
                    <a:pt x="30607" y="153136"/>
                  </a:lnTo>
                  <a:lnTo>
                    <a:pt x="29311" y="153504"/>
                  </a:lnTo>
                  <a:lnTo>
                    <a:pt x="28562" y="154851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15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902" y="138938"/>
                  </a:lnTo>
                  <a:lnTo>
                    <a:pt x="29311" y="139674"/>
                  </a:lnTo>
                  <a:lnTo>
                    <a:pt x="28562" y="141008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15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902" y="125107"/>
                  </a:lnTo>
                  <a:lnTo>
                    <a:pt x="30607" y="125463"/>
                  </a:lnTo>
                  <a:lnTo>
                    <a:pt x="29311" y="125831"/>
                  </a:lnTo>
                  <a:lnTo>
                    <a:pt x="28562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15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902" y="111264"/>
                  </a:lnTo>
                  <a:lnTo>
                    <a:pt x="30607" y="111620"/>
                  </a:lnTo>
                  <a:lnTo>
                    <a:pt x="29311" y="111988"/>
                  </a:lnTo>
                  <a:lnTo>
                    <a:pt x="28562" y="113334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15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902" y="97421"/>
                  </a:lnTo>
                  <a:lnTo>
                    <a:pt x="29311" y="98158"/>
                  </a:lnTo>
                  <a:lnTo>
                    <a:pt x="28562" y="99491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15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48" y="84353"/>
                  </a:lnTo>
                  <a:lnTo>
                    <a:pt x="31902" y="83604"/>
                  </a:lnTo>
                  <a:lnTo>
                    <a:pt x="30607" y="83959"/>
                  </a:lnTo>
                  <a:lnTo>
                    <a:pt x="29311" y="84328"/>
                  </a:lnTo>
                  <a:lnTo>
                    <a:pt x="28562" y="85661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15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604" y="71818"/>
                  </a:lnTo>
                  <a:lnTo>
                    <a:pt x="33248" y="70510"/>
                  </a:lnTo>
                  <a:lnTo>
                    <a:pt x="31902" y="69761"/>
                  </a:lnTo>
                  <a:lnTo>
                    <a:pt x="30607" y="70116"/>
                  </a:lnTo>
                  <a:lnTo>
                    <a:pt x="29311" y="70485"/>
                  </a:lnTo>
                  <a:lnTo>
                    <a:pt x="28562" y="71831"/>
                  </a:lnTo>
                  <a:lnTo>
                    <a:pt x="29273" y="74422"/>
                  </a:lnTo>
                  <a:lnTo>
                    <a:pt x="30619" y="75184"/>
                  </a:lnTo>
                  <a:lnTo>
                    <a:pt x="31915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33959" y="59270"/>
                  </a:moveTo>
                  <a:lnTo>
                    <a:pt x="33604" y="57975"/>
                  </a:lnTo>
                  <a:lnTo>
                    <a:pt x="33248" y="56680"/>
                  </a:lnTo>
                  <a:lnTo>
                    <a:pt x="31902" y="55918"/>
                  </a:lnTo>
                  <a:lnTo>
                    <a:pt x="29311" y="56654"/>
                  </a:lnTo>
                  <a:lnTo>
                    <a:pt x="28562" y="57988"/>
                  </a:lnTo>
                  <a:lnTo>
                    <a:pt x="29273" y="60579"/>
                  </a:lnTo>
                  <a:lnTo>
                    <a:pt x="30619" y="61341"/>
                  </a:lnTo>
                  <a:lnTo>
                    <a:pt x="31915" y="60972"/>
                  </a:lnTo>
                  <a:lnTo>
                    <a:pt x="33210" y="60617"/>
                  </a:lnTo>
                  <a:lnTo>
                    <a:pt x="33959" y="59270"/>
                  </a:lnTo>
                  <a:close/>
                </a:path>
                <a:path w="41275" h="308609">
                  <a:moveTo>
                    <a:pt x="33959" y="45440"/>
                  </a:moveTo>
                  <a:lnTo>
                    <a:pt x="33604" y="44132"/>
                  </a:lnTo>
                  <a:lnTo>
                    <a:pt x="33248" y="42837"/>
                  </a:lnTo>
                  <a:lnTo>
                    <a:pt x="31902" y="42087"/>
                  </a:lnTo>
                  <a:lnTo>
                    <a:pt x="30607" y="42443"/>
                  </a:lnTo>
                  <a:lnTo>
                    <a:pt x="29311" y="42811"/>
                  </a:lnTo>
                  <a:lnTo>
                    <a:pt x="28562" y="44145"/>
                  </a:lnTo>
                  <a:lnTo>
                    <a:pt x="29273" y="46736"/>
                  </a:lnTo>
                  <a:lnTo>
                    <a:pt x="30619" y="47498"/>
                  </a:lnTo>
                  <a:lnTo>
                    <a:pt x="31915" y="47129"/>
                  </a:lnTo>
                  <a:lnTo>
                    <a:pt x="33210" y="46774"/>
                  </a:lnTo>
                  <a:lnTo>
                    <a:pt x="33959" y="45440"/>
                  </a:lnTo>
                  <a:close/>
                </a:path>
                <a:path w="41275" h="308609">
                  <a:moveTo>
                    <a:pt x="33959" y="31597"/>
                  </a:moveTo>
                  <a:lnTo>
                    <a:pt x="33604" y="30302"/>
                  </a:lnTo>
                  <a:lnTo>
                    <a:pt x="33248" y="28994"/>
                  </a:lnTo>
                  <a:lnTo>
                    <a:pt x="31902" y="28244"/>
                  </a:lnTo>
                  <a:lnTo>
                    <a:pt x="30607" y="28600"/>
                  </a:lnTo>
                  <a:lnTo>
                    <a:pt x="29311" y="28968"/>
                  </a:lnTo>
                  <a:lnTo>
                    <a:pt x="28562" y="30314"/>
                  </a:lnTo>
                  <a:lnTo>
                    <a:pt x="29273" y="32905"/>
                  </a:lnTo>
                  <a:lnTo>
                    <a:pt x="30619" y="33667"/>
                  </a:lnTo>
                  <a:lnTo>
                    <a:pt x="31915" y="33286"/>
                  </a:lnTo>
                  <a:lnTo>
                    <a:pt x="33210" y="32931"/>
                  </a:lnTo>
                  <a:lnTo>
                    <a:pt x="33959" y="31597"/>
                  </a:lnTo>
                  <a:close/>
                </a:path>
                <a:path w="41275" h="308609">
                  <a:moveTo>
                    <a:pt x="33959" y="17754"/>
                  </a:moveTo>
                  <a:lnTo>
                    <a:pt x="33604" y="16459"/>
                  </a:lnTo>
                  <a:lnTo>
                    <a:pt x="33248" y="15163"/>
                  </a:lnTo>
                  <a:lnTo>
                    <a:pt x="31902" y="14401"/>
                  </a:lnTo>
                  <a:lnTo>
                    <a:pt x="29311" y="15138"/>
                  </a:lnTo>
                  <a:lnTo>
                    <a:pt x="28562" y="16471"/>
                  </a:lnTo>
                  <a:lnTo>
                    <a:pt x="29273" y="19062"/>
                  </a:lnTo>
                  <a:lnTo>
                    <a:pt x="30619" y="19824"/>
                  </a:lnTo>
                  <a:lnTo>
                    <a:pt x="31915" y="19456"/>
                  </a:lnTo>
                  <a:lnTo>
                    <a:pt x="33210" y="19100"/>
                  </a:lnTo>
                  <a:lnTo>
                    <a:pt x="33959" y="17754"/>
                  </a:lnTo>
                  <a:close/>
                </a:path>
                <a:path w="41275" h="308609">
                  <a:moveTo>
                    <a:pt x="40982" y="306374"/>
                  </a:moveTo>
                  <a:lnTo>
                    <a:pt x="40627" y="305066"/>
                  </a:lnTo>
                  <a:lnTo>
                    <a:pt x="40271" y="303771"/>
                  </a:lnTo>
                  <a:lnTo>
                    <a:pt x="38925" y="303022"/>
                  </a:lnTo>
                  <a:lnTo>
                    <a:pt x="37630" y="303377"/>
                  </a:lnTo>
                  <a:lnTo>
                    <a:pt x="36334" y="303745"/>
                  </a:lnTo>
                  <a:lnTo>
                    <a:pt x="35585" y="305092"/>
                  </a:lnTo>
                  <a:lnTo>
                    <a:pt x="36296" y="307670"/>
                  </a:lnTo>
                  <a:lnTo>
                    <a:pt x="37642" y="308432"/>
                  </a:lnTo>
                  <a:lnTo>
                    <a:pt x="38938" y="308063"/>
                  </a:lnTo>
                  <a:lnTo>
                    <a:pt x="40233" y="307708"/>
                  </a:lnTo>
                  <a:lnTo>
                    <a:pt x="40982" y="306374"/>
                  </a:lnTo>
                  <a:close/>
                </a:path>
                <a:path w="41275" h="308609">
                  <a:moveTo>
                    <a:pt x="40982" y="292531"/>
                  </a:moveTo>
                  <a:lnTo>
                    <a:pt x="40627" y="291236"/>
                  </a:lnTo>
                  <a:lnTo>
                    <a:pt x="40271" y="289941"/>
                  </a:lnTo>
                  <a:lnTo>
                    <a:pt x="38925" y="289191"/>
                  </a:lnTo>
                  <a:lnTo>
                    <a:pt x="37630" y="289547"/>
                  </a:lnTo>
                  <a:lnTo>
                    <a:pt x="36334" y="289915"/>
                  </a:lnTo>
                  <a:lnTo>
                    <a:pt x="35585" y="291249"/>
                  </a:lnTo>
                  <a:lnTo>
                    <a:pt x="36296" y="293839"/>
                  </a:lnTo>
                  <a:lnTo>
                    <a:pt x="37642" y="294601"/>
                  </a:lnTo>
                  <a:lnTo>
                    <a:pt x="38938" y="294233"/>
                  </a:lnTo>
                  <a:lnTo>
                    <a:pt x="40233" y="293878"/>
                  </a:lnTo>
                  <a:lnTo>
                    <a:pt x="40982" y="292531"/>
                  </a:lnTo>
                  <a:close/>
                </a:path>
                <a:path w="41275" h="308609">
                  <a:moveTo>
                    <a:pt x="40982" y="278701"/>
                  </a:moveTo>
                  <a:lnTo>
                    <a:pt x="40627" y="277393"/>
                  </a:lnTo>
                  <a:lnTo>
                    <a:pt x="40271" y="276098"/>
                  </a:lnTo>
                  <a:lnTo>
                    <a:pt x="38925" y="275348"/>
                  </a:lnTo>
                  <a:lnTo>
                    <a:pt x="37630" y="275704"/>
                  </a:lnTo>
                  <a:lnTo>
                    <a:pt x="36334" y="276072"/>
                  </a:lnTo>
                  <a:lnTo>
                    <a:pt x="35585" y="277406"/>
                  </a:lnTo>
                  <a:lnTo>
                    <a:pt x="36296" y="279996"/>
                  </a:lnTo>
                  <a:lnTo>
                    <a:pt x="37642" y="280758"/>
                  </a:lnTo>
                  <a:lnTo>
                    <a:pt x="38938" y="280390"/>
                  </a:lnTo>
                  <a:lnTo>
                    <a:pt x="40233" y="280035"/>
                  </a:lnTo>
                  <a:lnTo>
                    <a:pt x="40982" y="278701"/>
                  </a:lnTo>
                  <a:close/>
                </a:path>
                <a:path w="41275" h="308609">
                  <a:moveTo>
                    <a:pt x="40982" y="264858"/>
                  </a:moveTo>
                  <a:lnTo>
                    <a:pt x="40627" y="263550"/>
                  </a:lnTo>
                  <a:lnTo>
                    <a:pt x="40271" y="262255"/>
                  </a:lnTo>
                  <a:lnTo>
                    <a:pt x="38925" y="261505"/>
                  </a:lnTo>
                  <a:lnTo>
                    <a:pt x="37630" y="261861"/>
                  </a:lnTo>
                  <a:lnTo>
                    <a:pt x="36334" y="262229"/>
                  </a:lnTo>
                  <a:lnTo>
                    <a:pt x="35585" y="263575"/>
                  </a:lnTo>
                  <a:lnTo>
                    <a:pt x="36296" y="266153"/>
                  </a:lnTo>
                  <a:lnTo>
                    <a:pt x="37642" y="266928"/>
                  </a:lnTo>
                  <a:lnTo>
                    <a:pt x="38938" y="266547"/>
                  </a:lnTo>
                  <a:lnTo>
                    <a:pt x="40233" y="266192"/>
                  </a:lnTo>
                  <a:lnTo>
                    <a:pt x="40982" y="264858"/>
                  </a:lnTo>
                  <a:close/>
                </a:path>
                <a:path w="41275" h="308609">
                  <a:moveTo>
                    <a:pt x="40982" y="251015"/>
                  </a:moveTo>
                  <a:lnTo>
                    <a:pt x="40627" y="249720"/>
                  </a:lnTo>
                  <a:lnTo>
                    <a:pt x="40271" y="248424"/>
                  </a:lnTo>
                  <a:lnTo>
                    <a:pt x="38925" y="247675"/>
                  </a:lnTo>
                  <a:lnTo>
                    <a:pt x="37630" y="248031"/>
                  </a:lnTo>
                  <a:lnTo>
                    <a:pt x="36334" y="248399"/>
                  </a:lnTo>
                  <a:lnTo>
                    <a:pt x="35585" y="249732"/>
                  </a:lnTo>
                  <a:lnTo>
                    <a:pt x="36296" y="252323"/>
                  </a:lnTo>
                  <a:lnTo>
                    <a:pt x="37642" y="253085"/>
                  </a:lnTo>
                  <a:lnTo>
                    <a:pt x="38938" y="252717"/>
                  </a:lnTo>
                  <a:lnTo>
                    <a:pt x="40233" y="252361"/>
                  </a:lnTo>
                  <a:lnTo>
                    <a:pt x="40982" y="251015"/>
                  </a:lnTo>
                  <a:close/>
                </a:path>
                <a:path w="41275" h="308609">
                  <a:moveTo>
                    <a:pt x="40982" y="237197"/>
                  </a:moveTo>
                  <a:lnTo>
                    <a:pt x="40627" y="235889"/>
                  </a:lnTo>
                  <a:lnTo>
                    <a:pt x="40271" y="234594"/>
                  </a:lnTo>
                  <a:lnTo>
                    <a:pt x="38925" y="233845"/>
                  </a:lnTo>
                  <a:lnTo>
                    <a:pt x="37630" y="234200"/>
                  </a:lnTo>
                  <a:lnTo>
                    <a:pt x="36334" y="234569"/>
                  </a:lnTo>
                  <a:lnTo>
                    <a:pt x="35585" y="235902"/>
                  </a:lnTo>
                  <a:lnTo>
                    <a:pt x="36296" y="238493"/>
                  </a:lnTo>
                  <a:lnTo>
                    <a:pt x="37642" y="239255"/>
                  </a:lnTo>
                  <a:lnTo>
                    <a:pt x="38938" y="238887"/>
                  </a:lnTo>
                  <a:lnTo>
                    <a:pt x="40233" y="238531"/>
                  </a:lnTo>
                  <a:lnTo>
                    <a:pt x="40982" y="237197"/>
                  </a:lnTo>
                  <a:close/>
                </a:path>
                <a:path w="41275" h="308609">
                  <a:moveTo>
                    <a:pt x="40982" y="223354"/>
                  </a:moveTo>
                  <a:lnTo>
                    <a:pt x="40627" y="222059"/>
                  </a:lnTo>
                  <a:lnTo>
                    <a:pt x="40271" y="220751"/>
                  </a:lnTo>
                  <a:lnTo>
                    <a:pt x="38925" y="220002"/>
                  </a:lnTo>
                  <a:lnTo>
                    <a:pt x="37630" y="220357"/>
                  </a:lnTo>
                  <a:lnTo>
                    <a:pt x="36334" y="220726"/>
                  </a:lnTo>
                  <a:lnTo>
                    <a:pt x="35585" y="222072"/>
                  </a:lnTo>
                  <a:lnTo>
                    <a:pt x="36296" y="224663"/>
                  </a:lnTo>
                  <a:lnTo>
                    <a:pt x="37642" y="225425"/>
                  </a:lnTo>
                  <a:lnTo>
                    <a:pt x="38938" y="225044"/>
                  </a:lnTo>
                  <a:lnTo>
                    <a:pt x="40233" y="224688"/>
                  </a:lnTo>
                  <a:lnTo>
                    <a:pt x="40982" y="223354"/>
                  </a:lnTo>
                  <a:close/>
                </a:path>
                <a:path w="41275" h="308609">
                  <a:moveTo>
                    <a:pt x="40982" y="209511"/>
                  </a:moveTo>
                  <a:lnTo>
                    <a:pt x="40627" y="208216"/>
                  </a:lnTo>
                  <a:lnTo>
                    <a:pt x="40271" y="206921"/>
                  </a:lnTo>
                  <a:lnTo>
                    <a:pt x="38925" y="206171"/>
                  </a:lnTo>
                  <a:lnTo>
                    <a:pt x="37630" y="206527"/>
                  </a:lnTo>
                  <a:lnTo>
                    <a:pt x="36334" y="206895"/>
                  </a:lnTo>
                  <a:lnTo>
                    <a:pt x="35585" y="208229"/>
                  </a:lnTo>
                  <a:lnTo>
                    <a:pt x="36296" y="210820"/>
                  </a:lnTo>
                  <a:lnTo>
                    <a:pt x="37642" y="211582"/>
                  </a:lnTo>
                  <a:lnTo>
                    <a:pt x="38938" y="211213"/>
                  </a:lnTo>
                  <a:lnTo>
                    <a:pt x="40233" y="210858"/>
                  </a:lnTo>
                  <a:lnTo>
                    <a:pt x="40982" y="209511"/>
                  </a:lnTo>
                  <a:close/>
                </a:path>
                <a:path w="41275" h="308609">
                  <a:moveTo>
                    <a:pt x="40982" y="195681"/>
                  </a:moveTo>
                  <a:lnTo>
                    <a:pt x="40627" y="194373"/>
                  </a:lnTo>
                  <a:lnTo>
                    <a:pt x="40271" y="193078"/>
                  </a:lnTo>
                  <a:lnTo>
                    <a:pt x="38925" y="192328"/>
                  </a:lnTo>
                  <a:lnTo>
                    <a:pt x="37630" y="192684"/>
                  </a:lnTo>
                  <a:lnTo>
                    <a:pt x="36334" y="193052"/>
                  </a:lnTo>
                  <a:lnTo>
                    <a:pt x="35585" y="194386"/>
                  </a:lnTo>
                  <a:lnTo>
                    <a:pt x="36296" y="196977"/>
                  </a:lnTo>
                  <a:lnTo>
                    <a:pt x="37642" y="197739"/>
                  </a:lnTo>
                  <a:lnTo>
                    <a:pt x="38938" y="197370"/>
                  </a:lnTo>
                  <a:lnTo>
                    <a:pt x="40233" y="197015"/>
                  </a:lnTo>
                  <a:lnTo>
                    <a:pt x="40982" y="195681"/>
                  </a:lnTo>
                  <a:close/>
                </a:path>
                <a:path w="41275" h="308609">
                  <a:moveTo>
                    <a:pt x="40982" y="181838"/>
                  </a:moveTo>
                  <a:lnTo>
                    <a:pt x="40627" y="180543"/>
                  </a:lnTo>
                  <a:lnTo>
                    <a:pt x="40271" y="179235"/>
                  </a:lnTo>
                  <a:lnTo>
                    <a:pt x="38925" y="178485"/>
                  </a:lnTo>
                  <a:lnTo>
                    <a:pt x="37630" y="178841"/>
                  </a:lnTo>
                  <a:lnTo>
                    <a:pt x="36334" y="179209"/>
                  </a:lnTo>
                  <a:lnTo>
                    <a:pt x="35585" y="180555"/>
                  </a:lnTo>
                  <a:lnTo>
                    <a:pt x="36296" y="183146"/>
                  </a:lnTo>
                  <a:lnTo>
                    <a:pt x="37642" y="183908"/>
                  </a:lnTo>
                  <a:lnTo>
                    <a:pt x="38938" y="183527"/>
                  </a:lnTo>
                  <a:lnTo>
                    <a:pt x="40233" y="183172"/>
                  </a:lnTo>
                  <a:lnTo>
                    <a:pt x="40982" y="181838"/>
                  </a:lnTo>
                  <a:close/>
                </a:path>
                <a:path w="41275" h="308609">
                  <a:moveTo>
                    <a:pt x="40982" y="167995"/>
                  </a:moveTo>
                  <a:lnTo>
                    <a:pt x="40627" y="166700"/>
                  </a:lnTo>
                  <a:lnTo>
                    <a:pt x="40271" y="165404"/>
                  </a:lnTo>
                  <a:lnTo>
                    <a:pt x="38925" y="164655"/>
                  </a:lnTo>
                  <a:lnTo>
                    <a:pt x="37630" y="165011"/>
                  </a:lnTo>
                  <a:lnTo>
                    <a:pt x="36334" y="165379"/>
                  </a:lnTo>
                  <a:lnTo>
                    <a:pt x="35585" y="166712"/>
                  </a:lnTo>
                  <a:lnTo>
                    <a:pt x="36296" y="169303"/>
                  </a:lnTo>
                  <a:lnTo>
                    <a:pt x="37642" y="170065"/>
                  </a:lnTo>
                  <a:lnTo>
                    <a:pt x="38938" y="169697"/>
                  </a:lnTo>
                  <a:lnTo>
                    <a:pt x="40233" y="169341"/>
                  </a:lnTo>
                  <a:lnTo>
                    <a:pt x="40982" y="167995"/>
                  </a:lnTo>
                  <a:close/>
                </a:path>
                <a:path w="41275" h="308609">
                  <a:moveTo>
                    <a:pt x="40982" y="154165"/>
                  </a:moveTo>
                  <a:lnTo>
                    <a:pt x="40627" y="152857"/>
                  </a:lnTo>
                  <a:lnTo>
                    <a:pt x="40271" y="151561"/>
                  </a:lnTo>
                  <a:lnTo>
                    <a:pt x="38925" y="150812"/>
                  </a:lnTo>
                  <a:lnTo>
                    <a:pt x="37630" y="151168"/>
                  </a:lnTo>
                  <a:lnTo>
                    <a:pt x="36334" y="151536"/>
                  </a:lnTo>
                  <a:lnTo>
                    <a:pt x="35585" y="152869"/>
                  </a:lnTo>
                  <a:lnTo>
                    <a:pt x="36296" y="155460"/>
                  </a:lnTo>
                  <a:lnTo>
                    <a:pt x="37642" y="156222"/>
                  </a:lnTo>
                  <a:lnTo>
                    <a:pt x="38938" y="155854"/>
                  </a:lnTo>
                  <a:lnTo>
                    <a:pt x="40233" y="155498"/>
                  </a:lnTo>
                  <a:lnTo>
                    <a:pt x="40982" y="154165"/>
                  </a:lnTo>
                  <a:close/>
                </a:path>
                <a:path w="41275" h="308609">
                  <a:moveTo>
                    <a:pt x="40982" y="140335"/>
                  </a:moveTo>
                  <a:lnTo>
                    <a:pt x="40627" y="139039"/>
                  </a:lnTo>
                  <a:lnTo>
                    <a:pt x="40271" y="137731"/>
                  </a:lnTo>
                  <a:lnTo>
                    <a:pt x="38925" y="136982"/>
                  </a:lnTo>
                  <a:lnTo>
                    <a:pt x="37630" y="137337"/>
                  </a:lnTo>
                  <a:lnTo>
                    <a:pt x="36334" y="137706"/>
                  </a:lnTo>
                  <a:lnTo>
                    <a:pt x="35585" y="139052"/>
                  </a:lnTo>
                  <a:lnTo>
                    <a:pt x="36296" y="141643"/>
                  </a:lnTo>
                  <a:lnTo>
                    <a:pt x="37642" y="142405"/>
                  </a:lnTo>
                  <a:lnTo>
                    <a:pt x="38938" y="142024"/>
                  </a:lnTo>
                  <a:lnTo>
                    <a:pt x="40233" y="141668"/>
                  </a:lnTo>
                  <a:lnTo>
                    <a:pt x="40982" y="140335"/>
                  </a:lnTo>
                  <a:close/>
                </a:path>
                <a:path w="41275" h="308609">
                  <a:moveTo>
                    <a:pt x="40982" y="126492"/>
                  </a:moveTo>
                  <a:lnTo>
                    <a:pt x="40627" y="125196"/>
                  </a:lnTo>
                  <a:lnTo>
                    <a:pt x="40271" y="123901"/>
                  </a:lnTo>
                  <a:lnTo>
                    <a:pt x="38925" y="123139"/>
                  </a:lnTo>
                  <a:lnTo>
                    <a:pt x="36334" y="123875"/>
                  </a:lnTo>
                  <a:lnTo>
                    <a:pt x="35585" y="125209"/>
                  </a:lnTo>
                  <a:lnTo>
                    <a:pt x="36296" y="127800"/>
                  </a:lnTo>
                  <a:lnTo>
                    <a:pt x="37642" y="128562"/>
                  </a:lnTo>
                  <a:lnTo>
                    <a:pt x="38938" y="128193"/>
                  </a:lnTo>
                  <a:lnTo>
                    <a:pt x="40233" y="127838"/>
                  </a:lnTo>
                  <a:lnTo>
                    <a:pt x="40982" y="126492"/>
                  </a:lnTo>
                  <a:close/>
                </a:path>
                <a:path w="41275" h="308609">
                  <a:moveTo>
                    <a:pt x="40982" y="112661"/>
                  </a:moveTo>
                  <a:lnTo>
                    <a:pt x="40627" y="111353"/>
                  </a:lnTo>
                  <a:lnTo>
                    <a:pt x="40271" y="110058"/>
                  </a:lnTo>
                  <a:lnTo>
                    <a:pt x="38925" y="109308"/>
                  </a:lnTo>
                  <a:lnTo>
                    <a:pt x="37630" y="109664"/>
                  </a:lnTo>
                  <a:lnTo>
                    <a:pt x="36334" y="110032"/>
                  </a:lnTo>
                  <a:lnTo>
                    <a:pt x="35585" y="111366"/>
                  </a:lnTo>
                  <a:lnTo>
                    <a:pt x="36296" y="113957"/>
                  </a:lnTo>
                  <a:lnTo>
                    <a:pt x="37642" y="114719"/>
                  </a:lnTo>
                  <a:lnTo>
                    <a:pt x="38938" y="114350"/>
                  </a:lnTo>
                  <a:lnTo>
                    <a:pt x="40233" y="113995"/>
                  </a:lnTo>
                  <a:lnTo>
                    <a:pt x="40982" y="112661"/>
                  </a:lnTo>
                  <a:close/>
                </a:path>
                <a:path w="41275" h="308609">
                  <a:moveTo>
                    <a:pt x="40982" y="98818"/>
                  </a:moveTo>
                  <a:lnTo>
                    <a:pt x="40627" y="97523"/>
                  </a:lnTo>
                  <a:lnTo>
                    <a:pt x="40271" y="96215"/>
                  </a:lnTo>
                  <a:lnTo>
                    <a:pt x="38925" y="95465"/>
                  </a:lnTo>
                  <a:lnTo>
                    <a:pt x="37630" y="95821"/>
                  </a:lnTo>
                  <a:lnTo>
                    <a:pt x="36334" y="96189"/>
                  </a:lnTo>
                  <a:lnTo>
                    <a:pt x="35585" y="97536"/>
                  </a:lnTo>
                  <a:lnTo>
                    <a:pt x="36296" y="100126"/>
                  </a:lnTo>
                  <a:lnTo>
                    <a:pt x="37642" y="100888"/>
                  </a:lnTo>
                  <a:lnTo>
                    <a:pt x="38938" y="100507"/>
                  </a:lnTo>
                  <a:lnTo>
                    <a:pt x="40233" y="100152"/>
                  </a:lnTo>
                  <a:lnTo>
                    <a:pt x="40982" y="98818"/>
                  </a:lnTo>
                  <a:close/>
                </a:path>
                <a:path w="41275" h="308609">
                  <a:moveTo>
                    <a:pt x="40982" y="84975"/>
                  </a:moveTo>
                  <a:lnTo>
                    <a:pt x="40627" y="83680"/>
                  </a:lnTo>
                  <a:lnTo>
                    <a:pt x="40271" y="82384"/>
                  </a:lnTo>
                  <a:lnTo>
                    <a:pt x="38925" y="81635"/>
                  </a:lnTo>
                  <a:lnTo>
                    <a:pt x="37630" y="81991"/>
                  </a:lnTo>
                  <a:lnTo>
                    <a:pt x="36334" y="82359"/>
                  </a:lnTo>
                  <a:lnTo>
                    <a:pt x="35585" y="83693"/>
                  </a:lnTo>
                  <a:lnTo>
                    <a:pt x="36296" y="86283"/>
                  </a:lnTo>
                  <a:lnTo>
                    <a:pt x="37642" y="87045"/>
                  </a:lnTo>
                  <a:lnTo>
                    <a:pt x="38938" y="86677"/>
                  </a:lnTo>
                  <a:lnTo>
                    <a:pt x="40233" y="86321"/>
                  </a:lnTo>
                  <a:lnTo>
                    <a:pt x="40982" y="84975"/>
                  </a:lnTo>
                  <a:close/>
                </a:path>
                <a:path w="41275" h="308609">
                  <a:moveTo>
                    <a:pt x="40982" y="71145"/>
                  </a:moveTo>
                  <a:lnTo>
                    <a:pt x="40627" y="69837"/>
                  </a:lnTo>
                  <a:lnTo>
                    <a:pt x="40271" y="68541"/>
                  </a:lnTo>
                  <a:lnTo>
                    <a:pt x="38925" y="67792"/>
                  </a:lnTo>
                  <a:lnTo>
                    <a:pt x="37630" y="68148"/>
                  </a:lnTo>
                  <a:lnTo>
                    <a:pt x="36334" y="68516"/>
                  </a:lnTo>
                  <a:lnTo>
                    <a:pt x="35585" y="69850"/>
                  </a:lnTo>
                  <a:lnTo>
                    <a:pt x="36296" y="72440"/>
                  </a:lnTo>
                  <a:lnTo>
                    <a:pt x="37642" y="73202"/>
                  </a:lnTo>
                  <a:lnTo>
                    <a:pt x="38938" y="72834"/>
                  </a:lnTo>
                  <a:lnTo>
                    <a:pt x="40233" y="72478"/>
                  </a:lnTo>
                  <a:lnTo>
                    <a:pt x="40982" y="71145"/>
                  </a:lnTo>
                  <a:close/>
                </a:path>
                <a:path w="41275" h="308609">
                  <a:moveTo>
                    <a:pt x="40982" y="57315"/>
                  </a:moveTo>
                  <a:lnTo>
                    <a:pt x="40627" y="56019"/>
                  </a:lnTo>
                  <a:lnTo>
                    <a:pt x="40271" y="54711"/>
                  </a:lnTo>
                  <a:lnTo>
                    <a:pt x="38925" y="53962"/>
                  </a:lnTo>
                  <a:lnTo>
                    <a:pt x="37630" y="54317"/>
                  </a:lnTo>
                  <a:lnTo>
                    <a:pt x="36334" y="54686"/>
                  </a:lnTo>
                  <a:lnTo>
                    <a:pt x="35585" y="56032"/>
                  </a:lnTo>
                  <a:lnTo>
                    <a:pt x="36296" y="58623"/>
                  </a:lnTo>
                  <a:lnTo>
                    <a:pt x="37642" y="59385"/>
                  </a:lnTo>
                  <a:lnTo>
                    <a:pt x="38938" y="59004"/>
                  </a:lnTo>
                  <a:lnTo>
                    <a:pt x="40233" y="58648"/>
                  </a:lnTo>
                  <a:lnTo>
                    <a:pt x="40982" y="57315"/>
                  </a:lnTo>
                  <a:close/>
                </a:path>
                <a:path w="41275" h="308609">
                  <a:moveTo>
                    <a:pt x="40982" y="43472"/>
                  </a:moveTo>
                  <a:lnTo>
                    <a:pt x="40627" y="42176"/>
                  </a:lnTo>
                  <a:lnTo>
                    <a:pt x="40271" y="40881"/>
                  </a:lnTo>
                  <a:lnTo>
                    <a:pt x="38925" y="40132"/>
                  </a:lnTo>
                  <a:lnTo>
                    <a:pt x="37630" y="40487"/>
                  </a:lnTo>
                  <a:lnTo>
                    <a:pt x="36334" y="40855"/>
                  </a:lnTo>
                  <a:lnTo>
                    <a:pt x="35585" y="42189"/>
                  </a:lnTo>
                  <a:lnTo>
                    <a:pt x="36296" y="44780"/>
                  </a:lnTo>
                  <a:lnTo>
                    <a:pt x="37642" y="45542"/>
                  </a:lnTo>
                  <a:lnTo>
                    <a:pt x="38938" y="45173"/>
                  </a:lnTo>
                  <a:lnTo>
                    <a:pt x="40233" y="44818"/>
                  </a:lnTo>
                  <a:lnTo>
                    <a:pt x="40982" y="43472"/>
                  </a:lnTo>
                  <a:close/>
                </a:path>
                <a:path w="41275" h="308609">
                  <a:moveTo>
                    <a:pt x="40982" y="29641"/>
                  </a:moveTo>
                  <a:lnTo>
                    <a:pt x="40627" y="28333"/>
                  </a:lnTo>
                  <a:lnTo>
                    <a:pt x="40271" y="27038"/>
                  </a:lnTo>
                  <a:lnTo>
                    <a:pt x="38925" y="26289"/>
                  </a:lnTo>
                  <a:lnTo>
                    <a:pt x="37630" y="26644"/>
                  </a:lnTo>
                  <a:lnTo>
                    <a:pt x="36334" y="27012"/>
                  </a:lnTo>
                  <a:lnTo>
                    <a:pt x="35585" y="28346"/>
                  </a:lnTo>
                  <a:lnTo>
                    <a:pt x="36296" y="30937"/>
                  </a:lnTo>
                  <a:lnTo>
                    <a:pt x="37642" y="31699"/>
                  </a:lnTo>
                  <a:lnTo>
                    <a:pt x="38938" y="31330"/>
                  </a:lnTo>
                  <a:lnTo>
                    <a:pt x="40233" y="30975"/>
                  </a:lnTo>
                  <a:lnTo>
                    <a:pt x="40982" y="29641"/>
                  </a:lnTo>
                  <a:close/>
                </a:path>
                <a:path w="41275" h="308609">
                  <a:moveTo>
                    <a:pt x="40982" y="15798"/>
                  </a:moveTo>
                  <a:lnTo>
                    <a:pt x="40627" y="14503"/>
                  </a:lnTo>
                  <a:lnTo>
                    <a:pt x="40271" y="13195"/>
                  </a:lnTo>
                  <a:lnTo>
                    <a:pt x="38925" y="12446"/>
                  </a:lnTo>
                  <a:lnTo>
                    <a:pt x="37630" y="12801"/>
                  </a:lnTo>
                  <a:lnTo>
                    <a:pt x="36334" y="13169"/>
                  </a:lnTo>
                  <a:lnTo>
                    <a:pt x="35585" y="14516"/>
                  </a:lnTo>
                  <a:lnTo>
                    <a:pt x="36296" y="17106"/>
                  </a:lnTo>
                  <a:lnTo>
                    <a:pt x="37642" y="17868"/>
                  </a:lnTo>
                  <a:lnTo>
                    <a:pt x="38938" y="17487"/>
                  </a:lnTo>
                  <a:lnTo>
                    <a:pt x="40233" y="17132"/>
                  </a:lnTo>
                  <a:lnTo>
                    <a:pt x="40982" y="1579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77"/>
            <p:cNvSpPr/>
            <p:nvPr/>
          </p:nvSpPr>
          <p:spPr>
            <a:xfrm>
              <a:off x="9388630" y="8440340"/>
              <a:ext cx="107957" cy="781818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397" y="33553"/>
                  </a:moveTo>
                  <a:lnTo>
                    <a:pt x="5041" y="32258"/>
                  </a:lnTo>
                  <a:lnTo>
                    <a:pt x="4686" y="30949"/>
                  </a:lnTo>
                  <a:lnTo>
                    <a:pt x="3327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711" y="34861"/>
                  </a:lnTo>
                  <a:lnTo>
                    <a:pt x="2057" y="35623"/>
                  </a:lnTo>
                  <a:lnTo>
                    <a:pt x="3352" y="35255"/>
                  </a:lnTo>
                  <a:lnTo>
                    <a:pt x="4648" y="34899"/>
                  </a:lnTo>
                  <a:lnTo>
                    <a:pt x="5397" y="33553"/>
                  </a:lnTo>
                  <a:close/>
                </a:path>
                <a:path w="41275" h="308609">
                  <a:moveTo>
                    <a:pt x="5397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27" y="16383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11" y="21031"/>
                  </a:lnTo>
                  <a:lnTo>
                    <a:pt x="2057" y="21793"/>
                  </a:lnTo>
                  <a:lnTo>
                    <a:pt x="3352" y="21424"/>
                  </a:lnTo>
                  <a:lnTo>
                    <a:pt x="4648" y="21069"/>
                  </a:lnTo>
                  <a:lnTo>
                    <a:pt x="5397" y="19735"/>
                  </a:lnTo>
                  <a:close/>
                </a:path>
                <a:path w="41275" h="308609">
                  <a:moveTo>
                    <a:pt x="5397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27" y="2540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711" y="7200"/>
                  </a:lnTo>
                  <a:lnTo>
                    <a:pt x="2057" y="7962"/>
                  </a:lnTo>
                  <a:lnTo>
                    <a:pt x="3352" y="7581"/>
                  </a:lnTo>
                  <a:lnTo>
                    <a:pt x="4648" y="7226"/>
                  </a:lnTo>
                  <a:lnTo>
                    <a:pt x="5397" y="5892"/>
                  </a:lnTo>
                  <a:close/>
                </a:path>
                <a:path w="41275" h="308609">
                  <a:moveTo>
                    <a:pt x="12433" y="17754"/>
                  </a:moveTo>
                  <a:lnTo>
                    <a:pt x="12077" y="16459"/>
                  </a:lnTo>
                  <a:lnTo>
                    <a:pt x="11722" y="15163"/>
                  </a:lnTo>
                  <a:lnTo>
                    <a:pt x="10375" y="14401"/>
                  </a:lnTo>
                  <a:lnTo>
                    <a:pt x="7785" y="15138"/>
                  </a:lnTo>
                  <a:lnTo>
                    <a:pt x="7035" y="16471"/>
                  </a:lnTo>
                  <a:lnTo>
                    <a:pt x="7747" y="19062"/>
                  </a:lnTo>
                  <a:lnTo>
                    <a:pt x="9093" y="19824"/>
                  </a:lnTo>
                  <a:lnTo>
                    <a:pt x="10388" y="19456"/>
                  </a:lnTo>
                  <a:lnTo>
                    <a:pt x="11684" y="19100"/>
                  </a:lnTo>
                  <a:lnTo>
                    <a:pt x="12433" y="17754"/>
                  </a:lnTo>
                  <a:close/>
                </a:path>
                <a:path w="41275" h="308609">
                  <a:moveTo>
                    <a:pt x="12433" y="3924"/>
                  </a:moveTo>
                  <a:lnTo>
                    <a:pt x="12077" y="2616"/>
                  </a:lnTo>
                  <a:lnTo>
                    <a:pt x="11722" y="1320"/>
                  </a:lnTo>
                  <a:lnTo>
                    <a:pt x="10375" y="571"/>
                  </a:lnTo>
                  <a:lnTo>
                    <a:pt x="9080" y="927"/>
                  </a:lnTo>
                  <a:lnTo>
                    <a:pt x="7785" y="1295"/>
                  </a:lnTo>
                  <a:lnTo>
                    <a:pt x="7035" y="2628"/>
                  </a:lnTo>
                  <a:lnTo>
                    <a:pt x="7747" y="5219"/>
                  </a:lnTo>
                  <a:lnTo>
                    <a:pt x="9093" y="5981"/>
                  </a:lnTo>
                  <a:lnTo>
                    <a:pt x="10388" y="5613"/>
                  </a:lnTo>
                  <a:lnTo>
                    <a:pt x="11684" y="5257"/>
                  </a:lnTo>
                  <a:lnTo>
                    <a:pt x="12433" y="3924"/>
                  </a:lnTo>
                  <a:close/>
                </a:path>
                <a:path w="41275" h="308609">
                  <a:moveTo>
                    <a:pt x="19469" y="15798"/>
                  </a:moveTo>
                  <a:lnTo>
                    <a:pt x="19113" y="14503"/>
                  </a:lnTo>
                  <a:lnTo>
                    <a:pt x="18757" y="13195"/>
                  </a:lnTo>
                  <a:lnTo>
                    <a:pt x="17411" y="12446"/>
                  </a:lnTo>
                  <a:lnTo>
                    <a:pt x="16116" y="12801"/>
                  </a:lnTo>
                  <a:lnTo>
                    <a:pt x="14820" y="13169"/>
                  </a:lnTo>
                  <a:lnTo>
                    <a:pt x="14071" y="14516"/>
                  </a:lnTo>
                  <a:lnTo>
                    <a:pt x="14782" y="17106"/>
                  </a:lnTo>
                  <a:lnTo>
                    <a:pt x="16129" y="17868"/>
                  </a:lnTo>
                  <a:lnTo>
                    <a:pt x="17424" y="17487"/>
                  </a:lnTo>
                  <a:lnTo>
                    <a:pt x="18719" y="17132"/>
                  </a:lnTo>
                  <a:lnTo>
                    <a:pt x="19469" y="15798"/>
                  </a:lnTo>
                  <a:close/>
                </a:path>
                <a:path w="41275" h="308609">
                  <a:moveTo>
                    <a:pt x="19469" y="1955"/>
                  </a:moveTo>
                  <a:lnTo>
                    <a:pt x="18923" y="0"/>
                  </a:lnTo>
                  <a:lnTo>
                    <a:pt x="14452" y="0"/>
                  </a:lnTo>
                  <a:lnTo>
                    <a:pt x="14071" y="673"/>
                  </a:lnTo>
                  <a:lnTo>
                    <a:pt x="14782" y="3263"/>
                  </a:lnTo>
                  <a:lnTo>
                    <a:pt x="16129" y="4025"/>
                  </a:lnTo>
                  <a:lnTo>
                    <a:pt x="18719" y="3302"/>
                  </a:lnTo>
                  <a:lnTo>
                    <a:pt x="19469" y="1955"/>
                  </a:lnTo>
                  <a:close/>
                </a:path>
                <a:path w="41275" h="308609">
                  <a:moveTo>
                    <a:pt x="26428" y="308495"/>
                  </a:moveTo>
                  <a:lnTo>
                    <a:pt x="26212" y="307695"/>
                  </a:lnTo>
                  <a:lnTo>
                    <a:pt x="24866" y="306946"/>
                  </a:lnTo>
                  <a:lnTo>
                    <a:pt x="22275" y="307670"/>
                  </a:lnTo>
                  <a:lnTo>
                    <a:pt x="21805" y="308495"/>
                  </a:lnTo>
                  <a:lnTo>
                    <a:pt x="26428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68" y="295173"/>
                  </a:lnTo>
                  <a:lnTo>
                    <a:pt x="26212" y="293865"/>
                  </a:lnTo>
                  <a:lnTo>
                    <a:pt x="24866" y="293116"/>
                  </a:lnTo>
                  <a:lnTo>
                    <a:pt x="22275" y="293839"/>
                  </a:lnTo>
                  <a:lnTo>
                    <a:pt x="21526" y="295186"/>
                  </a:lnTo>
                  <a:lnTo>
                    <a:pt x="22237" y="297764"/>
                  </a:lnTo>
                  <a:lnTo>
                    <a:pt x="23596" y="298526"/>
                  </a:lnTo>
                  <a:lnTo>
                    <a:pt x="24879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68" y="281330"/>
                  </a:lnTo>
                  <a:lnTo>
                    <a:pt x="26212" y="280022"/>
                  </a:lnTo>
                  <a:lnTo>
                    <a:pt x="24866" y="279273"/>
                  </a:lnTo>
                  <a:lnTo>
                    <a:pt x="22275" y="280009"/>
                  </a:lnTo>
                  <a:lnTo>
                    <a:pt x="21526" y="281343"/>
                  </a:lnTo>
                  <a:lnTo>
                    <a:pt x="22237" y="283933"/>
                  </a:lnTo>
                  <a:lnTo>
                    <a:pt x="23596" y="284695"/>
                  </a:lnTo>
                  <a:lnTo>
                    <a:pt x="24879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68" y="267487"/>
                  </a:lnTo>
                  <a:lnTo>
                    <a:pt x="26212" y="266192"/>
                  </a:lnTo>
                  <a:lnTo>
                    <a:pt x="24866" y="265442"/>
                  </a:lnTo>
                  <a:lnTo>
                    <a:pt x="22275" y="266166"/>
                  </a:lnTo>
                  <a:lnTo>
                    <a:pt x="21526" y="267500"/>
                  </a:lnTo>
                  <a:lnTo>
                    <a:pt x="22237" y="270090"/>
                  </a:lnTo>
                  <a:lnTo>
                    <a:pt x="23596" y="270852"/>
                  </a:lnTo>
                  <a:lnTo>
                    <a:pt x="24879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68" y="253644"/>
                  </a:lnTo>
                  <a:lnTo>
                    <a:pt x="26212" y="252349"/>
                  </a:lnTo>
                  <a:lnTo>
                    <a:pt x="24866" y="251599"/>
                  </a:lnTo>
                  <a:lnTo>
                    <a:pt x="22275" y="252323"/>
                  </a:lnTo>
                  <a:lnTo>
                    <a:pt x="21526" y="253669"/>
                  </a:lnTo>
                  <a:lnTo>
                    <a:pt x="22237" y="256247"/>
                  </a:lnTo>
                  <a:lnTo>
                    <a:pt x="23596" y="257009"/>
                  </a:lnTo>
                  <a:lnTo>
                    <a:pt x="24879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68" y="239814"/>
                  </a:lnTo>
                  <a:lnTo>
                    <a:pt x="26212" y="238506"/>
                  </a:lnTo>
                  <a:lnTo>
                    <a:pt x="24866" y="237756"/>
                  </a:lnTo>
                  <a:lnTo>
                    <a:pt x="22275" y="238493"/>
                  </a:lnTo>
                  <a:lnTo>
                    <a:pt x="21526" y="239826"/>
                  </a:lnTo>
                  <a:lnTo>
                    <a:pt x="22237" y="242417"/>
                  </a:lnTo>
                  <a:lnTo>
                    <a:pt x="23596" y="243179"/>
                  </a:lnTo>
                  <a:lnTo>
                    <a:pt x="24879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68" y="225971"/>
                  </a:lnTo>
                  <a:lnTo>
                    <a:pt x="26212" y="224675"/>
                  </a:lnTo>
                  <a:lnTo>
                    <a:pt x="24866" y="223926"/>
                  </a:lnTo>
                  <a:lnTo>
                    <a:pt x="22275" y="224650"/>
                  </a:lnTo>
                  <a:lnTo>
                    <a:pt x="21526" y="225983"/>
                  </a:lnTo>
                  <a:lnTo>
                    <a:pt x="22237" y="228574"/>
                  </a:lnTo>
                  <a:lnTo>
                    <a:pt x="23596" y="229336"/>
                  </a:lnTo>
                  <a:lnTo>
                    <a:pt x="24879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68" y="212140"/>
                  </a:lnTo>
                  <a:lnTo>
                    <a:pt x="26212" y="210832"/>
                  </a:lnTo>
                  <a:lnTo>
                    <a:pt x="24866" y="210083"/>
                  </a:lnTo>
                  <a:lnTo>
                    <a:pt x="22275" y="210807"/>
                  </a:lnTo>
                  <a:lnTo>
                    <a:pt x="21526" y="212153"/>
                  </a:lnTo>
                  <a:lnTo>
                    <a:pt x="22237" y="214731"/>
                  </a:lnTo>
                  <a:lnTo>
                    <a:pt x="23596" y="215493"/>
                  </a:lnTo>
                  <a:lnTo>
                    <a:pt x="24879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68" y="198310"/>
                  </a:lnTo>
                  <a:lnTo>
                    <a:pt x="26212" y="197002"/>
                  </a:lnTo>
                  <a:lnTo>
                    <a:pt x="24866" y="196253"/>
                  </a:lnTo>
                  <a:lnTo>
                    <a:pt x="22275" y="196989"/>
                  </a:lnTo>
                  <a:lnTo>
                    <a:pt x="21526" y="198323"/>
                  </a:lnTo>
                  <a:lnTo>
                    <a:pt x="22237" y="200914"/>
                  </a:lnTo>
                  <a:lnTo>
                    <a:pt x="23596" y="201676"/>
                  </a:lnTo>
                  <a:lnTo>
                    <a:pt x="24879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68" y="184467"/>
                  </a:lnTo>
                  <a:lnTo>
                    <a:pt x="26212" y="183172"/>
                  </a:lnTo>
                  <a:lnTo>
                    <a:pt x="24866" y="182422"/>
                  </a:lnTo>
                  <a:lnTo>
                    <a:pt x="22275" y="183146"/>
                  </a:lnTo>
                  <a:lnTo>
                    <a:pt x="21526" y="184480"/>
                  </a:lnTo>
                  <a:lnTo>
                    <a:pt x="22237" y="187071"/>
                  </a:lnTo>
                  <a:lnTo>
                    <a:pt x="23596" y="187833"/>
                  </a:lnTo>
                  <a:lnTo>
                    <a:pt x="24879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68" y="170637"/>
                  </a:lnTo>
                  <a:lnTo>
                    <a:pt x="26212" y="169329"/>
                  </a:lnTo>
                  <a:lnTo>
                    <a:pt x="24866" y="168579"/>
                  </a:lnTo>
                  <a:lnTo>
                    <a:pt x="22275" y="169303"/>
                  </a:lnTo>
                  <a:lnTo>
                    <a:pt x="21526" y="170649"/>
                  </a:lnTo>
                  <a:lnTo>
                    <a:pt x="22237" y="173228"/>
                  </a:lnTo>
                  <a:lnTo>
                    <a:pt x="23596" y="173990"/>
                  </a:lnTo>
                  <a:lnTo>
                    <a:pt x="24879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68" y="156794"/>
                  </a:lnTo>
                  <a:lnTo>
                    <a:pt x="26212" y="155486"/>
                  </a:lnTo>
                  <a:lnTo>
                    <a:pt x="24866" y="154736"/>
                  </a:lnTo>
                  <a:lnTo>
                    <a:pt x="22275" y="155473"/>
                  </a:lnTo>
                  <a:lnTo>
                    <a:pt x="21526" y="156806"/>
                  </a:lnTo>
                  <a:lnTo>
                    <a:pt x="22237" y="159397"/>
                  </a:lnTo>
                  <a:lnTo>
                    <a:pt x="23596" y="160159"/>
                  </a:lnTo>
                  <a:lnTo>
                    <a:pt x="24879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68" y="142951"/>
                  </a:lnTo>
                  <a:lnTo>
                    <a:pt x="26212" y="141655"/>
                  </a:lnTo>
                  <a:lnTo>
                    <a:pt x="24866" y="140906"/>
                  </a:lnTo>
                  <a:lnTo>
                    <a:pt x="22275" y="141630"/>
                  </a:lnTo>
                  <a:lnTo>
                    <a:pt x="21526" y="142963"/>
                  </a:lnTo>
                  <a:lnTo>
                    <a:pt x="22237" y="145554"/>
                  </a:lnTo>
                  <a:lnTo>
                    <a:pt x="23596" y="146316"/>
                  </a:lnTo>
                  <a:lnTo>
                    <a:pt x="24879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68" y="129120"/>
                  </a:lnTo>
                  <a:lnTo>
                    <a:pt x="26212" y="127812"/>
                  </a:lnTo>
                  <a:lnTo>
                    <a:pt x="24866" y="127063"/>
                  </a:lnTo>
                  <a:lnTo>
                    <a:pt x="22275" y="127787"/>
                  </a:lnTo>
                  <a:lnTo>
                    <a:pt x="21526" y="129133"/>
                  </a:lnTo>
                  <a:lnTo>
                    <a:pt x="22237" y="131711"/>
                  </a:lnTo>
                  <a:lnTo>
                    <a:pt x="23596" y="132473"/>
                  </a:lnTo>
                  <a:lnTo>
                    <a:pt x="24879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68" y="115290"/>
                  </a:lnTo>
                  <a:lnTo>
                    <a:pt x="26212" y="113982"/>
                  </a:lnTo>
                  <a:lnTo>
                    <a:pt x="24866" y="113233"/>
                  </a:lnTo>
                  <a:lnTo>
                    <a:pt x="22275" y="113969"/>
                  </a:lnTo>
                  <a:lnTo>
                    <a:pt x="21526" y="115303"/>
                  </a:lnTo>
                  <a:lnTo>
                    <a:pt x="22237" y="117894"/>
                  </a:lnTo>
                  <a:lnTo>
                    <a:pt x="23596" y="118656"/>
                  </a:lnTo>
                  <a:lnTo>
                    <a:pt x="24879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68" y="101447"/>
                  </a:lnTo>
                  <a:lnTo>
                    <a:pt x="26212" y="100152"/>
                  </a:lnTo>
                  <a:lnTo>
                    <a:pt x="24866" y="99402"/>
                  </a:lnTo>
                  <a:lnTo>
                    <a:pt x="22275" y="100126"/>
                  </a:lnTo>
                  <a:lnTo>
                    <a:pt x="21526" y="101460"/>
                  </a:lnTo>
                  <a:lnTo>
                    <a:pt x="22237" y="104051"/>
                  </a:lnTo>
                  <a:lnTo>
                    <a:pt x="23596" y="104813"/>
                  </a:lnTo>
                  <a:lnTo>
                    <a:pt x="24879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26924" y="88912"/>
                  </a:moveTo>
                  <a:lnTo>
                    <a:pt x="26568" y="87617"/>
                  </a:lnTo>
                  <a:lnTo>
                    <a:pt x="26212" y="86309"/>
                  </a:lnTo>
                  <a:lnTo>
                    <a:pt x="24866" y="85559"/>
                  </a:lnTo>
                  <a:lnTo>
                    <a:pt x="22275" y="86283"/>
                  </a:lnTo>
                  <a:lnTo>
                    <a:pt x="21526" y="87630"/>
                  </a:lnTo>
                  <a:lnTo>
                    <a:pt x="22237" y="90208"/>
                  </a:lnTo>
                  <a:lnTo>
                    <a:pt x="23596" y="90970"/>
                  </a:lnTo>
                  <a:lnTo>
                    <a:pt x="24879" y="90601"/>
                  </a:lnTo>
                  <a:lnTo>
                    <a:pt x="26174" y="90246"/>
                  </a:lnTo>
                  <a:lnTo>
                    <a:pt x="26924" y="88912"/>
                  </a:lnTo>
                  <a:close/>
                </a:path>
                <a:path w="41275" h="308609">
                  <a:moveTo>
                    <a:pt x="26924" y="75069"/>
                  </a:moveTo>
                  <a:lnTo>
                    <a:pt x="26568" y="73774"/>
                  </a:lnTo>
                  <a:lnTo>
                    <a:pt x="26212" y="72466"/>
                  </a:lnTo>
                  <a:lnTo>
                    <a:pt x="24866" y="71716"/>
                  </a:lnTo>
                  <a:lnTo>
                    <a:pt x="22275" y="72453"/>
                  </a:lnTo>
                  <a:lnTo>
                    <a:pt x="21526" y="73787"/>
                  </a:lnTo>
                  <a:lnTo>
                    <a:pt x="22237" y="76377"/>
                  </a:lnTo>
                  <a:lnTo>
                    <a:pt x="23596" y="77139"/>
                  </a:lnTo>
                  <a:lnTo>
                    <a:pt x="24879" y="76771"/>
                  </a:lnTo>
                  <a:lnTo>
                    <a:pt x="26174" y="76415"/>
                  </a:lnTo>
                  <a:lnTo>
                    <a:pt x="26924" y="75069"/>
                  </a:lnTo>
                  <a:close/>
                </a:path>
                <a:path w="41275" h="308609">
                  <a:moveTo>
                    <a:pt x="26924" y="61239"/>
                  </a:moveTo>
                  <a:lnTo>
                    <a:pt x="26568" y="59931"/>
                  </a:lnTo>
                  <a:lnTo>
                    <a:pt x="26212" y="58635"/>
                  </a:lnTo>
                  <a:lnTo>
                    <a:pt x="24866" y="57886"/>
                  </a:lnTo>
                  <a:lnTo>
                    <a:pt x="22275" y="58610"/>
                  </a:lnTo>
                  <a:lnTo>
                    <a:pt x="21526" y="59944"/>
                  </a:lnTo>
                  <a:lnTo>
                    <a:pt x="22237" y="62534"/>
                  </a:lnTo>
                  <a:lnTo>
                    <a:pt x="23596" y="63296"/>
                  </a:lnTo>
                  <a:lnTo>
                    <a:pt x="24879" y="62928"/>
                  </a:lnTo>
                  <a:lnTo>
                    <a:pt x="26174" y="62572"/>
                  </a:lnTo>
                  <a:lnTo>
                    <a:pt x="26924" y="61239"/>
                  </a:lnTo>
                  <a:close/>
                </a:path>
                <a:path w="41275" h="308609">
                  <a:moveTo>
                    <a:pt x="26924" y="47396"/>
                  </a:moveTo>
                  <a:lnTo>
                    <a:pt x="26568" y="46101"/>
                  </a:lnTo>
                  <a:lnTo>
                    <a:pt x="26212" y="44792"/>
                  </a:lnTo>
                  <a:lnTo>
                    <a:pt x="24866" y="44043"/>
                  </a:lnTo>
                  <a:lnTo>
                    <a:pt x="22275" y="44767"/>
                  </a:lnTo>
                  <a:lnTo>
                    <a:pt x="21526" y="46113"/>
                  </a:lnTo>
                  <a:lnTo>
                    <a:pt x="22237" y="48704"/>
                  </a:lnTo>
                  <a:lnTo>
                    <a:pt x="23596" y="49466"/>
                  </a:lnTo>
                  <a:lnTo>
                    <a:pt x="24879" y="49085"/>
                  </a:lnTo>
                  <a:lnTo>
                    <a:pt x="26174" y="48729"/>
                  </a:lnTo>
                  <a:lnTo>
                    <a:pt x="26924" y="47396"/>
                  </a:lnTo>
                  <a:close/>
                </a:path>
                <a:path w="41275" h="308609">
                  <a:moveTo>
                    <a:pt x="26924" y="33553"/>
                  </a:moveTo>
                  <a:lnTo>
                    <a:pt x="26568" y="32258"/>
                  </a:lnTo>
                  <a:lnTo>
                    <a:pt x="26212" y="30949"/>
                  </a:lnTo>
                  <a:lnTo>
                    <a:pt x="24866" y="30200"/>
                  </a:lnTo>
                  <a:lnTo>
                    <a:pt x="22275" y="30937"/>
                  </a:lnTo>
                  <a:lnTo>
                    <a:pt x="21526" y="32270"/>
                  </a:lnTo>
                  <a:lnTo>
                    <a:pt x="22237" y="34861"/>
                  </a:lnTo>
                  <a:lnTo>
                    <a:pt x="23596" y="35623"/>
                  </a:lnTo>
                  <a:lnTo>
                    <a:pt x="24879" y="35255"/>
                  </a:lnTo>
                  <a:lnTo>
                    <a:pt x="26174" y="34899"/>
                  </a:lnTo>
                  <a:lnTo>
                    <a:pt x="26924" y="33553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35" y="305727"/>
                  </a:lnTo>
                  <a:lnTo>
                    <a:pt x="31889" y="304977"/>
                  </a:lnTo>
                  <a:lnTo>
                    <a:pt x="29298" y="305727"/>
                  </a:lnTo>
                  <a:lnTo>
                    <a:pt x="28549" y="307047"/>
                  </a:lnTo>
                  <a:lnTo>
                    <a:pt x="28956" y="308495"/>
                  </a:lnTo>
                  <a:lnTo>
                    <a:pt x="33870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591" y="293192"/>
                  </a:lnTo>
                  <a:lnTo>
                    <a:pt x="33235" y="291896"/>
                  </a:lnTo>
                  <a:lnTo>
                    <a:pt x="31889" y="291147"/>
                  </a:lnTo>
                  <a:lnTo>
                    <a:pt x="29298" y="291871"/>
                  </a:lnTo>
                  <a:lnTo>
                    <a:pt x="28549" y="293204"/>
                  </a:lnTo>
                  <a:lnTo>
                    <a:pt x="29260" y="295795"/>
                  </a:lnTo>
                  <a:lnTo>
                    <a:pt x="30619" y="296557"/>
                  </a:lnTo>
                  <a:lnTo>
                    <a:pt x="31902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591" y="279349"/>
                  </a:lnTo>
                  <a:lnTo>
                    <a:pt x="33235" y="278053"/>
                  </a:lnTo>
                  <a:lnTo>
                    <a:pt x="31889" y="277304"/>
                  </a:lnTo>
                  <a:lnTo>
                    <a:pt x="29298" y="278028"/>
                  </a:lnTo>
                  <a:lnTo>
                    <a:pt x="28549" y="279374"/>
                  </a:lnTo>
                  <a:lnTo>
                    <a:pt x="29260" y="281952"/>
                  </a:lnTo>
                  <a:lnTo>
                    <a:pt x="30619" y="282714"/>
                  </a:lnTo>
                  <a:lnTo>
                    <a:pt x="31902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591" y="265531"/>
                  </a:lnTo>
                  <a:lnTo>
                    <a:pt x="33235" y="264223"/>
                  </a:lnTo>
                  <a:lnTo>
                    <a:pt x="31889" y="263474"/>
                  </a:lnTo>
                  <a:lnTo>
                    <a:pt x="29298" y="264210"/>
                  </a:lnTo>
                  <a:lnTo>
                    <a:pt x="28549" y="265544"/>
                  </a:lnTo>
                  <a:lnTo>
                    <a:pt x="29260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591" y="251688"/>
                  </a:lnTo>
                  <a:lnTo>
                    <a:pt x="33235" y="250393"/>
                  </a:lnTo>
                  <a:lnTo>
                    <a:pt x="31889" y="249643"/>
                  </a:lnTo>
                  <a:lnTo>
                    <a:pt x="29298" y="250367"/>
                  </a:lnTo>
                  <a:lnTo>
                    <a:pt x="28549" y="251701"/>
                  </a:lnTo>
                  <a:lnTo>
                    <a:pt x="29260" y="254292"/>
                  </a:lnTo>
                  <a:lnTo>
                    <a:pt x="30619" y="255054"/>
                  </a:lnTo>
                  <a:lnTo>
                    <a:pt x="31902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591" y="237858"/>
                  </a:lnTo>
                  <a:lnTo>
                    <a:pt x="33235" y="236550"/>
                  </a:lnTo>
                  <a:lnTo>
                    <a:pt x="31889" y="235800"/>
                  </a:lnTo>
                  <a:lnTo>
                    <a:pt x="29298" y="236524"/>
                  </a:lnTo>
                  <a:lnTo>
                    <a:pt x="28549" y="237871"/>
                  </a:lnTo>
                  <a:lnTo>
                    <a:pt x="29260" y="240461"/>
                  </a:lnTo>
                  <a:lnTo>
                    <a:pt x="30619" y="241223"/>
                  </a:lnTo>
                  <a:lnTo>
                    <a:pt x="31902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591" y="224015"/>
                  </a:lnTo>
                  <a:lnTo>
                    <a:pt x="33235" y="222707"/>
                  </a:lnTo>
                  <a:lnTo>
                    <a:pt x="31889" y="221957"/>
                  </a:lnTo>
                  <a:lnTo>
                    <a:pt x="29298" y="222694"/>
                  </a:lnTo>
                  <a:lnTo>
                    <a:pt x="28549" y="224028"/>
                  </a:lnTo>
                  <a:lnTo>
                    <a:pt x="29260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591" y="210172"/>
                  </a:lnTo>
                  <a:lnTo>
                    <a:pt x="33235" y="208876"/>
                  </a:lnTo>
                  <a:lnTo>
                    <a:pt x="31889" y="208127"/>
                  </a:lnTo>
                  <a:lnTo>
                    <a:pt x="29298" y="208851"/>
                  </a:lnTo>
                  <a:lnTo>
                    <a:pt x="28549" y="210185"/>
                  </a:lnTo>
                  <a:lnTo>
                    <a:pt x="29260" y="212775"/>
                  </a:lnTo>
                  <a:lnTo>
                    <a:pt x="30619" y="213537"/>
                  </a:lnTo>
                  <a:lnTo>
                    <a:pt x="31902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591" y="196342"/>
                  </a:lnTo>
                  <a:lnTo>
                    <a:pt x="33235" y="195033"/>
                  </a:lnTo>
                  <a:lnTo>
                    <a:pt x="31889" y="194284"/>
                  </a:lnTo>
                  <a:lnTo>
                    <a:pt x="30607" y="194640"/>
                  </a:lnTo>
                  <a:lnTo>
                    <a:pt x="29298" y="195021"/>
                  </a:lnTo>
                  <a:lnTo>
                    <a:pt x="28549" y="196354"/>
                  </a:lnTo>
                  <a:lnTo>
                    <a:pt x="29260" y="198945"/>
                  </a:lnTo>
                  <a:lnTo>
                    <a:pt x="30619" y="199707"/>
                  </a:lnTo>
                  <a:lnTo>
                    <a:pt x="31902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591" y="182499"/>
                  </a:lnTo>
                  <a:lnTo>
                    <a:pt x="33235" y="181190"/>
                  </a:lnTo>
                  <a:lnTo>
                    <a:pt x="31889" y="180441"/>
                  </a:lnTo>
                  <a:lnTo>
                    <a:pt x="29298" y="181178"/>
                  </a:lnTo>
                  <a:lnTo>
                    <a:pt x="28549" y="182511"/>
                  </a:lnTo>
                  <a:lnTo>
                    <a:pt x="29260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591" y="168668"/>
                  </a:lnTo>
                  <a:lnTo>
                    <a:pt x="33235" y="167373"/>
                  </a:lnTo>
                  <a:lnTo>
                    <a:pt x="31889" y="166624"/>
                  </a:lnTo>
                  <a:lnTo>
                    <a:pt x="29298" y="167347"/>
                  </a:lnTo>
                  <a:lnTo>
                    <a:pt x="28549" y="168681"/>
                  </a:lnTo>
                  <a:lnTo>
                    <a:pt x="29260" y="171272"/>
                  </a:lnTo>
                  <a:lnTo>
                    <a:pt x="30619" y="172034"/>
                  </a:lnTo>
                  <a:lnTo>
                    <a:pt x="31902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591" y="154838"/>
                  </a:lnTo>
                  <a:lnTo>
                    <a:pt x="33235" y="153530"/>
                  </a:lnTo>
                  <a:lnTo>
                    <a:pt x="31889" y="152781"/>
                  </a:lnTo>
                  <a:lnTo>
                    <a:pt x="29298" y="153504"/>
                  </a:lnTo>
                  <a:lnTo>
                    <a:pt x="28549" y="154851"/>
                  </a:lnTo>
                  <a:lnTo>
                    <a:pt x="29260" y="157441"/>
                  </a:lnTo>
                  <a:lnTo>
                    <a:pt x="30619" y="158203"/>
                  </a:lnTo>
                  <a:lnTo>
                    <a:pt x="31902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591" y="140995"/>
                  </a:lnTo>
                  <a:lnTo>
                    <a:pt x="33235" y="139700"/>
                  </a:lnTo>
                  <a:lnTo>
                    <a:pt x="31889" y="138938"/>
                  </a:lnTo>
                  <a:lnTo>
                    <a:pt x="29298" y="139674"/>
                  </a:lnTo>
                  <a:lnTo>
                    <a:pt x="28549" y="141008"/>
                  </a:lnTo>
                  <a:lnTo>
                    <a:pt x="29260" y="143598"/>
                  </a:lnTo>
                  <a:lnTo>
                    <a:pt x="30619" y="144360"/>
                  </a:lnTo>
                  <a:lnTo>
                    <a:pt x="31902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591" y="127152"/>
                  </a:lnTo>
                  <a:lnTo>
                    <a:pt x="33235" y="125857"/>
                  </a:lnTo>
                  <a:lnTo>
                    <a:pt x="31889" y="125107"/>
                  </a:lnTo>
                  <a:lnTo>
                    <a:pt x="29298" y="125831"/>
                  </a:lnTo>
                  <a:lnTo>
                    <a:pt x="28549" y="127165"/>
                  </a:lnTo>
                  <a:lnTo>
                    <a:pt x="29260" y="129755"/>
                  </a:lnTo>
                  <a:lnTo>
                    <a:pt x="30619" y="130517"/>
                  </a:lnTo>
                  <a:lnTo>
                    <a:pt x="31902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591" y="113322"/>
                  </a:lnTo>
                  <a:lnTo>
                    <a:pt x="33235" y="112014"/>
                  </a:lnTo>
                  <a:lnTo>
                    <a:pt x="31889" y="111264"/>
                  </a:lnTo>
                  <a:lnTo>
                    <a:pt x="29298" y="111988"/>
                  </a:lnTo>
                  <a:lnTo>
                    <a:pt x="28549" y="113334"/>
                  </a:lnTo>
                  <a:lnTo>
                    <a:pt x="29260" y="115925"/>
                  </a:lnTo>
                  <a:lnTo>
                    <a:pt x="30619" y="116687"/>
                  </a:lnTo>
                  <a:lnTo>
                    <a:pt x="31902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591" y="99479"/>
                  </a:lnTo>
                  <a:lnTo>
                    <a:pt x="33235" y="98183"/>
                  </a:lnTo>
                  <a:lnTo>
                    <a:pt x="31889" y="97421"/>
                  </a:lnTo>
                  <a:lnTo>
                    <a:pt x="29298" y="98158"/>
                  </a:lnTo>
                  <a:lnTo>
                    <a:pt x="28549" y="99491"/>
                  </a:lnTo>
                  <a:lnTo>
                    <a:pt x="29260" y="102082"/>
                  </a:lnTo>
                  <a:lnTo>
                    <a:pt x="30619" y="102844"/>
                  </a:lnTo>
                  <a:lnTo>
                    <a:pt x="31902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591" y="85648"/>
                  </a:lnTo>
                  <a:lnTo>
                    <a:pt x="33235" y="84353"/>
                  </a:lnTo>
                  <a:lnTo>
                    <a:pt x="31889" y="83604"/>
                  </a:lnTo>
                  <a:lnTo>
                    <a:pt x="29298" y="84328"/>
                  </a:lnTo>
                  <a:lnTo>
                    <a:pt x="28549" y="85661"/>
                  </a:lnTo>
                  <a:lnTo>
                    <a:pt x="29260" y="88252"/>
                  </a:lnTo>
                  <a:lnTo>
                    <a:pt x="30619" y="89014"/>
                  </a:lnTo>
                  <a:lnTo>
                    <a:pt x="31902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591" y="71818"/>
                  </a:lnTo>
                  <a:lnTo>
                    <a:pt x="33235" y="70510"/>
                  </a:lnTo>
                  <a:lnTo>
                    <a:pt x="31889" y="69761"/>
                  </a:lnTo>
                  <a:lnTo>
                    <a:pt x="29298" y="70485"/>
                  </a:lnTo>
                  <a:lnTo>
                    <a:pt x="28549" y="71831"/>
                  </a:lnTo>
                  <a:lnTo>
                    <a:pt x="29260" y="74422"/>
                  </a:lnTo>
                  <a:lnTo>
                    <a:pt x="30619" y="75184"/>
                  </a:lnTo>
                  <a:lnTo>
                    <a:pt x="31902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33959" y="59270"/>
                  </a:moveTo>
                  <a:lnTo>
                    <a:pt x="33591" y="57975"/>
                  </a:lnTo>
                  <a:lnTo>
                    <a:pt x="33235" y="56680"/>
                  </a:lnTo>
                  <a:lnTo>
                    <a:pt x="31889" y="55918"/>
                  </a:lnTo>
                  <a:lnTo>
                    <a:pt x="29298" y="56654"/>
                  </a:lnTo>
                  <a:lnTo>
                    <a:pt x="28549" y="57988"/>
                  </a:lnTo>
                  <a:lnTo>
                    <a:pt x="29260" y="60579"/>
                  </a:lnTo>
                  <a:lnTo>
                    <a:pt x="30619" y="61341"/>
                  </a:lnTo>
                  <a:lnTo>
                    <a:pt x="31902" y="60972"/>
                  </a:lnTo>
                  <a:lnTo>
                    <a:pt x="33210" y="60617"/>
                  </a:lnTo>
                  <a:lnTo>
                    <a:pt x="33959" y="59270"/>
                  </a:lnTo>
                  <a:close/>
                </a:path>
                <a:path w="41275" h="308609">
                  <a:moveTo>
                    <a:pt x="33959" y="45440"/>
                  </a:moveTo>
                  <a:lnTo>
                    <a:pt x="33591" y="44132"/>
                  </a:lnTo>
                  <a:lnTo>
                    <a:pt x="33235" y="42837"/>
                  </a:lnTo>
                  <a:lnTo>
                    <a:pt x="31889" y="42087"/>
                  </a:lnTo>
                  <a:lnTo>
                    <a:pt x="29298" y="42811"/>
                  </a:lnTo>
                  <a:lnTo>
                    <a:pt x="28549" y="44145"/>
                  </a:lnTo>
                  <a:lnTo>
                    <a:pt x="29260" y="46736"/>
                  </a:lnTo>
                  <a:lnTo>
                    <a:pt x="30619" y="47498"/>
                  </a:lnTo>
                  <a:lnTo>
                    <a:pt x="31902" y="47129"/>
                  </a:lnTo>
                  <a:lnTo>
                    <a:pt x="33210" y="46774"/>
                  </a:lnTo>
                  <a:lnTo>
                    <a:pt x="33959" y="45440"/>
                  </a:lnTo>
                  <a:close/>
                </a:path>
                <a:path w="41275" h="308609">
                  <a:moveTo>
                    <a:pt x="33959" y="31597"/>
                  </a:moveTo>
                  <a:lnTo>
                    <a:pt x="33591" y="30302"/>
                  </a:lnTo>
                  <a:lnTo>
                    <a:pt x="33235" y="28994"/>
                  </a:lnTo>
                  <a:lnTo>
                    <a:pt x="31889" y="28244"/>
                  </a:lnTo>
                  <a:lnTo>
                    <a:pt x="29298" y="28968"/>
                  </a:lnTo>
                  <a:lnTo>
                    <a:pt x="28549" y="30314"/>
                  </a:lnTo>
                  <a:lnTo>
                    <a:pt x="29260" y="32905"/>
                  </a:lnTo>
                  <a:lnTo>
                    <a:pt x="30619" y="33667"/>
                  </a:lnTo>
                  <a:lnTo>
                    <a:pt x="31902" y="33286"/>
                  </a:lnTo>
                  <a:lnTo>
                    <a:pt x="33210" y="32931"/>
                  </a:lnTo>
                  <a:lnTo>
                    <a:pt x="33959" y="31597"/>
                  </a:lnTo>
                  <a:close/>
                </a:path>
                <a:path w="41275" h="308609">
                  <a:moveTo>
                    <a:pt x="40995" y="306374"/>
                  </a:moveTo>
                  <a:lnTo>
                    <a:pt x="40640" y="305066"/>
                  </a:lnTo>
                  <a:lnTo>
                    <a:pt x="40271" y="303771"/>
                  </a:lnTo>
                  <a:lnTo>
                    <a:pt x="38925" y="303022"/>
                  </a:lnTo>
                  <a:lnTo>
                    <a:pt x="36334" y="303745"/>
                  </a:lnTo>
                  <a:lnTo>
                    <a:pt x="35585" y="305092"/>
                  </a:lnTo>
                  <a:lnTo>
                    <a:pt x="35941" y="306387"/>
                  </a:lnTo>
                  <a:lnTo>
                    <a:pt x="36309" y="307670"/>
                  </a:lnTo>
                  <a:lnTo>
                    <a:pt x="37655" y="308432"/>
                  </a:lnTo>
                  <a:lnTo>
                    <a:pt x="38938" y="308063"/>
                  </a:lnTo>
                  <a:lnTo>
                    <a:pt x="40246" y="307708"/>
                  </a:lnTo>
                  <a:lnTo>
                    <a:pt x="40995" y="306374"/>
                  </a:lnTo>
                  <a:close/>
                </a:path>
                <a:path w="41275" h="308609">
                  <a:moveTo>
                    <a:pt x="40995" y="292531"/>
                  </a:moveTo>
                  <a:lnTo>
                    <a:pt x="40640" y="291236"/>
                  </a:lnTo>
                  <a:lnTo>
                    <a:pt x="40271" y="289941"/>
                  </a:lnTo>
                  <a:lnTo>
                    <a:pt x="38925" y="289191"/>
                  </a:lnTo>
                  <a:lnTo>
                    <a:pt x="36334" y="289915"/>
                  </a:lnTo>
                  <a:lnTo>
                    <a:pt x="35585" y="291249"/>
                  </a:lnTo>
                  <a:lnTo>
                    <a:pt x="35941" y="292544"/>
                  </a:lnTo>
                  <a:lnTo>
                    <a:pt x="36309" y="293839"/>
                  </a:lnTo>
                  <a:lnTo>
                    <a:pt x="37655" y="294601"/>
                  </a:lnTo>
                  <a:lnTo>
                    <a:pt x="38938" y="294233"/>
                  </a:lnTo>
                  <a:lnTo>
                    <a:pt x="40246" y="293878"/>
                  </a:lnTo>
                  <a:lnTo>
                    <a:pt x="40995" y="292531"/>
                  </a:lnTo>
                  <a:close/>
                </a:path>
                <a:path w="41275" h="308609">
                  <a:moveTo>
                    <a:pt x="40995" y="278701"/>
                  </a:moveTo>
                  <a:lnTo>
                    <a:pt x="40640" y="277393"/>
                  </a:lnTo>
                  <a:lnTo>
                    <a:pt x="40271" y="276098"/>
                  </a:lnTo>
                  <a:lnTo>
                    <a:pt x="38925" y="275348"/>
                  </a:lnTo>
                  <a:lnTo>
                    <a:pt x="36334" y="276072"/>
                  </a:lnTo>
                  <a:lnTo>
                    <a:pt x="35585" y="277406"/>
                  </a:lnTo>
                  <a:lnTo>
                    <a:pt x="35941" y="278714"/>
                  </a:lnTo>
                  <a:lnTo>
                    <a:pt x="36309" y="279996"/>
                  </a:lnTo>
                  <a:lnTo>
                    <a:pt x="37655" y="280758"/>
                  </a:lnTo>
                  <a:lnTo>
                    <a:pt x="38938" y="280390"/>
                  </a:lnTo>
                  <a:lnTo>
                    <a:pt x="40246" y="280035"/>
                  </a:lnTo>
                  <a:lnTo>
                    <a:pt x="40995" y="278701"/>
                  </a:lnTo>
                  <a:close/>
                </a:path>
                <a:path w="41275" h="308609">
                  <a:moveTo>
                    <a:pt x="40995" y="264858"/>
                  </a:moveTo>
                  <a:lnTo>
                    <a:pt x="40640" y="263550"/>
                  </a:lnTo>
                  <a:lnTo>
                    <a:pt x="40271" y="262255"/>
                  </a:lnTo>
                  <a:lnTo>
                    <a:pt x="38925" y="261505"/>
                  </a:lnTo>
                  <a:lnTo>
                    <a:pt x="36334" y="262229"/>
                  </a:lnTo>
                  <a:lnTo>
                    <a:pt x="35585" y="263575"/>
                  </a:lnTo>
                  <a:lnTo>
                    <a:pt x="35941" y="264871"/>
                  </a:lnTo>
                  <a:lnTo>
                    <a:pt x="36309" y="266153"/>
                  </a:lnTo>
                  <a:lnTo>
                    <a:pt x="37655" y="266928"/>
                  </a:lnTo>
                  <a:lnTo>
                    <a:pt x="38938" y="266547"/>
                  </a:lnTo>
                  <a:lnTo>
                    <a:pt x="40246" y="266192"/>
                  </a:lnTo>
                  <a:lnTo>
                    <a:pt x="40995" y="264858"/>
                  </a:lnTo>
                  <a:close/>
                </a:path>
                <a:path w="41275" h="308609">
                  <a:moveTo>
                    <a:pt x="40995" y="251015"/>
                  </a:moveTo>
                  <a:lnTo>
                    <a:pt x="40640" y="249720"/>
                  </a:lnTo>
                  <a:lnTo>
                    <a:pt x="40271" y="248424"/>
                  </a:lnTo>
                  <a:lnTo>
                    <a:pt x="38925" y="247675"/>
                  </a:lnTo>
                  <a:lnTo>
                    <a:pt x="36334" y="248399"/>
                  </a:lnTo>
                  <a:lnTo>
                    <a:pt x="35585" y="249732"/>
                  </a:lnTo>
                  <a:lnTo>
                    <a:pt x="35941" y="251028"/>
                  </a:lnTo>
                  <a:lnTo>
                    <a:pt x="36309" y="252323"/>
                  </a:lnTo>
                  <a:lnTo>
                    <a:pt x="37655" y="253085"/>
                  </a:lnTo>
                  <a:lnTo>
                    <a:pt x="38938" y="252717"/>
                  </a:lnTo>
                  <a:lnTo>
                    <a:pt x="40246" y="252361"/>
                  </a:lnTo>
                  <a:lnTo>
                    <a:pt x="40995" y="251015"/>
                  </a:lnTo>
                  <a:close/>
                </a:path>
                <a:path w="41275" h="308609">
                  <a:moveTo>
                    <a:pt x="40995" y="237197"/>
                  </a:moveTo>
                  <a:lnTo>
                    <a:pt x="40640" y="235889"/>
                  </a:lnTo>
                  <a:lnTo>
                    <a:pt x="40271" y="234594"/>
                  </a:lnTo>
                  <a:lnTo>
                    <a:pt x="38925" y="233845"/>
                  </a:lnTo>
                  <a:lnTo>
                    <a:pt x="36334" y="234569"/>
                  </a:lnTo>
                  <a:lnTo>
                    <a:pt x="35585" y="235902"/>
                  </a:lnTo>
                  <a:lnTo>
                    <a:pt x="35941" y="237210"/>
                  </a:lnTo>
                  <a:lnTo>
                    <a:pt x="36309" y="238493"/>
                  </a:lnTo>
                  <a:lnTo>
                    <a:pt x="37655" y="239255"/>
                  </a:lnTo>
                  <a:lnTo>
                    <a:pt x="38938" y="238887"/>
                  </a:lnTo>
                  <a:lnTo>
                    <a:pt x="40246" y="238531"/>
                  </a:lnTo>
                  <a:lnTo>
                    <a:pt x="40995" y="237197"/>
                  </a:lnTo>
                  <a:close/>
                </a:path>
                <a:path w="41275" h="308609">
                  <a:moveTo>
                    <a:pt x="40995" y="223354"/>
                  </a:moveTo>
                  <a:lnTo>
                    <a:pt x="40640" y="222059"/>
                  </a:lnTo>
                  <a:lnTo>
                    <a:pt x="40271" y="220751"/>
                  </a:lnTo>
                  <a:lnTo>
                    <a:pt x="38925" y="220002"/>
                  </a:lnTo>
                  <a:lnTo>
                    <a:pt x="36334" y="220726"/>
                  </a:lnTo>
                  <a:lnTo>
                    <a:pt x="35585" y="222072"/>
                  </a:lnTo>
                  <a:lnTo>
                    <a:pt x="35941" y="223367"/>
                  </a:lnTo>
                  <a:lnTo>
                    <a:pt x="36309" y="224663"/>
                  </a:lnTo>
                  <a:lnTo>
                    <a:pt x="37655" y="225425"/>
                  </a:lnTo>
                  <a:lnTo>
                    <a:pt x="38938" y="225044"/>
                  </a:lnTo>
                  <a:lnTo>
                    <a:pt x="40246" y="224688"/>
                  </a:lnTo>
                  <a:lnTo>
                    <a:pt x="40995" y="223354"/>
                  </a:lnTo>
                  <a:close/>
                </a:path>
                <a:path w="41275" h="308609">
                  <a:moveTo>
                    <a:pt x="40995" y="209511"/>
                  </a:moveTo>
                  <a:lnTo>
                    <a:pt x="40640" y="208216"/>
                  </a:lnTo>
                  <a:lnTo>
                    <a:pt x="40271" y="206921"/>
                  </a:lnTo>
                  <a:lnTo>
                    <a:pt x="38925" y="206171"/>
                  </a:lnTo>
                  <a:lnTo>
                    <a:pt x="36334" y="206895"/>
                  </a:lnTo>
                  <a:lnTo>
                    <a:pt x="35585" y="208229"/>
                  </a:lnTo>
                  <a:lnTo>
                    <a:pt x="35941" y="209524"/>
                  </a:lnTo>
                  <a:lnTo>
                    <a:pt x="36309" y="210820"/>
                  </a:lnTo>
                  <a:lnTo>
                    <a:pt x="37655" y="211582"/>
                  </a:lnTo>
                  <a:lnTo>
                    <a:pt x="38938" y="211213"/>
                  </a:lnTo>
                  <a:lnTo>
                    <a:pt x="40246" y="210858"/>
                  </a:lnTo>
                  <a:lnTo>
                    <a:pt x="40995" y="209511"/>
                  </a:lnTo>
                  <a:close/>
                </a:path>
                <a:path w="41275" h="308609">
                  <a:moveTo>
                    <a:pt x="40995" y="195681"/>
                  </a:moveTo>
                  <a:lnTo>
                    <a:pt x="40640" y="194373"/>
                  </a:lnTo>
                  <a:lnTo>
                    <a:pt x="40271" y="193078"/>
                  </a:lnTo>
                  <a:lnTo>
                    <a:pt x="38925" y="192328"/>
                  </a:lnTo>
                  <a:lnTo>
                    <a:pt x="36334" y="193052"/>
                  </a:lnTo>
                  <a:lnTo>
                    <a:pt x="35585" y="194386"/>
                  </a:lnTo>
                  <a:lnTo>
                    <a:pt x="35941" y="195694"/>
                  </a:lnTo>
                  <a:lnTo>
                    <a:pt x="36309" y="196977"/>
                  </a:lnTo>
                  <a:lnTo>
                    <a:pt x="37655" y="197739"/>
                  </a:lnTo>
                  <a:lnTo>
                    <a:pt x="38938" y="197370"/>
                  </a:lnTo>
                  <a:lnTo>
                    <a:pt x="40246" y="197015"/>
                  </a:lnTo>
                  <a:lnTo>
                    <a:pt x="40995" y="195681"/>
                  </a:lnTo>
                  <a:close/>
                </a:path>
                <a:path w="41275" h="308609">
                  <a:moveTo>
                    <a:pt x="40995" y="181838"/>
                  </a:moveTo>
                  <a:lnTo>
                    <a:pt x="40640" y="180543"/>
                  </a:lnTo>
                  <a:lnTo>
                    <a:pt x="40271" y="179235"/>
                  </a:lnTo>
                  <a:lnTo>
                    <a:pt x="38925" y="178485"/>
                  </a:lnTo>
                  <a:lnTo>
                    <a:pt x="36334" y="179209"/>
                  </a:lnTo>
                  <a:lnTo>
                    <a:pt x="35585" y="180555"/>
                  </a:lnTo>
                  <a:lnTo>
                    <a:pt x="35941" y="181851"/>
                  </a:lnTo>
                  <a:lnTo>
                    <a:pt x="36309" y="183146"/>
                  </a:lnTo>
                  <a:lnTo>
                    <a:pt x="37655" y="183908"/>
                  </a:lnTo>
                  <a:lnTo>
                    <a:pt x="38938" y="183527"/>
                  </a:lnTo>
                  <a:lnTo>
                    <a:pt x="40246" y="183172"/>
                  </a:lnTo>
                  <a:lnTo>
                    <a:pt x="40995" y="181838"/>
                  </a:lnTo>
                  <a:close/>
                </a:path>
                <a:path w="41275" h="308609">
                  <a:moveTo>
                    <a:pt x="40995" y="167995"/>
                  </a:moveTo>
                  <a:lnTo>
                    <a:pt x="40640" y="166700"/>
                  </a:lnTo>
                  <a:lnTo>
                    <a:pt x="40271" y="165404"/>
                  </a:lnTo>
                  <a:lnTo>
                    <a:pt x="38925" y="164655"/>
                  </a:lnTo>
                  <a:lnTo>
                    <a:pt x="36334" y="165379"/>
                  </a:lnTo>
                  <a:lnTo>
                    <a:pt x="35585" y="166712"/>
                  </a:lnTo>
                  <a:lnTo>
                    <a:pt x="35941" y="168008"/>
                  </a:lnTo>
                  <a:lnTo>
                    <a:pt x="36309" y="169303"/>
                  </a:lnTo>
                  <a:lnTo>
                    <a:pt x="37655" y="170065"/>
                  </a:lnTo>
                  <a:lnTo>
                    <a:pt x="38938" y="169697"/>
                  </a:lnTo>
                  <a:lnTo>
                    <a:pt x="40246" y="169341"/>
                  </a:lnTo>
                  <a:lnTo>
                    <a:pt x="40995" y="167995"/>
                  </a:lnTo>
                  <a:close/>
                </a:path>
                <a:path w="41275" h="308609">
                  <a:moveTo>
                    <a:pt x="40995" y="154165"/>
                  </a:moveTo>
                  <a:lnTo>
                    <a:pt x="40640" y="152857"/>
                  </a:lnTo>
                  <a:lnTo>
                    <a:pt x="40271" y="151561"/>
                  </a:lnTo>
                  <a:lnTo>
                    <a:pt x="38925" y="150812"/>
                  </a:lnTo>
                  <a:lnTo>
                    <a:pt x="36334" y="151536"/>
                  </a:lnTo>
                  <a:lnTo>
                    <a:pt x="35585" y="152869"/>
                  </a:lnTo>
                  <a:lnTo>
                    <a:pt x="35941" y="154178"/>
                  </a:lnTo>
                  <a:lnTo>
                    <a:pt x="36309" y="155460"/>
                  </a:lnTo>
                  <a:lnTo>
                    <a:pt x="37655" y="156222"/>
                  </a:lnTo>
                  <a:lnTo>
                    <a:pt x="38938" y="155854"/>
                  </a:lnTo>
                  <a:lnTo>
                    <a:pt x="40246" y="155498"/>
                  </a:lnTo>
                  <a:lnTo>
                    <a:pt x="40995" y="154165"/>
                  </a:lnTo>
                  <a:close/>
                </a:path>
                <a:path w="41275" h="308609">
                  <a:moveTo>
                    <a:pt x="40995" y="140335"/>
                  </a:moveTo>
                  <a:lnTo>
                    <a:pt x="40640" y="139039"/>
                  </a:lnTo>
                  <a:lnTo>
                    <a:pt x="40271" y="137731"/>
                  </a:lnTo>
                  <a:lnTo>
                    <a:pt x="38925" y="136982"/>
                  </a:lnTo>
                  <a:lnTo>
                    <a:pt x="36334" y="137706"/>
                  </a:lnTo>
                  <a:lnTo>
                    <a:pt x="35585" y="139052"/>
                  </a:lnTo>
                  <a:lnTo>
                    <a:pt x="35941" y="140347"/>
                  </a:lnTo>
                  <a:lnTo>
                    <a:pt x="36309" y="141643"/>
                  </a:lnTo>
                  <a:lnTo>
                    <a:pt x="37655" y="142405"/>
                  </a:lnTo>
                  <a:lnTo>
                    <a:pt x="38938" y="142024"/>
                  </a:lnTo>
                  <a:lnTo>
                    <a:pt x="40246" y="141668"/>
                  </a:lnTo>
                  <a:lnTo>
                    <a:pt x="40995" y="140335"/>
                  </a:lnTo>
                  <a:close/>
                </a:path>
                <a:path w="41275" h="308609">
                  <a:moveTo>
                    <a:pt x="40995" y="126492"/>
                  </a:moveTo>
                  <a:lnTo>
                    <a:pt x="40640" y="125196"/>
                  </a:lnTo>
                  <a:lnTo>
                    <a:pt x="40271" y="123901"/>
                  </a:lnTo>
                  <a:lnTo>
                    <a:pt x="38925" y="123139"/>
                  </a:lnTo>
                  <a:lnTo>
                    <a:pt x="36334" y="123875"/>
                  </a:lnTo>
                  <a:lnTo>
                    <a:pt x="35585" y="125209"/>
                  </a:lnTo>
                  <a:lnTo>
                    <a:pt x="35941" y="126504"/>
                  </a:lnTo>
                  <a:lnTo>
                    <a:pt x="36309" y="127800"/>
                  </a:lnTo>
                  <a:lnTo>
                    <a:pt x="37655" y="128562"/>
                  </a:lnTo>
                  <a:lnTo>
                    <a:pt x="38938" y="128193"/>
                  </a:lnTo>
                  <a:lnTo>
                    <a:pt x="40246" y="127838"/>
                  </a:lnTo>
                  <a:lnTo>
                    <a:pt x="40995" y="126492"/>
                  </a:lnTo>
                  <a:close/>
                </a:path>
                <a:path w="41275" h="308609">
                  <a:moveTo>
                    <a:pt x="40995" y="112661"/>
                  </a:moveTo>
                  <a:lnTo>
                    <a:pt x="40640" y="111353"/>
                  </a:lnTo>
                  <a:lnTo>
                    <a:pt x="40271" y="110058"/>
                  </a:lnTo>
                  <a:lnTo>
                    <a:pt x="38925" y="109308"/>
                  </a:lnTo>
                  <a:lnTo>
                    <a:pt x="36334" y="110032"/>
                  </a:lnTo>
                  <a:lnTo>
                    <a:pt x="35585" y="111366"/>
                  </a:lnTo>
                  <a:lnTo>
                    <a:pt x="35941" y="112674"/>
                  </a:lnTo>
                  <a:lnTo>
                    <a:pt x="36309" y="113957"/>
                  </a:lnTo>
                  <a:lnTo>
                    <a:pt x="37655" y="114719"/>
                  </a:lnTo>
                  <a:lnTo>
                    <a:pt x="38938" y="114350"/>
                  </a:lnTo>
                  <a:lnTo>
                    <a:pt x="40246" y="113995"/>
                  </a:lnTo>
                  <a:lnTo>
                    <a:pt x="40995" y="112661"/>
                  </a:lnTo>
                  <a:close/>
                </a:path>
                <a:path w="41275" h="308609">
                  <a:moveTo>
                    <a:pt x="40995" y="98818"/>
                  </a:moveTo>
                  <a:lnTo>
                    <a:pt x="40640" y="97523"/>
                  </a:lnTo>
                  <a:lnTo>
                    <a:pt x="40271" y="96215"/>
                  </a:lnTo>
                  <a:lnTo>
                    <a:pt x="38925" y="95465"/>
                  </a:lnTo>
                  <a:lnTo>
                    <a:pt x="36334" y="96189"/>
                  </a:lnTo>
                  <a:lnTo>
                    <a:pt x="35585" y="97536"/>
                  </a:lnTo>
                  <a:lnTo>
                    <a:pt x="35941" y="98831"/>
                  </a:lnTo>
                  <a:lnTo>
                    <a:pt x="36309" y="100126"/>
                  </a:lnTo>
                  <a:lnTo>
                    <a:pt x="37655" y="100888"/>
                  </a:lnTo>
                  <a:lnTo>
                    <a:pt x="38938" y="100507"/>
                  </a:lnTo>
                  <a:lnTo>
                    <a:pt x="40246" y="100152"/>
                  </a:lnTo>
                  <a:lnTo>
                    <a:pt x="40995" y="98818"/>
                  </a:lnTo>
                  <a:close/>
                </a:path>
                <a:path w="41275" h="308609">
                  <a:moveTo>
                    <a:pt x="40995" y="84975"/>
                  </a:moveTo>
                  <a:lnTo>
                    <a:pt x="40640" y="83680"/>
                  </a:lnTo>
                  <a:lnTo>
                    <a:pt x="40271" y="82384"/>
                  </a:lnTo>
                  <a:lnTo>
                    <a:pt x="38925" y="81635"/>
                  </a:lnTo>
                  <a:lnTo>
                    <a:pt x="36334" y="82359"/>
                  </a:lnTo>
                  <a:lnTo>
                    <a:pt x="35585" y="83693"/>
                  </a:lnTo>
                  <a:lnTo>
                    <a:pt x="35941" y="84988"/>
                  </a:lnTo>
                  <a:lnTo>
                    <a:pt x="36309" y="86283"/>
                  </a:lnTo>
                  <a:lnTo>
                    <a:pt x="37655" y="87045"/>
                  </a:lnTo>
                  <a:lnTo>
                    <a:pt x="38938" y="86677"/>
                  </a:lnTo>
                  <a:lnTo>
                    <a:pt x="40246" y="86321"/>
                  </a:lnTo>
                  <a:lnTo>
                    <a:pt x="40995" y="84975"/>
                  </a:lnTo>
                  <a:close/>
                </a:path>
                <a:path w="41275" h="308609">
                  <a:moveTo>
                    <a:pt x="40995" y="71145"/>
                  </a:moveTo>
                  <a:lnTo>
                    <a:pt x="40640" y="69837"/>
                  </a:lnTo>
                  <a:lnTo>
                    <a:pt x="40271" y="68541"/>
                  </a:lnTo>
                  <a:lnTo>
                    <a:pt x="38925" y="67792"/>
                  </a:lnTo>
                  <a:lnTo>
                    <a:pt x="36334" y="68516"/>
                  </a:lnTo>
                  <a:lnTo>
                    <a:pt x="35585" y="69850"/>
                  </a:lnTo>
                  <a:lnTo>
                    <a:pt x="35941" y="71158"/>
                  </a:lnTo>
                  <a:lnTo>
                    <a:pt x="36309" y="72440"/>
                  </a:lnTo>
                  <a:lnTo>
                    <a:pt x="37655" y="73202"/>
                  </a:lnTo>
                  <a:lnTo>
                    <a:pt x="38938" y="72834"/>
                  </a:lnTo>
                  <a:lnTo>
                    <a:pt x="40246" y="72478"/>
                  </a:lnTo>
                  <a:lnTo>
                    <a:pt x="40995" y="71145"/>
                  </a:lnTo>
                  <a:close/>
                </a:path>
                <a:path w="41275" h="308609">
                  <a:moveTo>
                    <a:pt x="40995" y="57315"/>
                  </a:moveTo>
                  <a:lnTo>
                    <a:pt x="40640" y="56019"/>
                  </a:lnTo>
                  <a:lnTo>
                    <a:pt x="40271" y="54711"/>
                  </a:lnTo>
                  <a:lnTo>
                    <a:pt x="38925" y="53962"/>
                  </a:lnTo>
                  <a:lnTo>
                    <a:pt x="36334" y="54686"/>
                  </a:lnTo>
                  <a:lnTo>
                    <a:pt x="35585" y="56032"/>
                  </a:lnTo>
                  <a:lnTo>
                    <a:pt x="35941" y="57327"/>
                  </a:lnTo>
                  <a:lnTo>
                    <a:pt x="36309" y="58623"/>
                  </a:lnTo>
                  <a:lnTo>
                    <a:pt x="37655" y="59385"/>
                  </a:lnTo>
                  <a:lnTo>
                    <a:pt x="38938" y="59004"/>
                  </a:lnTo>
                  <a:lnTo>
                    <a:pt x="40246" y="58648"/>
                  </a:lnTo>
                  <a:lnTo>
                    <a:pt x="40995" y="57315"/>
                  </a:lnTo>
                  <a:close/>
                </a:path>
                <a:path w="41275" h="308609">
                  <a:moveTo>
                    <a:pt x="40995" y="43472"/>
                  </a:moveTo>
                  <a:lnTo>
                    <a:pt x="40640" y="42176"/>
                  </a:lnTo>
                  <a:lnTo>
                    <a:pt x="40271" y="40881"/>
                  </a:lnTo>
                  <a:lnTo>
                    <a:pt x="38925" y="40132"/>
                  </a:lnTo>
                  <a:lnTo>
                    <a:pt x="36334" y="40855"/>
                  </a:lnTo>
                  <a:lnTo>
                    <a:pt x="35585" y="42189"/>
                  </a:lnTo>
                  <a:lnTo>
                    <a:pt x="35941" y="43484"/>
                  </a:lnTo>
                  <a:lnTo>
                    <a:pt x="36309" y="44780"/>
                  </a:lnTo>
                  <a:lnTo>
                    <a:pt x="37655" y="45542"/>
                  </a:lnTo>
                  <a:lnTo>
                    <a:pt x="38938" y="45173"/>
                  </a:lnTo>
                  <a:lnTo>
                    <a:pt x="40246" y="44818"/>
                  </a:lnTo>
                  <a:lnTo>
                    <a:pt x="40995" y="43472"/>
                  </a:lnTo>
                  <a:close/>
                </a:path>
                <a:path w="41275" h="308609">
                  <a:moveTo>
                    <a:pt x="40995" y="29641"/>
                  </a:moveTo>
                  <a:lnTo>
                    <a:pt x="40640" y="28333"/>
                  </a:lnTo>
                  <a:lnTo>
                    <a:pt x="40271" y="27038"/>
                  </a:lnTo>
                  <a:lnTo>
                    <a:pt x="38925" y="26289"/>
                  </a:lnTo>
                  <a:lnTo>
                    <a:pt x="36334" y="27012"/>
                  </a:lnTo>
                  <a:lnTo>
                    <a:pt x="35585" y="28346"/>
                  </a:lnTo>
                  <a:lnTo>
                    <a:pt x="35941" y="29654"/>
                  </a:lnTo>
                  <a:lnTo>
                    <a:pt x="36309" y="30937"/>
                  </a:lnTo>
                  <a:lnTo>
                    <a:pt x="37655" y="31699"/>
                  </a:lnTo>
                  <a:lnTo>
                    <a:pt x="38938" y="31330"/>
                  </a:lnTo>
                  <a:lnTo>
                    <a:pt x="40246" y="30975"/>
                  </a:lnTo>
                  <a:lnTo>
                    <a:pt x="40995" y="29641"/>
                  </a:lnTo>
                  <a:close/>
                </a:path>
                <a:path w="41275" h="308609">
                  <a:moveTo>
                    <a:pt x="40995" y="15798"/>
                  </a:moveTo>
                  <a:lnTo>
                    <a:pt x="40640" y="14503"/>
                  </a:lnTo>
                  <a:lnTo>
                    <a:pt x="40271" y="13195"/>
                  </a:lnTo>
                  <a:lnTo>
                    <a:pt x="38925" y="12446"/>
                  </a:lnTo>
                  <a:lnTo>
                    <a:pt x="36334" y="13169"/>
                  </a:lnTo>
                  <a:lnTo>
                    <a:pt x="35585" y="14516"/>
                  </a:lnTo>
                  <a:lnTo>
                    <a:pt x="35941" y="15811"/>
                  </a:lnTo>
                  <a:lnTo>
                    <a:pt x="36309" y="17106"/>
                  </a:lnTo>
                  <a:lnTo>
                    <a:pt x="37655" y="17868"/>
                  </a:lnTo>
                  <a:lnTo>
                    <a:pt x="38938" y="17487"/>
                  </a:lnTo>
                  <a:lnTo>
                    <a:pt x="40246" y="17132"/>
                  </a:lnTo>
                  <a:lnTo>
                    <a:pt x="40995" y="1579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78"/>
            <p:cNvSpPr/>
            <p:nvPr/>
          </p:nvSpPr>
          <p:spPr>
            <a:xfrm>
              <a:off x="9332325" y="8440340"/>
              <a:ext cx="107957" cy="781818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410" y="33553"/>
                  </a:moveTo>
                  <a:lnTo>
                    <a:pt x="5041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711" y="34861"/>
                  </a:lnTo>
                  <a:lnTo>
                    <a:pt x="2070" y="35623"/>
                  </a:lnTo>
                  <a:lnTo>
                    <a:pt x="3352" y="35255"/>
                  </a:lnTo>
                  <a:lnTo>
                    <a:pt x="4660" y="34899"/>
                  </a:lnTo>
                  <a:lnTo>
                    <a:pt x="5410" y="33553"/>
                  </a:lnTo>
                  <a:close/>
                </a:path>
                <a:path w="41275" h="308609">
                  <a:moveTo>
                    <a:pt x="5410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11" y="21031"/>
                  </a:lnTo>
                  <a:lnTo>
                    <a:pt x="2070" y="21793"/>
                  </a:lnTo>
                  <a:lnTo>
                    <a:pt x="3352" y="21424"/>
                  </a:lnTo>
                  <a:lnTo>
                    <a:pt x="4660" y="21069"/>
                  </a:lnTo>
                  <a:lnTo>
                    <a:pt x="5410" y="19735"/>
                  </a:lnTo>
                  <a:close/>
                </a:path>
                <a:path w="41275" h="308609">
                  <a:moveTo>
                    <a:pt x="5410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711" y="7200"/>
                  </a:lnTo>
                  <a:lnTo>
                    <a:pt x="2070" y="7962"/>
                  </a:lnTo>
                  <a:lnTo>
                    <a:pt x="3352" y="7581"/>
                  </a:lnTo>
                  <a:lnTo>
                    <a:pt x="4660" y="7226"/>
                  </a:lnTo>
                  <a:lnTo>
                    <a:pt x="5410" y="5892"/>
                  </a:lnTo>
                  <a:close/>
                </a:path>
                <a:path w="41275" h="308609">
                  <a:moveTo>
                    <a:pt x="12446" y="31597"/>
                  </a:moveTo>
                  <a:lnTo>
                    <a:pt x="12077" y="30302"/>
                  </a:lnTo>
                  <a:lnTo>
                    <a:pt x="11722" y="28994"/>
                  </a:lnTo>
                  <a:lnTo>
                    <a:pt x="10375" y="28244"/>
                  </a:lnTo>
                  <a:lnTo>
                    <a:pt x="7785" y="28968"/>
                  </a:lnTo>
                  <a:lnTo>
                    <a:pt x="7035" y="30314"/>
                  </a:lnTo>
                  <a:lnTo>
                    <a:pt x="7747" y="32905"/>
                  </a:lnTo>
                  <a:lnTo>
                    <a:pt x="9105" y="33667"/>
                  </a:lnTo>
                  <a:lnTo>
                    <a:pt x="10388" y="33286"/>
                  </a:lnTo>
                  <a:lnTo>
                    <a:pt x="11696" y="32931"/>
                  </a:lnTo>
                  <a:lnTo>
                    <a:pt x="12446" y="31597"/>
                  </a:lnTo>
                  <a:close/>
                </a:path>
                <a:path w="41275" h="308609">
                  <a:moveTo>
                    <a:pt x="12446" y="17754"/>
                  </a:moveTo>
                  <a:lnTo>
                    <a:pt x="12077" y="16459"/>
                  </a:lnTo>
                  <a:lnTo>
                    <a:pt x="11722" y="15163"/>
                  </a:lnTo>
                  <a:lnTo>
                    <a:pt x="10375" y="14401"/>
                  </a:lnTo>
                  <a:lnTo>
                    <a:pt x="7785" y="15138"/>
                  </a:lnTo>
                  <a:lnTo>
                    <a:pt x="7035" y="16471"/>
                  </a:lnTo>
                  <a:lnTo>
                    <a:pt x="7747" y="19062"/>
                  </a:lnTo>
                  <a:lnTo>
                    <a:pt x="9105" y="19824"/>
                  </a:lnTo>
                  <a:lnTo>
                    <a:pt x="10388" y="19456"/>
                  </a:lnTo>
                  <a:lnTo>
                    <a:pt x="11696" y="19100"/>
                  </a:lnTo>
                  <a:lnTo>
                    <a:pt x="12446" y="17754"/>
                  </a:lnTo>
                  <a:close/>
                </a:path>
                <a:path w="41275" h="308609">
                  <a:moveTo>
                    <a:pt x="12446" y="3924"/>
                  </a:moveTo>
                  <a:lnTo>
                    <a:pt x="12077" y="2616"/>
                  </a:lnTo>
                  <a:lnTo>
                    <a:pt x="11722" y="1320"/>
                  </a:lnTo>
                  <a:lnTo>
                    <a:pt x="10375" y="571"/>
                  </a:lnTo>
                  <a:lnTo>
                    <a:pt x="7785" y="1295"/>
                  </a:lnTo>
                  <a:lnTo>
                    <a:pt x="7035" y="2628"/>
                  </a:lnTo>
                  <a:lnTo>
                    <a:pt x="7747" y="5219"/>
                  </a:lnTo>
                  <a:lnTo>
                    <a:pt x="9105" y="5981"/>
                  </a:lnTo>
                  <a:lnTo>
                    <a:pt x="10388" y="5613"/>
                  </a:lnTo>
                  <a:lnTo>
                    <a:pt x="11696" y="5257"/>
                  </a:lnTo>
                  <a:lnTo>
                    <a:pt x="12446" y="3924"/>
                  </a:lnTo>
                  <a:close/>
                </a:path>
                <a:path w="41275" h="308609">
                  <a:moveTo>
                    <a:pt x="19469" y="15798"/>
                  </a:moveTo>
                  <a:lnTo>
                    <a:pt x="19113" y="14503"/>
                  </a:lnTo>
                  <a:lnTo>
                    <a:pt x="18745" y="13195"/>
                  </a:lnTo>
                  <a:lnTo>
                    <a:pt x="17399" y="12446"/>
                  </a:lnTo>
                  <a:lnTo>
                    <a:pt x="14808" y="13169"/>
                  </a:lnTo>
                  <a:lnTo>
                    <a:pt x="14058" y="14516"/>
                  </a:lnTo>
                  <a:lnTo>
                    <a:pt x="14414" y="15811"/>
                  </a:lnTo>
                  <a:lnTo>
                    <a:pt x="14782" y="17106"/>
                  </a:lnTo>
                  <a:lnTo>
                    <a:pt x="16129" y="17868"/>
                  </a:lnTo>
                  <a:lnTo>
                    <a:pt x="17411" y="17487"/>
                  </a:lnTo>
                  <a:lnTo>
                    <a:pt x="18719" y="17132"/>
                  </a:lnTo>
                  <a:lnTo>
                    <a:pt x="19469" y="15798"/>
                  </a:lnTo>
                  <a:close/>
                </a:path>
                <a:path w="41275" h="308609">
                  <a:moveTo>
                    <a:pt x="19469" y="1955"/>
                  </a:moveTo>
                  <a:lnTo>
                    <a:pt x="18923" y="0"/>
                  </a:lnTo>
                  <a:lnTo>
                    <a:pt x="14439" y="0"/>
                  </a:lnTo>
                  <a:lnTo>
                    <a:pt x="14058" y="673"/>
                  </a:lnTo>
                  <a:lnTo>
                    <a:pt x="14782" y="3263"/>
                  </a:lnTo>
                  <a:lnTo>
                    <a:pt x="16129" y="4025"/>
                  </a:lnTo>
                  <a:lnTo>
                    <a:pt x="18719" y="3302"/>
                  </a:lnTo>
                  <a:lnTo>
                    <a:pt x="19469" y="1955"/>
                  </a:lnTo>
                  <a:close/>
                </a:path>
                <a:path w="41275" h="308609">
                  <a:moveTo>
                    <a:pt x="26441" y="308495"/>
                  </a:moveTo>
                  <a:lnTo>
                    <a:pt x="26212" y="307695"/>
                  </a:lnTo>
                  <a:lnTo>
                    <a:pt x="24853" y="306946"/>
                  </a:lnTo>
                  <a:lnTo>
                    <a:pt x="22275" y="307670"/>
                  </a:lnTo>
                  <a:lnTo>
                    <a:pt x="21818" y="308495"/>
                  </a:lnTo>
                  <a:lnTo>
                    <a:pt x="26441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68" y="295173"/>
                  </a:lnTo>
                  <a:lnTo>
                    <a:pt x="26212" y="293865"/>
                  </a:lnTo>
                  <a:lnTo>
                    <a:pt x="24853" y="293116"/>
                  </a:lnTo>
                  <a:lnTo>
                    <a:pt x="22275" y="293839"/>
                  </a:lnTo>
                  <a:lnTo>
                    <a:pt x="21526" y="295186"/>
                  </a:lnTo>
                  <a:lnTo>
                    <a:pt x="22237" y="297764"/>
                  </a:lnTo>
                  <a:lnTo>
                    <a:pt x="23583" y="298526"/>
                  </a:lnTo>
                  <a:lnTo>
                    <a:pt x="24879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68" y="281330"/>
                  </a:lnTo>
                  <a:lnTo>
                    <a:pt x="26212" y="280022"/>
                  </a:lnTo>
                  <a:lnTo>
                    <a:pt x="24853" y="279273"/>
                  </a:lnTo>
                  <a:lnTo>
                    <a:pt x="22275" y="280009"/>
                  </a:lnTo>
                  <a:lnTo>
                    <a:pt x="21526" y="281343"/>
                  </a:lnTo>
                  <a:lnTo>
                    <a:pt x="22237" y="283933"/>
                  </a:lnTo>
                  <a:lnTo>
                    <a:pt x="23583" y="284695"/>
                  </a:lnTo>
                  <a:lnTo>
                    <a:pt x="24879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68" y="267487"/>
                  </a:lnTo>
                  <a:lnTo>
                    <a:pt x="26212" y="266192"/>
                  </a:lnTo>
                  <a:lnTo>
                    <a:pt x="24853" y="265442"/>
                  </a:lnTo>
                  <a:lnTo>
                    <a:pt x="22275" y="266166"/>
                  </a:lnTo>
                  <a:lnTo>
                    <a:pt x="21526" y="267500"/>
                  </a:lnTo>
                  <a:lnTo>
                    <a:pt x="22237" y="270090"/>
                  </a:lnTo>
                  <a:lnTo>
                    <a:pt x="23583" y="270852"/>
                  </a:lnTo>
                  <a:lnTo>
                    <a:pt x="24879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68" y="253644"/>
                  </a:lnTo>
                  <a:lnTo>
                    <a:pt x="26212" y="252349"/>
                  </a:lnTo>
                  <a:lnTo>
                    <a:pt x="24853" y="251599"/>
                  </a:lnTo>
                  <a:lnTo>
                    <a:pt x="22275" y="252323"/>
                  </a:lnTo>
                  <a:lnTo>
                    <a:pt x="21526" y="253669"/>
                  </a:lnTo>
                  <a:lnTo>
                    <a:pt x="22237" y="256247"/>
                  </a:lnTo>
                  <a:lnTo>
                    <a:pt x="23583" y="257009"/>
                  </a:lnTo>
                  <a:lnTo>
                    <a:pt x="24879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68" y="239814"/>
                  </a:lnTo>
                  <a:lnTo>
                    <a:pt x="26212" y="238506"/>
                  </a:lnTo>
                  <a:lnTo>
                    <a:pt x="24853" y="237756"/>
                  </a:lnTo>
                  <a:lnTo>
                    <a:pt x="22275" y="238493"/>
                  </a:lnTo>
                  <a:lnTo>
                    <a:pt x="21526" y="239826"/>
                  </a:lnTo>
                  <a:lnTo>
                    <a:pt x="22237" y="242417"/>
                  </a:lnTo>
                  <a:lnTo>
                    <a:pt x="23583" y="243179"/>
                  </a:lnTo>
                  <a:lnTo>
                    <a:pt x="24879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68" y="225971"/>
                  </a:lnTo>
                  <a:lnTo>
                    <a:pt x="26212" y="224675"/>
                  </a:lnTo>
                  <a:lnTo>
                    <a:pt x="24853" y="223926"/>
                  </a:lnTo>
                  <a:lnTo>
                    <a:pt x="22275" y="224650"/>
                  </a:lnTo>
                  <a:lnTo>
                    <a:pt x="21526" y="225983"/>
                  </a:lnTo>
                  <a:lnTo>
                    <a:pt x="22237" y="228574"/>
                  </a:lnTo>
                  <a:lnTo>
                    <a:pt x="23583" y="229336"/>
                  </a:lnTo>
                  <a:lnTo>
                    <a:pt x="24879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68" y="212140"/>
                  </a:lnTo>
                  <a:lnTo>
                    <a:pt x="26212" y="210832"/>
                  </a:lnTo>
                  <a:lnTo>
                    <a:pt x="24853" y="210083"/>
                  </a:lnTo>
                  <a:lnTo>
                    <a:pt x="22275" y="210807"/>
                  </a:lnTo>
                  <a:lnTo>
                    <a:pt x="21526" y="212153"/>
                  </a:lnTo>
                  <a:lnTo>
                    <a:pt x="22237" y="214731"/>
                  </a:lnTo>
                  <a:lnTo>
                    <a:pt x="23583" y="215493"/>
                  </a:lnTo>
                  <a:lnTo>
                    <a:pt x="24879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68" y="198310"/>
                  </a:lnTo>
                  <a:lnTo>
                    <a:pt x="26212" y="197002"/>
                  </a:lnTo>
                  <a:lnTo>
                    <a:pt x="24853" y="196253"/>
                  </a:lnTo>
                  <a:lnTo>
                    <a:pt x="22275" y="196989"/>
                  </a:lnTo>
                  <a:lnTo>
                    <a:pt x="21526" y="198323"/>
                  </a:lnTo>
                  <a:lnTo>
                    <a:pt x="22237" y="200914"/>
                  </a:lnTo>
                  <a:lnTo>
                    <a:pt x="23583" y="201676"/>
                  </a:lnTo>
                  <a:lnTo>
                    <a:pt x="24879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68" y="184467"/>
                  </a:lnTo>
                  <a:lnTo>
                    <a:pt x="26212" y="183172"/>
                  </a:lnTo>
                  <a:lnTo>
                    <a:pt x="24853" y="182422"/>
                  </a:lnTo>
                  <a:lnTo>
                    <a:pt x="22275" y="183146"/>
                  </a:lnTo>
                  <a:lnTo>
                    <a:pt x="21526" y="184480"/>
                  </a:lnTo>
                  <a:lnTo>
                    <a:pt x="22237" y="187071"/>
                  </a:lnTo>
                  <a:lnTo>
                    <a:pt x="23583" y="187833"/>
                  </a:lnTo>
                  <a:lnTo>
                    <a:pt x="24879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68" y="170637"/>
                  </a:lnTo>
                  <a:lnTo>
                    <a:pt x="26212" y="169329"/>
                  </a:lnTo>
                  <a:lnTo>
                    <a:pt x="24853" y="168579"/>
                  </a:lnTo>
                  <a:lnTo>
                    <a:pt x="22275" y="169303"/>
                  </a:lnTo>
                  <a:lnTo>
                    <a:pt x="21526" y="170649"/>
                  </a:lnTo>
                  <a:lnTo>
                    <a:pt x="22237" y="173228"/>
                  </a:lnTo>
                  <a:lnTo>
                    <a:pt x="23583" y="173990"/>
                  </a:lnTo>
                  <a:lnTo>
                    <a:pt x="24879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68" y="156794"/>
                  </a:lnTo>
                  <a:lnTo>
                    <a:pt x="26212" y="155486"/>
                  </a:lnTo>
                  <a:lnTo>
                    <a:pt x="24853" y="154736"/>
                  </a:lnTo>
                  <a:lnTo>
                    <a:pt x="22275" y="155473"/>
                  </a:lnTo>
                  <a:lnTo>
                    <a:pt x="21526" y="156806"/>
                  </a:lnTo>
                  <a:lnTo>
                    <a:pt x="22237" y="159397"/>
                  </a:lnTo>
                  <a:lnTo>
                    <a:pt x="23583" y="160159"/>
                  </a:lnTo>
                  <a:lnTo>
                    <a:pt x="24879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68" y="142951"/>
                  </a:lnTo>
                  <a:lnTo>
                    <a:pt x="26212" y="141655"/>
                  </a:lnTo>
                  <a:lnTo>
                    <a:pt x="24853" y="140906"/>
                  </a:lnTo>
                  <a:lnTo>
                    <a:pt x="22275" y="141630"/>
                  </a:lnTo>
                  <a:lnTo>
                    <a:pt x="21526" y="142963"/>
                  </a:lnTo>
                  <a:lnTo>
                    <a:pt x="22237" y="145554"/>
                  </a:lnTo>
                  <a:lnTo>
                    <a:pt x="23583" y="146316"/>
                  </a:lnTo>
                  <a:lnTo>
                    <a:pt x="24879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68" y="129120"/>
                  </a:lnTo>
                  <a:lnTo>
                    <a:pt x="26212" y="127812"/>
                  </a:lnTo>
                  <a:lnTo>
                    <a:pt x="24853" y="127063"/>
                  </a:lnTo>
                  <a:lnTo>
                    <a:pt x="22275" y="127787"/>
                  </a:lnTo>
                  <a:lnTo>
                    <a:pt x="21526" y="129133"/>
                  </a:lnTo>
                  <a:lnTo>
                    <a:pt x="22237" y="131711"/>
                  </a:lnTo>
                  <a:lnTo>
                    <a:pt x="23583" y="132473"/>
                  </a:lnTo>
                  <a:lnTo>
                    <a:pt x="24879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68" y="115290"/>
                  </a:lnTo>
                  <a:lnTo>
                    <a:pt x="26212" y="113982"/>
                  </a:lnTo>
                  <a:lnTo>
                    <a:pt x="24853" y="113233"/>
                  </a:lnTo>
                  <a:lnTo>
                    <a:pt x="22275" y="113969"/>
                  </a:lnTo>
                  <a:lnTo>
                    <a:pt x="21526" y="115303"/>
                  </a:lnTo>
                  <a:lnTo>
                    <a:pt x="22237" y="117894"/>
                  </a:lnTo>
                  <a:lnTo>
                    <a:pt x="23583" y="118656"/>
                  </a:lnTo>
                  <a:lnTo>
                    <a:pt x="24879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68" y="101447"/>
                  </a:lnTo>
                  <a:lnTo>
                    <a:pt x="26212" y="100152"/>
                  </a:lnTo>
                  <a:lnTo>
                    <a:pt x="24853" y="99402"/>
                  </a:lnTo>
                  <a:lnTo>
                    <a:pt x="22275" y="100126"/>
                  </a:lnTo>
                  <a:lnTo>
                    <a:pt x="21526" y="101460"/>
                  </a:lnTo>
                  <a:lnTo>
                    <a:pt x="22237" y="104051"/>
                  </a:lnTo>
                  <a:lnTo>
                    <a:pt x="23583" y="104813"/>
                  </a:lnTo>
                  <a:lnTo>
                    <a:pt x="24879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26924" y="88912"/>
                  </a:moveTo>
                  <a:lnTo>
                    <a:pt x="26568" y="87617"/>
                  </a:lnTo>
                  <a:lnTo>
                    <a:pt x="26212" y="86309"/>
                  </a:lnTo>
                  <a:lnTo>
                    <a:pt x="24853" y="85559"/>
                  </a:lnTo>
                  <a:lnTo>
                    <a:pt x="22275" y="86283"/>
                  </a:lnTo>
                  <a:lnTo>
                    <a:pt x="21526" y="87630"/>
                  </a:lnTo>
                  <a:lnTo>
                    <a:pt x="22237" y="90208"/>
                  </a:lnTo>
                  <a:lnTo>
                    <a:pt x="23583" y="90970"/>
                  </a:lnTo>
                  <a:lnTo>
                    <a:pt x="24879" y="90601"/>
                  </a:lnTo>
                  <a:lnTo>
                    <a:pt x="26174" y="90246"/>
                  </a:lnTo>
                  <a:lnTo>
                    <a:pt x="26924" y="88912"/>
                  </a:lnTo>
                  <a:close/>
                </a:path>
                <a:path w="41275" h="308609">
                  <a:moveTo>
                    <a:pt x="26924" y="75069"/>
                  </a:moveTo>
                  <a:lnTo>
                    <a:pt x="26568" y="73774"/>
                  </a:lnTo>
                  <a:lnTo>
                    <a:pt x="26212" y="72466"/>
                  </a:lnTo>
                  <a:lnTo>
                    <a:pt x="24853" y="71716"/>
                  </a:lnTo>
                  <a:lnTo>
                    <a:pt x="22275" y="72453"/>
                  </a:lnTo>
                  <a:lnTo>
                    <a:pt x="21526" y="73787"/>
                  </a:lnTo>
                  <a:lnTo>
                    <a:pt x="22237" y="76377"/>
                  </a:lnTo>
                  <a:lnTo>
                    <a:pt x="23583" y="77139"/>
                  </a:lnTo>
                  <a:lnTo>
                    <a:pt x="24879" y="76771"/>
                  </a:lnTo>
                  <a:lnTo>
                    <a:pt x="26174" y="76415"/>
                  </a:lnTo>
                  <a:lnTo>
                    <a:pt x="26924" y="75069"/>
                  </a:lnTo>
                  <a:close/>
                </a:path>
                <a:path w="41275" h="308609">
                  <a:moveTo>
                    <a:pt x="26924" y="61239"/>
                  </a:moveTo>
                  <a:lnTo>
                    <a:pt x="26568" y="59931"/>
                  </a:lnTo>
                  <a:lnTo>
                    <a:pt x="26212" y="58635"/>
                  </a:lnTo>
                  <a:lnTo>
                    <a:pt x="24853" y="57886"/>
                  </a:lnTo>
                  <a:lnTo>
                    <a:pt x="22275" y="58610"/>
                  </a:lnTo>
                  <a:lnTo>
                    <a:pt x="21526" y="59944"/>
                  </a:lnTo>
                  <a:lnTo>
                    <a:pt x="22237" y="62534"/>
                  </a:lnTo>
                  <a:lnTo>
                    <a:pt x="23583" y="63296"/>
                  </a:lnTo>
                  <a:lnTo>
                    <a:pt x="24879" y="62928"/>
                  </a:lnTo>
                  <a:lnTo>
                    <a:pt x="26174" y="62572"/>
                  </a:lnTo>
                  <a:lnTo>
                    <a:pt x="26924" y="61239"/>
                  </a:lnTo>
                  <a:close/>
                </a:path>
                <a:path w="41275" h="308609">
                  <a:moveTo>
                    <a:pt x="26924" y="47396"/>
                  </a:moveTo>
                  <a:lnTo>
                    <a:pt x="26568" y="46101"/>
                  </a:lnTo>
                  <a:lnTo>
                    <a:pt x="26212" y="44792"/>
                  </a:lnTo>
                  <a:lnTo>
                    <a:pt x="24853" y="44043"/>
                  </a:lnTo>
                  <a:lnTo>
                    <a:pt x="22275" y="44767"/>
                  </a:lnTo>
                  <a:lnTo>
                    <a:pt x="21526" y="46113"/>
                  </a:lnTo>
                  <a:lnTo>
                    <a:pt x="22237" y="48704"/>
                  </a:lnTo>
                  <a:lnTo>
                    <a:pt x="23583" y="49466"/>
                  </a:lnTo>
                  <a:lnTo>
                    <a:pt x="24879" y="49085"/>
                  </a:lnTo>
                  <a:lnTo>
                    <a:pt x="26174" y="48729"/>
                  </a:lnTo>
                  <a:lnTo>
                    <a:pt x="26924" y="47396"/>
                  </a:lnTo>
                  <a:close/>
                </a:path>
                <a:path w="41275" h="308609">
                  <a:moveTo>
                    <a:pt x="26924" y="33553"/>
                  </a:moveTo>
                  <a:lnTo>
                    <a:pt x="26568" y="32258"/>
                  </a:lnTo>
                  <a:lnTo>
                    <a:pt x="26212" y="30949"/>
                  </a:lnTo>
                  <a:lnTo>
                    <a:pt x="24853" y="30200"/>
                  </a:lnTo>
                  <a:lnTo>
                    <a:pt x="22275" y="30937"/>
                  </a:lnTo>
                  <a:lnTo>
                    <a:pt x="21526" y="32270"/>
                  </a:lnTo>
                  <a:lnTo>
                    <a:pt x="22237" y="34861"/>
                  </a:lnTo>
                  <a:lnTo>
                    <a:pt x="23583" y="35623"/>
                  </a:lnTo>
                  <a:lnTo>
                    <a:pt x="24879" y="35255"/>
                  </a:lnTo>
                  <a:lnTo>
                    <a:pt x="26174" y="34899"/>
                  </a:lnTo>
                  <a:lnTo>
                    <a:pt x="26924" y="33553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48" y="305727"/>
                  </a:lnTo>
                  <a:lnTo>
                    <a:pt x="31902" y="304977"/>
                  </a:lnTo>
                  <a:lnTo>
                    <a:pt x="29298" y="305727"/>
                  </a:lnTo>
                  <a:lnTo>
                    <a:pt x="28562" y="307047"/>
                  </a:lnTo>
                  <a:lnTo>
                    <a:pt x="28956" y="308495"/>
                  </a:lnTo>
                  <a:lnTo>
                    <a:pt x="33870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902" y="291147"/>
                  </a:lnTo>
                  <a:lnTo>
                    <a:pt x="30607" y="291503"/>
                  </a:lnTo>
                  <a:lnTo>
                    <a:pt x="29311" y="291871"/>
                  </a:lnTo>
                  <a:lnTo>
                    <a:pt x="28562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15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902" y="277304"/>
                  </a:lnTo>
                  <a:lnTo>
                    <a:pt x="30607" y="277660"/>
                  </a:lnTo>
                  <a:lnTo>
                    <a:pt x="29311" y="278028"/>
                  </a:lnTo>
                  <a:lnTo>
                    <a:pt x="28562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15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902" y="263474"/>
                  </a:lnTo>
                  <a:lnTo>
                    <a:pt x="29311" y="264210"/>
                  </a:lnTo>
                  <a:lnTo>
                    <a:pt x="28562" y="265544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902" y="249643"/>
                  </a:lnTo>
                  <a:lnTo>
                    <a:pt x="30607" y="249999"/>
                  </a:lnTo>
                  <a:lnTo>
                    <a:pt x="29311" y="250367"/>
                  </a:lnTo>
                  <a:lnTo>
                    <a:pt x="28562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15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902" y="235800"/>
                  </a:lnTo>
                  <a:lnTo>
                    <a:pt x="30607" y="236156"/>
                  </a:lnTo>
                  <a:lnTo>
                    <a:pt x="29311" y="236524"/>
                  </a:lnTo>
                  <a:lnTo>
                    <a:pt x="28562" y="237871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15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902" y="221957"/>
                  </a:lnTo>
                  <a:lnTo>
                    <a:pt x="29311" y="222694"/>
                  </a:lnTo>
                  <a:lnTo>
                    <a:pt x="28562" y="224028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902" y="208127"/>
                  </a:lnTo>
                  <a:lnTo>
                    <a:pt x="30607" y="208483"/>
                  </a:lnTo>
                  <a:lnTo>
                    <a:pt x="29311" y="208851"/>
                  </a:lnTo>
                  <a:lnTo>
                    <a:pt x="28562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15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902" y="194284"/>
                  </a:lnTo>
                  <a:lnTo>
                    <a:pt x="30607" y="194640"/>
                  </a:lnTo>
                  <a:lnTo>
                    <a:pt x="29311" y="195021"/>
                  </a:lnTo>
                  <a:lnTo>
                    <a:pt x="28562" y="196354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15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902" y="180441"/>
                  </a:lnTo>
                  <a:lnTo>
                    <a:pt x="29311" y="181178"/>
                  </a:lnTo>
                  <a:lnTo>
                    <a:pt x="28562" y="182511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902" y="166624"/>
                  </a:lnTo>
                  <a:lnTo>
                    <a:pt x="30607" y="166979"/>
                  </a:lnTo>
                  <a:lnTo>
                    <a:pt x="29311" y="167347"/>
                  </a:lnTo>
                  <a:lnTo>
                    <a:pt x="28562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15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902" y="152781"/>
                  </a:lnTo>
                  <a:lnTo>
                    <a:pt x="30607" y="153136"/>
                  </a:lnTo>
                  <a:lnTo>
                    <a:pt x="29311" y="153504"/>
                  </a:lnTo>
                  <a:lnTo>
                    <a:pt x="28562" y="154851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15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902" y="138938"/>
                  </a:lnTo>
                  <a:lnTo>
                    <a:pt x="29311" y="139674"/>
                  </a:lnTo>
                  <a:lnTo>
                    <a:pt x="28562" y="141008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15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902" y="125107"/>
                  </a:lnTo>
                  <a:lnTo>
                    <a:pt x="30607" y="125463"/>
                  </a:lnTo>
                  <a:lnTo>
                    <a:pt x="29311" y="125831"/>
                  </a:lnTo>
                  <a:lnTo>
                    <a:pt x="28562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15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902" y="111264"/>
                  </a:lnTo>
                  <a:lnTo>
                    <a:pt x="30607" y="111620"/>
                  </a:lnTo>
                  <a:lnTo>
                    <a:pt x="29311" y="111988"/>
                  </a:lnTo>
                  <a:lnTo>
                    <a:pt x="28562" y="113334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15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902" y="97421"/>
                  </a:lnTo>
                  <a:lnTo>
                    <a:pt x="29311" y="98158"/>
                  </a:lnTo>
                  <a:lnTo>
                    <a:pt x="28562" y="99491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15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48" y="84353"/>
                  </a:lnTo>
                  <a:lnTo>
                    <a:pt x="31902" y="83604"/>
                  </a:lnTo>
                  <a:lnTo>
                    <a:pt x="30607" y="83959"/>
                  </a:lnTo>
                  <a:lnTo>
                    <a:pt x="29311" y="84328"/>
                  </a:lnTo>
                  <a:lnTo>
                    <a:pt x="28562" y="85661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15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604" y="71818"/>
                  </a:lnTo>
                  <a:lnTo>
                    <a:pt x="33248" y="70510"/>
                  </a:lnTo>
                  <a:lnTo>
                    <a:pt x="31902" y="69761"/>
                  </a:lnTo>
                  <a:lnTo>
                    <a:pt x="30607" y="70116"/>
                  </a:lnTo>
                  <a:lnTo>
                    <a:pt x="29311" y="70485"/>
                  </a:lnTo>
                  <a:lnTo>
                    <a:pt x="28562" y="71831"/>
                  </a:lnTo>
                  <a:lnTo>
                    <a:pt x="29273" y="74422"/>
                  </a:lnTo>
                  <a:lnTo>
                    <a:pt x="30619" y="75184"/>
                  </a:lnTo>
                  <a:lnTo>
                    <a:pt x="31915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33959" y="59270"/>
                  </a:moveTo>
                  <a:lnTo>
                    <a:pt x="33604" y="57975"/>
                  </a:lnTo>
                  <a:lnTo>
                    <a:pt x="33248" y="56680"/>
                  </a:lnTo>
                  <a:lnTo>
                    <a:pt x="31902" y="55918"/>
                  </a:lnTo>
                  <a:lnTo>
                    <a:pt x="29311" y="56654"/>
                  </a:lnTo>
                  <a:lnTo>
                    <a:pt x="28562" y="57988"/>
                  </a:lnTo>
                  <a:lnTo>
                    <a:pt x="29273" y="60579"/>
                  </a:lnTo>
                  <a:lnTo>
                    <a:pt x="30619" y="61341"/>
                  </a:lnTo>
                  <a:lnTo>
                    <a:pt x="31915" y="60972"/>
                  </a:lnTo>
                  <a:lnTo>
                    <a:pt x="33210" y="60617"/>
                  </a:lnTo>
                  <a:lnTo>
                    <a:pt x="33959" y="59270"/>
                  </a:lnTo>
                  <a:close/>
                </a:path>
                <a:path w="41275" h="308609">
                  <a:moveTo>
                    <a:pt x="33959" y="45440"/>
                  </a:moveTo>
                  <a:lnTo>
                    <a:pt x="33604" y="44132"/>
                  </a:lnTo>
                  <a:lnTo>
                    <a:pt x="33248" y="42837"/>
                  </a:lnTo>
                  <a:lnTo>
                    <a:pt x="31902" y="42087"/>
                  </a:lnTo>
                  <a:lnTo>
                    <a:pt x="30607" y="42443"/>
                  </a:lnTo>
                  <a:lnTo>
                    <a:pt x="29311" y="42811"/>
                  </a:lnTo>
                  <a:lnTo>
                    <a:pt x="28562" y="44145"/>
                  </a:lnTo>
                  <a:lnTo>
                    <a:pt x="29273" y="46736"/>
                  </a:lnTo>
                  <a:lnTo>
                    <a:pt x="30619" y="47498"/>
                  </a:lnTo>
                  <a:lnTo>
                    <a:pt x="31915" y="47129"/>
                  </a:lnTo>
                  <a:lnTo>
                    <a:pt x="33210" y="46774"/>
                  </a:lnTo>
                  <a:lnTo>
                    <a:pt x="33959" y="45440"/>
                  </a:lnTo>
                  <a:close/>
                </a:path>
                <a:path w="41275" h="308609">
                  <a:moveTo>
                    <a:pt x="33959" y="31597"/>
                  </a:moveTo>
                  <a:lnTo>
                    <a:pt x="33604" y="30302"/>
                  </a:lnTo>
                  <a:lnTo>
                    <a:pt x="33248" y="28994"/>
                  </a:lnTo>
                  <a:lnTo>
                    <a:pt x="31902" y="28244"/>
                  </a:lnTo>
                  <a:lnTo>
                    <a:pt x="30607" y="28600"/>
                  </a:lnTo>
                  <a:lnTo>
                    <a:pt x="29311" y="28968"/>
                  </a:lnTo>
                  <a:lnTo>
                    <a:pt x="28562" y="30314"/>
                  </a:lnTo>
                  <a:lnTo>
                    <a:pt x="29273" y="32905"/>
                  </a:lnTo>
                  <a:lnTo>
                    <a:pt x="30619" y="33667"/>
                  </a:lnTo>
                  <a:lnTo>
                    <a:pt x="31915" y="33286"/>
                  </a:lnTo>
                  <a:lnTo>
                    <a:pt x="33210" y="32931"/>
                  </a:lnTo>
                  <a:lnTo>
                    <a:pt x="33959" y="31597"/>
                  </a:lnTo>
                  <a:close/>
                </a:path>
                <a:path w="41275" h="308609">
                  <a:moveTo>
                    <a:pt x="40995" y="306374"/>
                  </a:moveTo>
                  <a:lnTo>
                    <a:pt x="40640" y="305066"/>
                  </a:lnTo>
                  <a:lnTo>
                    <a:pt x="40284" y="303771"/>
                  </a:lnTo>
                  <a:lnTo>
                    <a:pt x="38938" y="303022"/>
                  </a:lnTo>
                  <a:lnTo>
                    <a:pt x="37642" y="303377"/>
                  </a:lnTo>
                  <a:lnTo>
                    <a:pt x="36347" y="303745"/>
                  </a:lnTo>
                  <a:lnTo>
                    <a:pt x="35598" y="305092"/>
                  </a:lnTo>
                  <a:lnTo>
                    <a:pt x="36309" y="307670"/>
                  </a:lnTo>
                  <a:lnTo>
                    <a:pt x="37655" y="308432"/>
                  </a:lnTo>
                  <a:lnTo>
                    <a:pt x="38950" y="308063"/>
                  </a:lnTo>
                  <a:lnTo>
                    <a:pt x="40246" y="307708"/>
                  </a:lnTo>
                  <a:lnTo>
                    <a:pt x="40995" y="306374"/>
                  </a:lnTo>
                  <a:close/>
                </a:path>
                <a:path w="41275" h="308609">
                  <a:moveTo>
                    <a:pt x="40995" y="292531"/>
                  </a:moveTo>
                  <a:lnTo>
                    <a:pt x="40640" y="291236"/>
                  </a:lnTo>
                  <a:lnTo>
                    <a:pt x="40284" y="289941"/>
                  </a:lnTo>
                  <a:lnTo>
                    <a:pt x="38938" y="289191"/>
                  </a:lnTo>
                  <a:lnTo>
                    <a:pt x="37642" y="289547"/>
                  </a:lnTo>
                  <a:lnTo>
                    <a:pt x="36347" y="289915"/>
                  </a:lnTo>
                  <a:lnTo>
                    <a:pt x="35598" y="291249"/>
                  </a:lnTo>
                  <a:lnTo>
                    <a:pt x="36309" y="293839"/>
                  </a:lnTo>
                  <a:lnTo>
                    <a:pt x="37655" y="294601"/>
                  </a:lnTo>
                  <a:lnTo>
                    <a:pt x="38950" y="294233"/>
                  </a:lnTo>
                  <a:lnTo>
                    <a:pt x="40246" y="293878"/>
                  </a:lnTo>
                  <a:lnTo>
                    <a:pt x="40995" y="292531"/>
                  </a:lnTo>
                  <a:close/>
                </a:path>
                <a:path w="41275" h="308609">
                  <a:moveTo>
                    <a:pt x="40995" y="278701"/>
                  </a:moveTo>
                  <a:lnTo>
                    <a:pt x="40640" y="277393"/>
                  </a:lnTo>
                  <a:lnTo>
                    <a:pt x="40284" y="276098"/>
                  </a:lnTo>
                  <a:lnTo>
                    <a:pt x="38938" y="275348"/>
                  </a:lnTo>
                  <a:lnTo>
                    <a:pt x="37642" y="275704"/>
                  </a:lnTo>
                  <a:lnTo>
                    <a:pt x="36347" y="276072"/>
                  </a:lnTo>
                  <a:lnTo>
                    <a:pt x="35598" y="277406"/>
                  </a:lnTo>
                  <a:lnTo>
                    <a:pt x="36309" y="279996"/>
                  </a:lnTo>
                  <a:lnTo>
                    <a:pt x="37655" y="280758"/>
                  </a:lnTo>
                  <a:lnTo>
                    <a:pt x="38950" y="280390"/>
                  </a:lnTo>
                  <a:lnTo>
                    <a:pt x="40246" y="280035"/>
                  </a:lnTo>
                  <a:lnTo>
                    <a:pt x="40995" y="278701"/>
                  </a:lnTo>
                  <a:close/>
                </a:path>
                <a:path w="41275" h="308609">
                  <a:moveTo>
                    <a:pt x="40995" y="264858"/>
                  </a:moveTo>
                  <a:lnTo>
                    <a:pt x="40640" y="263550"/>
                  </a:lnTo>
                  <a:lnTo>
                    <a:pt x="40284" y="262255"/>
                  </a:lnTo>
                  <a:lnTo>
                    <a:pt x="38938" y="261505"/>
                  </a:lnTo>
                  <a:lnTo>
                    <a:pt x="37642" y="261861"/>
                  </a:lnTo>
                  <a:lnTo>
                    <a:pt x="36347" y="262229"/>
                  </a:lnTo>
                  <a:lnTo>
                    <a:pt x="35598" y="263575"/>
                  </a:lnTo>
                  <a:lnTo>
                    <a:pt x="36309" y="266153"/>
                  </a:lnTo>
                  <a:lnTo>
                    <a:pt x="37655" y="266928"/>
                  </a:lnTo>
                  <a:lnTo>
                    <a:pt x="38950" y="266547"/>
                  </a:lnTo>
                  <a:lnTo>
                    <a:pt x="40246" y="266192"/>
                  </a:lnTo>
                  <a:lnTo>
                    <a:pt x="40995" y="264858"/>
                  </a:lnTo>
                  <a:close/>
                </a:path>
                <a:path w="41275" h="308609">
                  <a:moveTo>
                    <a:pt x="40995" y="251015"/>
                  </a:moveTo>
                  <a:lnTo>
                    <a:pt x="40640" y="249720"/>
                  </a:lnTo>
                  <a:lnTo>
                    <a:pt x="40284" y="248424"/>
                  </a:lnTo>
                  <a:lnTo>
                    <a:pt x="38938" y="247675"/>
                  </a:lnTo>
                  <a:lnTo>
                    <a:pt x="37642" y="248031"/>
                  </a:lnTo>
                  <a:lnTo>
                    <a:pt x="36347" y="248399"/>
                  </a:lnTo>
                  <a:lnTo>
                    <a:pt x="35598" y="249732"/>
                  </a:lnTo>
                  <a:lnTo>
                    <a:pt x="36309" y="252323"/>
                  </a:lnTo>
                  <a:lnTo>
                    <a:pt x="37655" y="253085"/>
                  </a:lnTo>
                  <a:lnTo>
                    <a:pt x="38950" y="252717"/>
                  </a:lnTo>
                  <a:lnTo>
                    <a:pt x="40246" y="252361"/>
                  </a:lnTo>
                  <a:lnTo>
                    <a:pt x="40995" y="251015"/>
                  </a:lnTo>
                  <a:close/>
                </a:path>
                <a:path w="41275" h="308609">
                  <a:moveTo>
                    <a:pt x="40995" y="237197"/>
                  </a:moveTo>
                  <a:lnTo>
                    <a:pt x="40640" y="235889"/>
                  </a:lnTo>
                  <a:lnTo>
                    <a:pt x="40284" y="234594"/>
                  </a:lnTo>
                  <a:lnTo>
                    <a:pt x="38938" y="233845"/>
                  </a:lnTo>
                  <a:lnTo>
                    <a:pt x="37642" y="234200"/>
                  </a:lnTo>
                  <a:lnTo>
                    <a:pt x="36347" y="234569"/>
                  </a:lnTo>
                  <a:lnTo>
                    <a:pt x="35598" y="235902"/>
                  </a:lnTo>
                  <a:lnTo>
                    <a:pt x="36309" y="238493"/>
                  </a:lnTo>
                  <a:lnTo>
                    <a:pt x="37655" y="239255"/>
                  </a:lnTo>
                  <a:lnTo>
                    <a:pt x="38950" y="238887"/>
                  </a:lnTo>
                  <a:lnTo>
                    <a:pt x="40246" y="238531"/>
                  </a:lnTo>
                  <a:lnTo>
                    <a:pt x="40995" y="237197"/>
                  </a:lnTo>
                  <a:close/>
                </a:path>
                <a:path w="41275" h="308609">
                  <a:moveTo>
                    <a:pt x="40995" y="223354"/>
                  </a:moveTo>
                  <a:lnTo>
                    <a:pt x="40640" y="222059"/>
                  </a:lnTo>
                  <a:lnTo>
                    <a:pt x="40284" y="220751"/>
                  </a:lnTo>
                  <a:lnTo>
                    <a:pt x="38938" y="220002"/>
                  </a:lnTo>
                  <a:lnTo>
                    <a:pt x="37642" y="220357"/>
                  </a:lnTo>
                  <a:lnTo>
                    <a:pt x="36347" y="220726"/>
                  </a:lnTo>
                  <a:lnTo>
                    <a:pt x="35598" y="222072"/>
                  </a:lnTo>
                  <a:lnTo>
                    <a:pt x="36309" y="224663"/>
                  </a:lnTo>
                  <a:lnTo>
                    <a:pt x="37655" y="225425"/>
                  </a:lnTo>
                  <a:lnTo>
                    <a:pt x="38950" y="225044"/>
                  </a:lnTo>
                  <a:lnTo>
                    <a:pt x="40246" y="224688"/>
                  </a:lnTo>
                  <a:lnTo>
                    <a:pt x="40995" y="223354"/>
                  </a:lnTo>
                  <a:close/>
                </a:path>
                <a:path w="41275" h="308609">
                  <a:moveTo>
                    <a:pt x="40995" y="209511"/>
                  </a:moveTo>
                  <a:lnTo>
                    <a:pt x="40640" y="208216"/>
                  </a:lnTo>
                  <a:lnTo>
                    <a:pt x="40284" y="206921"/>
                  </a:lnTo>
                  <a:lnTo>
                    <a:pt x="38938" y="206171"/>
                  </a:lnTo>
                  <a:lnTo>
                    <a:pt x="37642" y="206527"/>
                  </a:lnTo>
                  <a:lnTo>
                    <a:pt x="36347" y="206895"/>
                  </a:lnTo>
                  <a:lnTo>
                    <a:pt x="35598" y="208229"/>
                  </a:lnTo>
                  <a:lnTo>
                    <a:pt x="36309" y="210820"/>
                  </a:lnTo>
                  <a:lnTo>
                    <a:pt x="37655" y="211582"/>
                  </a:lnTo>
                  <a:lnTo>
                    <a:pt x="38950" y="211213"/>
                  </a:lnTo>
                  <a:lnTo>
                    <a:pt x="40246" y="210858"/>
                  </a:lnTo>
                  <a:lnTo>
                    <a:pt x="40995" y="209511"/>
                  </a:lnTo>
                  <a:close/>
                </a:path>
                <a:path w="41275" h="308609">
                  <a:moveTo>
                    <a:pt x="40995" y="195681"/>
                  </a:moveTo>
                  <a:lnTo>
                    <a:pt x="40640" y="194373"/>
                  </a:lnTo>
                  <a:lnTo>
                    <a:pt x="40284" y="193078"/>
                  </a:lnTo>
                  <a:lnTo>
                    <a:pt x="38938" y="192328"/>
                  </a:lnTo>
                  <a:lnTo>
                    <a:pt x="37642" y="192684"/>
                  </a:lnTo>
                  <a:lnTo>
                    <a:pt x="36347" y="193052"/>
                  </a:lnTo>
                  <a:lnTo>
                    <a:pt x="35598" y="194386"/>
                  </a:lnTo>
                  <a:lnTo>
                    <a:pt x="36309" y="196977"/>
                  </a:lnTo>
                  <a:lnTo>
                    <a:pt x="37655" y="197739"/>
                  </a:lnTo>
                  <a:lnTo>
                    <a:pt x="38950" y="197370"/>
                  </a:lnTo>
                  <a:lnTo>
                    <a:pt x="40246" y="197015"/>
                  </a:lnTo>
                  <a:lnTo>
                    <a:pt x="40995" y="195681"/>
                  </a:lnTo>
                  <a:close/>
                </a:path>
                <a:path w="41275" h="308609">
                  <a:moveTo>
                    <a:pt x="40995" y="181838"/>
                  </a:moveTo>
                  <a:lnTo>
                    <a:pt x="40640" y="180543"/>
                  </a:lnTo>
                  <a:lnTo>
                    <a:pt x="40284" y="179235"/>
                  </a:lnTo>
                  <a:lnTo>
                    <a:pt x="38938" y="178485"/>
                  </a:lnTo>
                  <a:lnTo>
                    <a:pt x="37642" y="178841"/>
                  </a:lnTo>
                  <a:lnTo>
                    <a:pt x="36347" y="179209"/>
                  </a:lnTo>
                  <a:lnTo>
                    <a:pt x="35598" y="180555"/>
                  </a:lnTo>
                  <a:lnTo>
                    <a:pt x="36309" y="183146"/>
                  </a:lnTo>
                  <a:lnTo>
                    <a:pt x="37655" y="183908"/>
                  </a:lnTo>
                  <a:lnTo>
                    <a:pt x="38950" y="183527"/>
                  </a:lnTo>
                  <a:lnTo>
                    <a:pt x="40246" y="183172"/>
                  </a:lnTo>
                  <a:lnTo>
                    <a:pt x="40995" y="181838"/>
                  </a:lnTo>
                  <a:close/>
                </a:path>
                <a:path w="41275" h="308609">
                  <a:moveTo>
                    <a:pt x="40995" y="167995"/>
                  </a:moveTo>
                  <a:lnTo>
                    <a:pt x="40640" y="166700"/>
                  </a:lnTo>
                  <a:lnTo>
                    <a:pt x="40284" y="165404"/>
                  </a:lnTo>
                  <a:lnTo>
                    <a:pt x="38938" y="164655"/>
                  </a:lnTo>
                  <a:lnTo>
                    <a:pt x="37642" y="165011"/>
                  </a:lnTo>
                  <a:lnTo>
                    <a:pt x="36347" y="165379"/>
                  </a:lnTo>
                  <a:lnTo>
                    <a:pt x="35598" y="166712"/>
                  </a:lnTo>
                  <a:lnTo>
                    <a:pt x="36309" y="169303"/>
                  </a:lnTo>
                  <a:lnTo>
                    <a:pt x="37655" y="170065"/>
                  </a:lnTo>
                  <a:lnTo>
                    <a:pt x="38950" y="169697"/>
                  </a:lnTo>
                  <a:lnTo>
                    <a:pt x="40246" y="169341"/>
                  </a:lnTo>
                  <a:lnTo>
                    <a:pt x="40995" y="167995"/>
                  </a:lnTo>
                  <a:close/>
                </a:path>
                <a:path w="41275" h="308609">
                  <a:moveTo>
                    <a:pt x="40995" y="154165"/>
                  </a:moveTo>
                  <a:lnTo>
                    <a:pt x="40640" y="152857"/>
                  </a:lnTo>
                  <a:lnTo>
                    <a:pt x="40284" y="151561"/>
                  </a:lnTo>
                  <a:lnTo>
                    <a:pt x="38938" y="150812"/>
                  </a:lnTo>
                  <a:lnTo>
                    <a:pt x="37642" y="151168"/>
                  </a:lnTo>
                  <a:lnTo>
                    <a:pt x="36347" y="151536"/>
                  </a:lnTo>
                  <a:lnTo>
                    <a:pt x="35598" y="152869"/>
                  </a:lnTo>
                  <a:lnTo>
                    <a:pt x="36309" y="155460"/>
                  </a:lnTo>
                  <a:lnTo>
                    <a:pt x="37655" y="156222"/>
                  </a:lnTo>
                  <a:lnTo>
                    <a:pt x="38950" y="155854"/>
                  </a:lnTo>
                  <a:lnTo>
                    <a:pt x="40246" y="155498"/>
                  </a:lnTo>
                  <a:lnTo>
                    <a:pt x="40995" y="154165"/>
                  </a:lnTo>
                  <a:close/>
                </a:path>
                <a:path w="41275" h="308609">
                  <a:moveTo>
                    <a:pt x="40995" y="140335"/>
                  </a:moveTo>
                  <a:lnTo>
                    <a:pt x="40640" y="139039"/>
                  </a:lnTo>
                  <a:lnTo>
                    <a:pt x="40284" y="137731"/>
                  </a:lnTo>
                  <a:lnTo>
                    <a:pt x="38938" y="136982"/>
                  </a:lnTo>
                  <a:lnTo>
                    <a:pt x="37642" y="137337"/>
                  </a:lnTo>
                  <a:lnTo>
                    <a:pt x="36347" y="137706"/>
                  </a:lnTo>
                  <a:lnTo>
                    <a:pt x="35598" y="139052"/>
                  </a:lnTo>
                  <a:lnTo>
                    <a:pt x="36309" y="141643"/>
                  </a:lnTo>
                  <a:lnTo>
                    <a:pt x="37655" y="142405"/>
                  </a:lnTo>
                  <a:lnTo>
                    <a:pt x="38950" y="142024"/>
                  </a:lnTo>
                  <a:lnTo>
                    <a:pt x="40246" y="141668"/>
                  </a:lnTo>
                  <a:lnTo>
                    <a:pt x="40995" y="140335"/>
                  </a:lnTo>
                  <a:close/>
                </a:path>
                <a:path w="41275" h="308609">
                  <a:moveTo>
                    <a:pt x="40995" y="126492"/>
                  </a:moveTo>
                  <a:lnTo>
                    <a:pt x="40640" y="125196"/>
                  </a:lnTo>
                  <a:lnTo>
                    <a:pt x="40284" y="123901"/>
                  </a:lnTo>
                  <a:lnTo>
                    <a:pt x="38938" y="123139"/>
                  </a:lnTo>
                  <a:lnTo>
                    <a:pt x="36347" y="123875"/>
                  </a:lnTo>
                  <a:lnTo>
                    <a:pt x="35598" y="125209"/>
                  </a:lnTo>
                  <a:lnTo>
                    <a:pt x="36309" y="127800"/>
                  </a:lnTo>
                  <a:lnTo>
                    <a:pt x="37655" y="128562"/>
                  </a:lnTo>
                  <a:lnTo>
                    <a:pt x="38950" y="128193"/>
                  </a:lnTo>
                  <a:lnTo>
                    <a:pt x="40246" y="127838"/>
                  </a:lnTo>
                  <a:lnTo>
                    <a:pt x="40995" y="126492"/>
                  </a:lnTo>
                  <a:close/>
                </a:path>
                <a:path w="41275" h="308609">
                  <a:moveTo>
                    <a:pt x="40995" y="112661"/>
                  </a:moveTo>
                  <a:lnTo>
                    <a:pt x="40640" y="111353"/>
                  </a:lnTo>
                  <a:lnTo>
                    <a:pt x="40284" y="110058"/>
                  </a:lnTo>
                  <a:lnTo>
                    <a:pt x="38938" y="109308"/>
                  </a:lnTo>
                  <a:lnTo>
                    <a:pt x="37642" y="109664"/>
                  </a:lnTo>
                  <a:lnTo>
                    <a:pt x="36347" y="110032"/>
                  </a:lnTo>
                  <a:lnTo>
                    <a:pt x="35598" y="111366"/>
                  </a:lnTo>
                  <a:lnTo>
                    <a:pt x="36309" y="113957"/>
                  </a:lnTo>
                  <a:lnTo>
                    <a:pt x="37655" y="114719"/>
                  </a:lnTo>
                  <a:lnTo>
                    <a:pt x="38950" y="114350"/>
                  </a:lnTo>
                  <a:lnTo>
                    <a:pt x="40246" y="113995"/>
                  </a:lnTo>
                  <a:lnTo>
                    <a:pt x="40995" y="112661"/>
                  </a:lnTo>
                  <a:close/>
                </a:path>
                <a:path w="41275" h="308609">
                  <a:moveTo>
                    <a:pt x="40995" y="98818"/>
                  </a:moveTo>
                  <a:lnTo>
                    <a:pt x="40640" y="97523"/>
                  </a:lnTo>
                  <a:lnTo>
                    <a:pt x="40284" y="96215"/>
                  </a:lnTo>
                  <a:lnTo>
                    <a:pt x="38938" y="95465"/>
                  </a:lnTo>
                  <a:lnTo>
                    <a:pt x="37642" y="95821"/>
                  </a:lnTo>
                  <a:lnTo>
                    <a:pt x="36347" y="96189"/>
                  </a:lnTo>
                  <a:lnTo>
                    <a:pt x="35598" y="97536"/>
                  </a:lnTo>
                  <a:lnTo>
                    <a:pt x="36309" y="100126"/>
                  </a:lnTo>
                  <a:lnTo>
                    <a:pt x="37655" y="100888"/>
                  </a:lnTo>
                  <a:lnTo>
                    <a:pt x="38950" y="100507"/>
                  </a:lnTo>
                  <a:lnTo>
                    <a:pt x="40246" y="100152"/>
                  </a:lnTo>
                  <a:lnTo>
                    <a:pt x="40995" y="98818"/>
                  </a:lnTo>
                  <a:close/>
                </a:path>
                <a:path w="41275" h="308609">
                  <a:moveTo>
                    <a:pt x="40995" y="84975"/>
                  </a:moveTo>
                  <a:lnTo>
                    <a:pt x="40640" y="83680"/>
                  </a:lnTo>
                  <a:lnTo>
                    <a:pt x="40284" y="82384"/>
                  </a:lnTo>
                  <a:lnTo>
                    <a:pt x="38938" y="81635"/>
                  </a:lnTo>
                  <a:lnTo>
                    <a:pt x="37642" y="81991"/>
                  </a:lnTo>
                  <a:lnTo>
                    <a:pt x="36347" y="82359"/>
                  </a:lnTo>
                  <a:lnTo>
                    <a:pt x="35598" y="83693"/>
                  </a:lnTo>
                  <a:lnTo>
                    <a:pt x="36309" y="86283"/>
                  </a:lnTo>
                  <a:lnTo>
                    <a:pt x="37655" y="87045"/>
                  </a:lnTo>
                  <a:lnTo>
                    <a:pt x="38950" y="86677"/>
                  </a:lnTo>
                  <a:lnTo>
                    <a:pt x="40246" y="86321"/>
                  </a:lnTo>
                  <a:lnTo>
                    <a:pt x="40995" y="84975"/>
                  </a:lnTo>
                  <a:close/>
                </a:path>
                <a:path w="41275" h="308609">
                  <a:moveTo>
                    <a:pt x="40995" y="71145"/>
                  </a:moveTo>
                  <a:lnTo>
                    <a:pt x="40640" y="69837"/>
                  </a:lnTo>
                  <a:lnTo>
                    <a:pt x="40284" y="68541"/>
                  </a:lnTo>
                  <a:lnTo>
                    <a:pt x="38938" y="67792"/>
                  </a:lnTo>
                  <a:lnTo>
                    <a:pt x="37642" y="68148"/>
                  </a:lnTo>
                  <a:lnTo>
                    <a:pt x="36347" y="68516"/>
                  </a:lnTo>
                  <a:lnTo>
                    <a:pt x="35598" y="69850"/>
                  </a:lnTo>
                  <a:lnTo>
                    <a:pt x="36309" y="72440"/>
                  </a:lnTo>
                  <a:lnTo>
                    <a:pt x="37655" y="73202"/>
                  </a:lnTo>
                  <a:lnTo>
                    <a:pt x="38950" y="72834"/>
                  </a:lnTo>
                  <a:lnTo>
                    <a:pt x="40246" y="72478"/>
                  </a:lnTo>
                  <a:lnTo>
                    <a:pt x="40995" y="71145"/>
                  </a:lnTo>
                  <a:close/>
                </a:path>
                <a:path w="41275" h="308609">
                  <a:moveTo>
                    <a:pt x="40995" y="57315"/>
                  </a:moveTo>
                  <a:lnTo>
                    <a:pt x="40640" y="56019"/>
                  </a:lnTo>
                  <a:lnTo>
                    <a:pt x="40284" y="54711"/>
                  </a:lnTo>
                  <a:lnTo>
                    <a:pt x="38938" y="53962"/>
                  </a:lnTo>
                  <a:lnTo>
                    <a:pt x="37642" y="54317"/>
                  </a:lnTo>
                  <a:lnTo>
                    <a:pt x="36347" y="54686"/>
                  </a:lnTo>
                  <a:lnTo>
                    <a:pt x="35598" y="56032"/>
                  </a:lnTo>
                  <a:lnTo>
                    <a:pt x="36309" y="58623"/>
                  </a:lnTo>
                  <a:lnTo>
                    <a:pt x="37655" y="59385"/>
                  </a:lnTo>
                  <a:lnTo>
                    <a:pt x="38950" y="59004"/>
                  </a:lnTo>
                  <a:lnTo>
                    <a:pt x="40246" y="58648"/>
                  </a:lnTo>
                  <a:lnTo>
                    <a:pt x="40995" y="57315"/>
                  </a:lnTo>
                  <a:close/>
                </a:path>
                <a:path w="41275" h="308609">
                  <a:moveTo>
                    <a:pt x="40995" y="43472"/>
                  </a:moveTo>
                  <a:lnTo>
                    <a:pt x="40640" y="42176"/>
                  </a:lnTo>
                  <a:lnTo>
                    <a:pt x="40284" y="40881"/>
                  </a:lnTo>
                  <a:lnTo>
                    <a:pt x="38938" y="40132"/>
                  </a:lnTo>
                  <a:lnTo>
                    <a:pt x="37642" y="40487"/>
                  </a:lnTo>
                  <a:lnTo>
                    <a:pt x="36347" y="40855"/>
                  </a:lnTo>
                  <a:lnTo>
                    <a:pt x="35598" y="42189"/>
                  </a:lnTo>
                  <a:lnTo>
                    <a:pt x="36309" y="44780"/>
                  </a:lnTo>
                  <a:lnTo>
                    <a:pt x="37655" y="45542"/>
                  </a:lnTo>
                  <a:lnTo>
                    <a:pt x="38950" y="45173"/>
                  </a:lnTo>
                  <a:lnTo>
                    <a:pt x="40246" y="44818"/>
                  </a:lnTo>
                  <a:lnTo>
                    <a:pt x="40995" y="43472"/>
                  </a:lnTo>
                  <a:close/>
                </a:path>
                <a:path w="41275" h="308609">
                  <a:moveTo>
                    <a:pt x="40995" y="29641"/>
                  </a:moveTo>
                  <a:lnTo>
                    <a:pt x="40640" y="28333"/>
                  </a:lnTo>
                  <a:lnTo>
                    <a:pt x="40284" y="27038"/>
                  </a:lnTo>
                  <a:lnTo>
                    <a:pt x="38938" y="26289"/>
                  </a:lnTo>
                  <a:lnTo>
                    <a:pt x="37642" y="26644"/>
                  </a:lnTo>
                  <a:lnTo>
                    <a:pt x="36347" y="27012"/>
                  </a:lnTo>
                  <a:lnTo>
                    <a:pt x="35598" y="28346"/>
                  </a:lnTo>
                  <a:lnTo>
                    <a:pt x="36309" y="30937"/>
                  </a:lnTo>
                  <a:lnTo>
                    <a:pt x="37655" y="31699"/>
                  </a:lnTo>
                  <a:lnTo>
                    <a:pt x="38950" y="31330"/>
                  </a:lnTo>
                  <a:lnTo>
                    <a:pt x="40246" y="30975"/>
                  </a:lnTo>
                  <a:lnTo>
                    <a:pt x="40995" y="296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79"/>
            <p:cNvSpPr/>
            <p:nvPr/>
          </p:nvSpPr>
          <p:spPr>
            <a:xfrm>
              <a:off x="9276056" y="8440340"/>
              <a:ext cx="107957" cy="781818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397" y="33553"/>
                  </a:moveTo>
                  <a:lnTo>
                    <a:pt x="5041" y="32258"/>
                  </a:lnTo>
                  <a:lnTo>
                    <a:pt x="4686" y="30949"/>
                  </a:lnTo>
                  <a:lnTo>
                    <a:pt x="3327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711" y="34861"/>
                  </a:lnTo>
                  <a:lnTo>
                    <a:pt x="2057" y="35623"/>
                  </a:lnTo>
                  <a:lnTo>
                    <a:pt x="3352" y="35255"/>
                  </a:lnTo>
                  <a:lnTo>
                    <a:pt x="4648" y="34899"/>
                  </a:lnTo>
                  <a:lnTo>
                    <a:pt x="5397" y="33553"/>
                  </a:lnTo>
                  <a:close/>
                </a:path>
                <a:path w="41275" h="308609">
                  <a:moveTo>
                    <a:pt x="5397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27" y="16383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11" y="21031"/>
                  </a:lnTo>
                  <a:lnTo>
                    <a:pt x="2057" y="21793"/>
                  </a:lnTo>
                  <a:lnTo>
                    <a:pt x="3352" y="21424"/>
                  </a:lnTo>
                  <a:lnTo>
                    <a:pt x="4648" y="21069"/>
                  </a:lnTo>
                  <a:lnTo>
                    <a:pt x="5397" y="19735"/>
                  </a:lnTo>
                  <a:close/>
                </a:path>
                <a:path w="41275" h="308609">
                  <a:moveTo>
                    <a:pt x="5397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27" y="2540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711" y="7200"/>
                  </a:lnTo>
                  <a:lnTo>
                    <a:pt x="2057" y="7962"/>
                  </a:lnTo>
                  <a:lnTo>
                    <a:pt x="3352" y="7581"/>
                  </a:lnTo>
                  <a:lnTo>
                    <a:pt x="4648" y="7226"/>
                  </a:lnTo>
                  <a:lnTo>
                    <a:pt x="5397" y="5892"/>
                  </a:lnTo>
                  <a:close/>
                </a:path>
                <a:path w="41275" h="308609">
                  <a:moveTo>
                    <a:pt x="12420" y="31597"/>
                  </a:moveTo>
                  <a:lnTo>
                    <a:pt x="12065" y="30302"/>
                  </a:lnTo>
                  <a:lnTo>
                    <a:pt x="11709" y="28994"/>
                  </a:lnTo>
                  <a:lnTo>
                    <a:pt x="10363" y="28244"/>
                  </a:lnTo>
                  <a:lnTo>
                    <a:pt x="9067" y="28600"/>
                  </a:lnTo>
                  <a:lnTo>
                    <a:pt x="7772" y="28968"/>
                  </a:lnTo>
                  <a:lnTo>
                    <a:pt x="7023" y="30314"/>
                  </a:lnTo>
                  <a:lnTo>
                    <a:pt x="7734" y="32905"/>
                  </a:lnTo>
                  <a:lnTo>
                    <a:pt x="9080" y="33667"/>
                  </a:lnTo>
                  <a:lnTo>
                    <a:pt x="10375" y="33286"/>
                  </a:lnTo>
                  <a:lnTo>
                    <a:pt x="11671" y="32931"/>
                  </a:lnTo>
                  <a:lnTo>
                    <a:pt x="12420" y="31597"/>
                  </a:lnTo>
                  <a:close/>
                </a:path>
                <a:path w="41275" h="308609">
                  <a:moveTo>
                    <a:pt x="12420" y="17754"/>
                  </a:moveTo>
                  <a:lnTo>
                    <a:pt x="12065" y="16459"/>
                  </a:lnTo>
                  <a:lnTo>
                    <a:pt x="11709" y="15163"/>
                  </a:lnTo>
                  <a:lnTo>
                    <a:pt x="10363" y="14401"/>
                  </a:lnTo>
                  <a:lnTo>
                    <a:pt x="7772" y="15138"/>
                  </a:lnTo>
                  <a:lnTo>
                    <a:pt x="7023" y="16471"/>
                  </a:lnTo>
                  <a:lnTo>
                    <a:pt x="7734" y="19062"/>
                  </a:lnTo>
                  <a:lnTo>
                    <a:pt x="9080" y="19824"/>
                  </a:lnTo>
                  <a:lnTo>
                    <a:pt x="10375" y="19456"/>
                  </a:lnTo>
                  <a:lnTo>
                    <a:pt x="11671" y="19100"/>
                  </a:lnTo>
                  <a:lnTo>
                    <a:pt x="12420" y="17754"/>
                  </a:lnTo>
                  <a:close/>
                </a:path>
                <a:path w="41275" h="308609">
                  <a:moveTo>
                    <a:pt x="12420" y="3924"/>
                  </a:moveTo>
                  <a:lnTo>
                    <a:pt x="12065" y="2616"/>
                  </a:lnTo>
                  <a:lnTo>
                    <a:pt x="11709" y="1320"/>
                  </a:lnTo>
                  <a:lnTo>
                    <a:pt x="10363" y="571"/>
                  </a:lnTo>
                  <a:lnTo>
                    <a:pt x="9067" y="927"/>
                  </a:lnTo>
                  <a:lnTo>
                    <a:pt x="7772" y="1295"/>
                  </a:lnTo>
                  <a:lnTo>
                    <a:pt x="7023" y="2628"/>
                  </a:lnTo>
                  <a:lnTo>
                    <a:pt x="7734" y="5219"/>
                  </a:lnTo>
                  <a:lnTo>
                    <a:pt x="9080" y="5981"/>
                  </a:lnTo>
                  <a:lnTo>
                    <a:pt x="10375" y="5613"/>
                  </a:lnTo>
                  <a:lnTo>
                    <a:pt x="11671" y="5257"/>
                  </a:lnTo>
                  <a:lnTo>
                    <a:pt x="12420" y="3924"/>
                  </a:lnTo>
                  <a:close/>
                </a:path>
                <a:path w="41275" h="308609">
                  <a:moveTo>
                    <a:pt x="19456" y="29641"/>
                  </a:moveTo>
                  <a:lnTo>
                    <a:pt x="19100" y="28333"/>
                  </a:lnTo>
                  <a:lnTo>
                    <a:pt x="18745" y="27038"/>
                  </a:lnTo>
                  <a:lnTo>
                    <a:pt x="17399" y="26289"/>
                  </a:lnTo>
                  <a:lnTo>
                    <a:pt x="16103" y="26644"/>
                  </a:lnTo>
                  <a:lnTo>
                    <a:pt x="14808" y="27012"/>
                  </a:lnTo>
                  <a:lnTo>
                    <a:pt x="14058" y="28346"/>
                  </a:lnTo>
                  <a:lnTo>
                    <a:pt x="14770" y="30937"/>
                  </a:lnTo>
                  <a:lnTo>
                    <a:pt x="16129" y="31699"/>
                  </a:lnTo>
                  <a:lnTo>
                    <a:pt x="17411" y="31330"/>
                  </a:lnTo>
                  <a:lnTo>
                    <a:pt x="18707" y="30975"/>
                  </a:lnTo>
                  <a:lnTo>
                    <a:pt x="19456" y="29641"/>
                  </a:lnTo>
                  <a:close/>
                </a:path>
                <a:path w="41275" h="308609">
                  <a:moveTo>
                    <a:pt x="19456" y="15798"/>
                  </a:moveTo>
                  <a:lnTo>
                    <a:pt x="19100" y="14503"/>
                  </a:lnTo>
                  <a:lnTo>
                    <a:pt x="18745" y="13195"/>
                  </a:lnTo>
                  <a:lnTo>
                    <a:pt x="17399" y="12446"/>
                  </a:lnTo>
                  <a:lnTo>
                    <a:pt x="16103" y="12801"/>
                  </a:lnTo>
                  <a:lnTo>
                    <a:pt x="14808" y="13169"/>
                  </a:lnTo>
                  <a:lnTo>
                    <a:pt x="14058" y="14516"/>
                  </a:lnTo>
                  <a:lnTo>
                    <a:pt x="14770" y="17106"/>
                  </a:lnTo>
                  <a:lnTo>
                    <a:pt x="16129" y="17868"/>
                  </a:lnTo>
                  <a:lnTo>
                    <a:pt x="17411" y="17487"/>
                  </a:lnTo>
                  <a:lnTo>
                    <a:pt x="18707" y="17132"/>
                  </a:lnTo>
                  <a:lnTo>
                    <a:pt x="19456" y="15798"/>
                  </a:lnTo>
                  <a:close/>
                </a:path>
                <a:path w="41275" h="308609">
                  <a:moveTo>
                    <a:pt x="19456" y="1955"/>
                  </a:moveTo>
                  <a:lnTo>
                    <a:pt x="18923" y="0"/>
                  </a:lnTo>
                  <a:lnTo>
                    <a:pt x="14439" y="0"/>
                  </a:lnTo>
                  <a:lnTo>
                    <a:pt x="14058" y="673"/>
                  </a:lnTo>
                  <a:lnTo>
                    <a:pt x="14770" y="3263"/>
                  </a:lnTo>
                  <a:lnTo>
                    <a:pt x="16129" y="4025"/>
                  </a:lnTo>
                  <a:lnTo>
                    <a:pt x="18707" y="3302"/>
                  </a:lnTo>
                  <a:lnTo>
                    <a:pt x="19456" y="1955"/>
                  </a:lnTo>
                  <a:close/>
                </a:path>
                <a:path w="41275" h="308609">
                  <a:moveTo>
                    <a:pt x="26416" y="308495"/>
                  </a:moveTo>
                  <a:lnTo>
                    <a:pt x="26200" y="307695"/>
                  </a:lnTo>
                  <a:lnTo>
                    <a:pt x="24853" y="306946"/>
                  </a:lnTo>
                  <a:lnTo>
                    <a:pt x="22263" y="307670"/>
                  </a:lnTo>
                  <a:lnTo>
                    <a:pt x="21793" y="308495"/>
                  </a:lnTo>
                  <a:lnTo>
                    <a:pt x="26416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55" y="295173"/>
                  </a:lnTo>
                  <a:lnTo>
                    <a:pt x="26200" y="293865"/>
                  </a:lnTo>
                  <a:lnTo>
                    <a:pt x="24853" y="293116"/>
                  </a:lnTo>
                  <a:lnTo>
                    <a:pt x="22263" y="293839"/>
                  </a:lnTo>
                  <a:lnTo>
                    <a:pt x="21513" y="295186"/>
                  </a:lnTo>
                  <a:lnTo>
                    <a:pt x="22225" y="297764"/>
                  </a:lnTo>
                  <a:lnTo>
                    <a:pt x="23583" y="298526"/>
                  </a:lnTo>
                  <a:lnTo>
                    <a:pt x="24866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55" y="281330"/>
                  </a:lnTo>
                  <a:lnTo>
                    <a:pt x="26200" y="280022"/>
                  </a:lnTo>
                  <a:lnTo>
                    <a:pt x="24853" y="279273"/>
                  </a:lnTo>
                  <a:lnTo>
                    <a:pt x="22263" y="280009"/>
                  </a:lnTo>
                  <a:lnTo>
                    <a:pt x="21513" y="281343"/>
                  </a:lnTo>
                  <a:lnTo>
                    <a:pt x="22225" y="283933"/>
                  </a:lnTo>
                  <a:lnTo>
                    <a:pt x="23583" y="284695"/>
                  </a:lnTo>
                  <a:lnTo>
                    <a:pt x="24866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55" y="267487"/>
                  </a:lnTo>
                  <a:lnTo>
                    <a:pt x="26200" y="266192"/>
                  </a:lnTo>
                  <a:lnTo>
                    <a:pt x="24853" y="265442"/>
                  </a:lnTo>
                  <a:lnTo>
                    <a:pt x="22263" y="266166"/>
                  </a:lnTo>
                  <a:lnTo>
                    <a:pt x="21513" y="267500"/>
                  </a:lnTo>
                  <a:lnTo>
                    <a:pt x="22225" y="270090"/>
                  </a:lnTo>
                  <a:lnTo>
                    <a:pt x="23583" y="270852"/>
                  </a:lnTo>
                  <a:lnTo>
                    <a:pt x="24866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55" y="253644"/>
                  </a:lnTo>
                  <a:lnTo>
                    <a:pt x="26200" y="252349"/>
                  </a:lnTo>
                  <a:lnTo>
                    <a:pt x="24853" y="251599"/>
                  </a:lnTo>
                  <a:lnTo>
                    <a:pt x="22263" y="252323"/>
                  </a:lnTo>
                  <a:lnTo>
                    <a:pt x="21513" y="253669"/>
                  </a:lnTo>
                  <a:lnTo>
                    <a:pt x="22225" y="256247"/>
                  </a:lnTo>
                  <a:lnTo>
                    <a:pt x="23583" y="257009"/>
                  </a:lnTo>
                  <a:lnTo>
                    <a:pt x="24866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55" y="239814"/>
                  </a:lnTo>
                  <a:lnTo>
                    <a:pt x="26200" y="238506"/>
                  </a:lnTo>
                  <a:lnTo>
                    <a:pt x="24853" y="237756"/>
                  </a:lnTo>
                  <a:lnTo>
                    <a:pt x="22263" y="238493"/>
                  </a:lnTo>
                  <a:lnTo>
                    <a:pt x="21513" y="239826"/>
                  </a:lnTo>
                  <a:lnTo>
                    <a:pt x="22225" y="242417"/>
                  </a:lnTo>
                  <a:lnTo>
                    <a:pt x="23583" y="243179"/>
                  </a:lnTo>
                  <a:lnTo>
                    <a:pt x="24866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55" y="225971"/>
                  </a:lnTo>
                  <a:lnTo>
                    <a:pt x="26200" y="224675"/>
                  </a:lnTo>
                  <a:lnTo>
                    <a:pt x="24853" y="223926"/>
                  </a:lnTo>
                  <a:lnTo>
                    <a:pt x="22263" y="224650"/>
                  </a:lnTo>
                  <a:lnTo>
                    <a:pt x="21513" y="225983"/>
                  </a:lnTo>
                  <a:lnTo>
                    <a:pt x="22225" y="228574"/>
                  </a:lnTo>
                  <a:lnTo>
                    <a:pt x="23583" y="229336"/>
                  </a:lnTo>
                  <a:lnTo>
                    <a:pt x="24866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55" y="212140"/>
                  </a:lnTo>
                  <a:lnTo>
                    <a:pt x="26200" y="210832"/>
                  </a:lnTo>
                  <a:lnTo>
                    <a:pt x="24853" y="210083"/>
                  </a:lnTo>
                  <a:lnTo>
                    <a:pt x="22263" y="210807"/>
                  </a:lnTo>
                  <a:lnTo>
                    <a:pt x="21513" y="212153"/>
                  </a:lnTo>
                  <a:lnTo>
                    <a:pt x="22225" y="214731"/>
                  </a:lnTo>
                  <a:lnTo>
                    <a:pt x="23583" y="215493"/>
                  </a:lnTo>
                  <a:lnTo>
                    <a:pt x="24866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55" y="198310"/>
                  </a:lnTo>
                  <a:lnTo>
                    <a:pt x="26200" y="197002"/>
                  </a:lnTo>
                  <a:lnTo>
                    <a:pt x="24853" y="196253"/>
                  </a:lnTo>
                  <a:lnTo>
                    <a:pt x="22263" y="196989"/>
                  </a:lnTo>
                  <a:lnTo>
                    <a:pt x="21513" y="198323"/>
                  </a:lnTo>
                  <a:lnTo>
                    <a:pt x="22225" y="200914"/>
                  </a:lnTo>
                  <a:lnTo>
                    <a:pt x="23583" y="201676"/>
                  </a:lnTo>
                  <a:lnTo>
                    <a:pt x="24866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55" y="184467"/>
                  </a:lnTo>
                  <a:lnTo>
                    <a:pt x="26200" y="183172"/>
                  </a:lnTo>
                  <a:lnTo>
                    <a:pt x="24853" y="182422"/>
                  </a:lnTo>
                  <a:lnTo>
                    <a:pt x="22263" y="183146"/>
                  </a:lnTo>
                  <a:lnTo>
                    <a:pt x="21513" y="184480"/>
                  </a:lnTo>
                  <a:lnTo>
                    <a:pt x="22225" y="187071"/>
                  </a:lnTo>
                  <a:lnTo>
                    <a:pt x="23583" y="187833"/>
                  </a:lnTo>
                  <a:lnTo>
                    <a:pt x="24866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55" y="170637"/>
                  </a:lnTo>
                  <a:lnTo>
                    <a:pt x="26200" y="169329"/>
                  </a:lnTo>
                  <a:lnTo>
                    <a:pt x="24853" y="168579"/>
                  </a:lnTo>
                  <a:lnTo>
                    <a:pt x="22263" y="169303"/>
                  </a:lnTo>
                  <a:lnTo>
                    <a:pt x="21513" y="170649"/>
                  </a:lnTo>
                  <a:lnTo>
                    <a:pt x="22225" y="173228"/>
                  </a:lnTo>
                  <a:lnTo>
                    <a:pt x="23583" y="173990"/>
                  </a:lnTo>
                  <a:lnTo>
                    <a:pt x="24866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55" y="156794"/>
                  </a:lnTo>
                  <a:lnTo>
                    <a:pt x="26200" y="155486"/>
                  </a:lnTo>
                  <a:lnTo>
                    <a:pt x="24853" y="154736"/>
                  </a:lnTo>
                  <a:lnTo>
                    <a:pt x="22263" y="155473"/>
                  </a:lnTo>
                  <a:lnTo>
                    <a:pt x="21513" y="156806"/>
                  </a:lnTo>
                  <a:lnTo>
                    <a:pt x="22225" y="159397"/>
                  </a:lnTo>
                  <a:lnTo>
                    <a:pt x="23583" y="160159"/>
                  </a:lnTo>
                  <a:lnTo>
                    <a:pt x="24866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55" y="142951"/>
                  </a:lnTo>
                  <a:lnTo>
                    <a:pt x="26200" y="141655"/>
                  </a:lnTo>
                  <a:lnTo>
                    <a:pt x="24853" y="140906"/>
                  </a:lnTo>
                  <a:lnTo>
                    <a:pt x="22263" y="141630"/>
                  </a:lnTo>
                  <a:lnTo>
                    <a:pt x="21513" y="142963"/>
                  </a:lnTo>
                  <a:lnTo>
                    <a:pt x="22225" y="145554"/>
                  </a:lnTo>
                  <a:lnTo>
                    <a:pt x="23583" y="146316"/>
                  </a:lnTo>
                  <a:lnTo>
                    <a:pt x="24866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55" y="129120"/>
                  </a:lnTo>
                  <a:lnTo>
                    <a:pt x="26200" y="127812"/>
                  </a:lnTo>
                  <a:lnTo>
                    <a:pt x="24853" y="127063"/>
                  </a:lnTo>
                  <a:lnTo>
                    <a:pt x="22263" y="127787"/>
                  </a:lnTo>
                  <a:lnTo>
                    <a:pt x="21513" y="129133"/>
                  </a:lnTo>
                  <a:lnTo>
                    <a:pt x="22225" y="131711"/>
                  </a:lnTo>
                  <a:lnTo>
                    <a:pt x="23583" y="132473"/>
                  </a:lnTo>
                  <a:lnTo>
                    <a:pt x="24866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55" y="115290"/>
                  </a:lnTo>
                  <a:lnTo>
                    <a:pt x="26200" y="113982"/>
                  </a:lnTo>
                  <a:lnTo>
                    <a:pt x="24853" y="113233"/>
                  </a:lnTo>
                  <a:lnTo>
                    <a:pt x="22263" y="113969"/>
                  </a:lnTo>
                  <a:lnTo>
                    <a:pt x="21513" y="115303"/>
                  </a:lnTo>
                  <a:lnTo>
                    <a:pt x="22225" y="117894"/>
                  </a:lnTo>
                  <a:lnTo>
                    <a:pt x="23583" y="118656"/>
                  </a:lnTo>
                  <a:lnTo>
                    <a:pt x="24866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55" y="101447"/>
                  </a:lnTo>
                  <a:lnTo>
                    <a:pt x="26200" y="100152"/>
                  </a:lnTo>
                  <a:lnTo>
                    <a:pt x="24853" y="99402"/>
                  </a:lnTo>
                  <a:lnTo>
                    <a:pt x="22263" y="100126"/>
                  </a:lnTo>
                  <a:lnTo>
                    <a:pt x="21513" y="101460"/>
                  </a:lnTo>
                  <a:lnTo>
                    <a:pt x="22225" y="104051"/>
                  </a:lnTo>
                  <a:lnTo>
                    <a:pt x="23583" y="104813"/>
                  </a:lnTo>
                  <a:lnTo>
                    <a:pt x="24866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26924" y="88912"/>
                  </a:moveTo>
                  <a:lnTo>
                    <a:pt x="26555" y="87617"/>
                  </a:lnTo>
                  <a:lnTo>
                    <a:pt x="26200" y="86309"/>
                  </a:lnTo>
                  <a:lnTo>
                    <a:pt x="24853" y="85559"/>
                  </a:lnTo>
                  <a:lnTo>
                    <a:pt x="22263" y="86283"/>
                  </a:lnTo>
                  <a:lnTo>
                    <a:pt x="21513" y="87630"/>
                  </a:lnTo>
                  <a:lnTo>
                    <a:pt x="22225" y="90208"/>
                  </a:lnTo>
                  <a:lnTo>
                    <a:pt x="23583" y="90970"/>
                  </a:lnTo>
                  <a:lnTo>
                    <a:pt x="24866" y="90601"/>
                  </a:lnTo>
                  <a:lnTo>
                    <a:pt x="26174" y="90246"/>
                  </a:lnTo>
                  <a:lnTo>
                    <a:pt x="26924" y="88912"/>
                  </a:lnTo>
                  <a:close/>
                </a:path>
                <a:path w="41275" h="308609">
                  <a:moveTo>
                    <a:pt x="26924" y="75069"/>
                  </a:moveTo>
                  <a:lnTo>
                    <a:pt x="26555" y="73774"/>
                  </a:lnTo>
                  <a:lnTo>
                    <a:pt x="26200" y="72466"/>
                  </a:lnTo>
                  <a:lnTo>
                    <a:pt x="24853" y="71716"/>
                  </a:lnTo>
                  <a:lnTo>
                    <a:pt x="22263" y="72453"/>
                  </a:lnTo>
                  <a:lnTo>
                    <a:pt x="21513" y="73787"/>
                  </a:lnTo>
                  <a:lnTo>
                    <a:pt x="22225" y="76377"/>
                  </a:lnTo>
                  <a:lnTo>
                    <a:pt x="23583" y="77139"/>
                  </a:lnTo>
                  <a:lnTo>
                    <a:pt x="24866" y="76771"/>
                  </a:lnTo>
                  <a:lnTo>
                    <a:pt x="26174" y="76415"/>
                  </a:lnTo>
                  <a:lnTo>
                    <a:pt x="26924" y="75069"/>
                  </a:lnTo>
                  <a:close/>
                </a:path>
                <a:path w="41275" h="308609">
                  <a:moveTo>
                    <a:pt x="26924" y="61239"/>
                  </a:moveTo>
                  <a:lnTo>
                    <a:pt x="26555" y="59931"/>
                  </a:lnTo>
                  <a:lnTo>
                    <a:pt x="26200" y="58635"/>
                  </a:lnTo>
                  <a:lnTo>
                    <a:pt x="24853" y="57886"/>
                  </a:lnTo>
                  <a:lnTo>
                    <a:pt x="22263" y="58610"/>
                  </a:lnTo>
                  <a:lnTo>
                    <a:pt x="21513" y="59944"/>
                  </a:lnTo>
                  <a:lnTo>
                    <a:pt x="22225" y="62534"/>
                  </a:lnTo>
                  <a:lnTo>
                    <a:pt x="23583" y="63296"/>
                  </a:lnTo>
                  <a:lnTo>
                    <a:pt x="24866" y="62928"/>
                  </a:lnTo>
                  <a:lnTo>
                    <a:pt x="26174" y="62572"/>
                  </a:lnTo>
                  <a:lnTo>
                    <a:pt x="26924" y="61239"/>
                  </a:lnTo>
                  <a:close/>
                </a:path>
                <a:path w="41275" h="308609">
                  <a:moveTo>
                    <a:pt x="26924" y="47396"/>
                  </a:moveTo>
                  <a:lnTo>
                    <a:pt x="26555" y="46101"/>
                  </a:lnTo>
                  <a:lnTo>
                    <a:pt x="26200" y="44792"/>
                  </a:lnTo>
                  <a:lnTo>
                    <a:pt x="24853" y="44043"/>
                  </a:lnTo>
                  <a:lnTo>
                    <a:pt x="22263" y="44767"/>
                  </a:lnTo>
                  <a:lnTo>
                    <a:pt x="21513" y="46113"/>
                  </a:lnTo>
                  <a:lnTo>
                    <a:pt x="22225" y="48704"/>
                  </a:lnTo>
                  <a:lnTo>
                    <a:pt x="23583" y="49466"/>
                  </a:lnTo>
                  <a:lnTo>
                    <a:pt x="24866" y="49085"/>
                  </a:lnTo>
                  <a:lnTo>
                    <a:pt x="26174" y="48729"/>
                  </a:lnTo>
                  <a:lnTo>
                    <a:pt x="26924" y="47396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35" y="305727"/>
                  </a:lnTo>
                  <a:lnTo>
                    <a:pt x="31889" y="304977"/>
                  </a:lnTo>
                  <a:lnTo>
                    <a:pt x="29286" y="305727"/>
                  </a:lnTo>
                  <a:lnTo>
                    <a:pt x="28549" y="307047"/>
                  </a:lnTo>
                  <a:lnTo>
                    <a:pt x="28943" y="308495"/>
                  </a:lnTo>
                  <a:lnTo>
                    <a:pt x="33858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591" y="293192"/>
                  </a:lnTo>
                  <a:lnTo>
                    <a:pt x="33235" y="291896"/>
                  </a:lnTo>
                  <a:lnTo>
                    <a:pt x="31889" y="291147"/>
                  </a:lnTo>
                  <a:lnTo>
                    <a:pt x="29298" y="291871"/>
                  </a:lnTo>
                  <a:lnTo>
                    <a:pt x="28549" y="293204"/>
                  </a:lnTo>
                  <a:lnTo>
                    <a:pt x="29260" y="295795"/>
                  </a:lnTo>
                  <a:lnTo>
                    <a:pt x="30619" y="296557"/>
                  </a:lnTo>
                  <a:lnTo>
                    <a:pt x="31902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591" y="279349"/>
                  </a:lnTo>
                  <a:lnTo>
                    <a:pt x="33235" y="278053"/>
                  </a:lnTo>
                  <a:lnTo>
                    <a:pt x="31889" y="277304"/>
                  </a:lnTo>
                  <a:lnTo>
                    <a:pt x="29298" y="278028"/>
                  </a:lnTo>
                  <a:lnTo>
                    <a:pt x="28549" y="279374"/>
                  </a:lnTo>
                  <a:lnTo>
                    <a:pt x="29260" y="281952"/>
                  </a:lnTo>
                  <a:lnTo>
                    <a:pt x="30619" y="282714"/>
                  </a:lnTo>
                  <a:lnTo>
                    <a:pt x="31902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591" y="265531"/>
                  </a:lnTo>
                  <a:lnTo>
                    <a:pt x="33235" y="264223"/>
                  </a:lnTo>
                  <a:lnTo>
                    <a:pt x="31889" y="263474"/>
                  </a:lnTo>
                  <a:lnTo>
                    <a:pt x="29298" y="264210"/>
                  </a:lnTo>
                  <a:lnTo>
                    <a:pt x="28549" y="265544"/>
                  </a:lnTo>
                  <a:lnTo>
                    <a:pt x="29260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591" y="251688"/>
                  </a:lnTo>
                  <a:lnTo>
                    <a:pt x="33235" y="250393"/>
                  </a:lnTo>
                  <a:lnTo>
                    <a:pt x="31889" y="249643"/>
                  </a:lnTo>
                  <a:lnTo>
                    <a:pt x="29298" y="250367"/>
                  </a:lnTo>
                  <a:lnTo>
                    <a:pt x="28549" y="251701"/>
                  </a:lnTo>
                  <a:lnTo>
                    <a:pt x="29260" y="254292"/>
                  </a:lnTo>
                  <a:lnTo>
                    <a:pt x="30619" y="255054"/>
                  </a:lnTo>
                  <a:lnTo>
                    <a:pt x="31902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591" y="237858"/>
                  </a:lnTo>
                  <a:lnTo>
                    <a:pt x="33235" y="236550"/>
                  </a:lnTo>
                  <a:lnTo>
                    <a:pt x="31889" y="235800"/>
                  </a:lnTo>
                  <a:lnTo>
                    <a:pt x="29298" y="236524"/>
                  </a:lnTo>
                  <a:lnTo>
                    <a:pt x="28549" y="237871"/>
                  </a:lnTo>
                  <a:lnTo>
                    <a:pt x="29260" y="240461"/>
                  </a:lnTo>
                  <a:lnTo>
                    <a:pt x="30619" y="241223"/>
                  </a:lnTo>
                  <a:lnTo>
                    <a:pt x="31902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591" y="224015"/>
                  </a:lnTo>
                  <a:lnTo>
                    <a:pt x="33235" y="222707"/>
                  </a:lnTo>
                  <a:lnTo>
                    <a:pt x="31889" y="221957"/>
                  </a:lnTo>
                  <a:lnTo>
                    <a:pt x="29298" y="222694"/>
                  </a:lnTo>
                  <a:lnTo>
                    <a:pt x="28549" y="224028"/>
                  </a:lnTo>
                  <a:lnTo>
                    <a:pt x="29260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591" y="210172"/>
                  </a:lnTo>
                  <a:lnTo>
                    <a:pt x="33235" y="208876"/>
                  </a:lnTo>
                  <a:lnTo>
                    <a:pt x="31889" y="208127"/>
                  </a:lnTo>
                  <a:lnTo>
                    <a:pt x="29298" y="208851"/>
                  </a:lnTo>
                  <a:lnTo>
                    <a:pt x="28549" y="210185"/>
                  </a:lnTo>
                  <a:lnTo>
                    <a:pt x="29260" y="212775"/>
                  </a:lnTo>
                  <a:lnTo>
                    <a:pt x="30619" y="213537"/>
                  </a:lnTo>
                  <a:lnTo>
                    <a:pt x="31902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591" y="196342"/>
                  </a:lnTo>
                  <a:lnTo>
                    <a:pt x="33235" y="195033"/>
                  </a:lnTo>
                  <a:lnTo>
                    <a:pt x="31889" y="194284"/>
                  </a:lnTo>
                  <a:lnTo>
                    <a:pt x="30607" y="194640"/>
                  </a:lnTo>
                  <a:lnTo>
                    <a:pt x="29298" y="195021"/>
                  </a:lnTo>
                  <a:lnTo>
                    <a:pt x="28549" y="196354"/>
                  </a:lnTo>
                  <a:lnTo>
                    <a:pt x="29260" y="198945"/>
                  </a:lnTo>
                  <a:lnTo>
                    <a:pt x="30619" y="199707"/>
                  </a:lnTo>
                  <a:lnTo>
                    <a:pt x="31902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591" y="182499"/>
                  </a:lnTo>
                  <a:lnTo>
                    <a:pt x="33235" y="181190"/>
                  </a:lnTo>
                  <a:lnTo>
                    <a:pt x="31889" y="180441"/>
                  </a:lnTo>
                  <a:lnTo>
                    <a:pt x="29298" y="181178"/>
                  </a:lnTo>
                  <a:lnTo>
                    <a:pt x="28549" y="182511"/>
                  </a:lnTo>
                  <a:lnTo>
                    <a:pt x="29260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591" y="168668"/>
                  </a:lnTo>
                  <a:lnTo>
                    <a:pt x="33235" y="167373"/>
                  </a:lnTo>
                  <a:lnTo>
                    <a:pt x="31889" y="166624"/>
                  </a:lnTo>
                  <a:lnTo>
                    <a:pt x="29298" y="167347"/>
                  </a:lnTo>
                  <a:lnTo>
                    <a:pt x="28549" y="168681"/>
                  </a:lnTo>
                  <a:lnTo>
                    <a:pt x="29260" y="171272"/>
                  </a:lnTo>
                  <a:lnTo>
                    <a:pt x="30619" y="172034"/>
                  </a:lnTo>
                  <a:lnTo>
                    <a:pt x="31902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591" y="154838"/>
                  </a:lnTo>
                  <a:lnTo>
                    <a:pt x="33235" y="153530"/>
                  </a:lnTo>
                  <a:lnTo>
                    <a:pt x="31889" y="152781"/>
                  </a:lnTo>
                  <a:lnTo>
                    <a:pt x="29298" y="153504"/>
                  </a:lnTo>
                  <a:lnTo>
                    <a:pt x="28549" y="154851"/>
                  </a:lnTo>
                  <a:lnTo>
                    <a:pt x="29260" y="157441"/>
                  </a:lnTo>
                  <a:lnTo>
                    <a:pt x="30619" y="158203"/>
                  </a:lnTo>
                  <a:lnTo>
                    <a:pt x="31902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591" y="140995"/>
                  </a:lnTo>
                  <a:lnTo>
                    <a:pt x="33235" y="139700"/>
                  </a:lnTo>
                  <a:lnTo>
                    <a:pt x="31889" y="138938"/>
                  </a:lnTo>
                  <a:lnTo>
                    <a:pt x="29298" y="139674"/>
                  </a:lnTo>
                  <a:lnTo>
                    <a:pt x="28549" y="141008"/>
                  </a:lnTo>
                  <a:lnTo>
                    <a:pt x="29260" y="143598"/>
                  </a:lnTo>
                  <a:lnTo>
                    <a:pt x="30619" y="144360"/>
                  </a:lnTo>
                  <a:lnTo>
                    <a:pt x="31902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591" y="127152"/>
                  </a:lnTo>
                  <a:lnTo>
                    <a:pt x="33235" y="125857"/>
                  </a:lnTo>
                  <a:lnTo>
                    <a:pt x="31889" y="125107"/>
                  </a:lnTo>
                  <a:lnTo>
                    <a:pt x="29298" y="125831"/>
                  </a:lnTo>
                  <a:lnTo>
                    <a:pt x="28549" y="127165"/>
                  </a:lnTo>
                  <a:lnTo>
                    <a:pt x="29260" y="129755"/>
                  </a:lnTo>
                  <a:lnTo>
                    <a:pt x="30619" y="130517"/>
                  </a:lnTo>
                  <a:lnTo>
                    <a:pt x="31902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591" y="113322"/>
                  </a:lnTo>
                  <a:lnTo>
                    <a:pt x="33235" y="112014"/>
                  </a:lnTo>
                  <a:lnTo>
                    <a:pt x="31889" y="111264"/>
                  </a:lnTo>
                  <a:lnTo>
                    <a:pt x="29298" y="111988"/>
                  </a:lnTo>
                  <a:lnTo>
                    <a:pt x="28549" y="113334"/>
                  </a:lnTo>
                  <a:lnTo>
                    <a:pt x="29260" y="115925"/>
                  </a:lnTo>
                  <a:lnTo>
                    <a:pt x="30619" y="116687"/>
                  </a:lnTo>
                  <a:lnTo>
                    <a:pt x="31902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591" y="99479"/>
                  </a:lnTo>
                  <a:lnTo>
                    <a:pt x="33235" y="98183"/>
                  </a:lnTo>
                  <a:lnTo>
                    <a:pt x="31889" y="97421"/>
                  </a:lnTo>
                  <a:lnTo>
                    <a:pt x="29298" y="98158"/>
                  </a:lnTo>
                  <a:lnTo>
                    <a:pt x="28549" y="99491"/>
                  </a:lnTo>
                  <a:lnTo>
                    <a:pt x="29260" y="102082"/>
                  </a:lnTo>
                  <a:lnTo>
                    <a:pt x="30619" y="102844"/>
                  </a:lnTo>
                  <a:lnTo>
                    <a:pt x="31902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591" y="85648"/>
                  </a:lnTo>
                  <a:lnTo>
                    <a:pt x="33235" y="84353"/>
                  </a:lnTo>
                  <a:lnTo>
                    <a:pt x="31889" y="83604"/>
                  </a:lnTo>
                  <a:lnTo>
                    <a:pt x="29298" y="84328"/>
                  </a:lnTo>
                  <a:lnTo>
                    <a:pt x="28549" y="85661"/>
                  </a:lnTo>
                  <a:lnTo>
                    <a:pt x="29260" y="88252"/>
                  </a:lnTo>
                  <a:lnTo>
                    <a:pt x="30619" y="89014"/>
                  </a:lnTo>
                  <a:lnTo>
                    <a:pt x="31902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591" y="71818"/>
                  </a:lnTo>
                  <a:lnTo>
                    <a:pt x="33235" y="70510"/>
                  </a:lnTo>
                  <a:lnTo>
                    <a:pt x="31889" y="69761"/>
                  </a:lnTo>
                  <a:lnTo>
                    <a:pt x="29298" y="70485"/>
                  </a:lnTo>
                  <a:lnTo>
                    <a:pt x="28549" y="71831"/>
                  </a:lnTo>
                  <a:lnTo>
                    <a:pt x="29260" y="74422"/>
                  </a:lnTo>
                  <a:lnTo>
                    <a:pt x="30619" y="75184"/>
                  </a:lnTo>
                  <a:lnTo>
                    <a:pt x="31902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33959" y="59270"/>
                  </a:moveTo>
                  <a:lnTo>
                    <a:pt x="33591" y="57975"/>
                  </a:lnTo>
                  <a:lnTo>
                    <a:pt x="33235" y="56680"/>
                  </a:lnTo>
                  <a:lnTo>
                    <a:pt x="31889" y="55918"/>
                  </a:lnTo>
                  <a:lnTo>
                    <a:pt x="29298" y="56654"/>
                  </a:lnTo>
                  <a:lnTo>
                    <a:pt x="28549" y="57988"/>
                  </a:lnTo>
                  <a:lnTo>
                    <a:pt x="29260" y="60579"/>
                  </a:lnTo>
                  <a:lnTo>
                    <a:pt x="30619" y="61341"/>
                  </a:lnTo>
                  <a:lnTo>
                    <a:pt x="31902" y="60972"/>
                  </a:lnTo>
                  <a:lnTo>
                    <a:pt x="33210" y="60617"/>
                  </a:lnTo>
                  <a:lnTo>
                    <a:pt x="33959" y="59270"/>
                  </a:lnTo>
                  <a:close/>
                </a:path>
                <a:path w="41275" h="308609">
                  <a:moveTo>
                    <a:pt x="33959" y="45440"/>
                  </a:moveTo>
                  <a:lnTo>
                    <a:pt x="33591" y="44132"/>
                  </a:lnTo>
                  <a:lnTo>
                    <a:pt x="33235" y="42837"/>
                  </a:lnTo>
                  <a:lnTo>
                    <a:pt x="31889" y="42087"/>
                  </a:lnTo>
                  <a:lnTo>
                    <a:pt x="29298" y="42811"/>
                  </a:lnTo>
                  <a:lnTo>
                    <a:pt x="28549" y="44145"/>
                  </a:lnTo>
                  <a:lnTo>
                    <a:pt x="29260" y="46736"/>
                  </a:lnTo>
                  <a:lnTo>
                    <a:pt x="30619" y="47498"/>
                  </a:lnTo>
                  <a:lnTo>
                    <a:pt x="31902" y="47129"/>
                  </a:lnTo>
                  <a:lnTo>
                    <a:pt x="33210" y="46774"/>
                  </a:lnTo>
                  <a:lnTo>
                    <a:pt x="33959" y="45440"/>
                  </a:lnTo>
                  <a:close/>
                </a:path>
                <a:path w="41275" h="308609">
                  <a:moveTo>
                    <a:pt x="33959" y="31597"/>
                  </a:moveTo>
                  <a:lnTo>
                    <a:pt x="33591" y="30302"/>
                  </a:lnTo>
                  <a:lnTo>
                    <a:pt x="33235" y="28994"/>
                  </a:lnTo>
                  <a:lnTo>
                    <a:pt x="31889" y="28244"/>
                  </a:lnTo>
                  <a:lnTo>
                    <a:pt x="29298" y="28968"/>
                  </a:lnTo>
                  <a:lnTo>
                    <a:pt x="28549" y="30314"/>
                  </a:lnTo>
                  <a:lnTo>
                    <a:pt x="29260" y="32905"/>
                  </a:lnTo>
                  <a:lnTo>
                    <a:pt x="30619" y="33667"/>
                  </a:lnTo>
                  <a:lnTo>
                    <a:pt x="31902" y="33286"/>
                  </a:lnTo>
                  <a:lnTo>
                    <a:pt x="33210" y="32931"/>
                  </a:lnTo>
                  <a:lnTo>
                    <a:pt x="33959" y="31597"/>
                  </a:lnTo>
                  <a:close/>
                </a:path>
                <a:path w="41275" h="308609">
                  <a:moveTo>
                    <a:pt x="40982" y="306374"/>
                  </a:moveTo>
                  <a:lnTo>
                    <a:pt x="40627" y="305066"/>
                  </a:lnTo>
                  <a:lnTo>
                    <a:pt x="40259" y="303771"/>
                  </a:lnTo>
                  <a:lnTo>
                    <a:pt x="38912" y="303022"/>
                  </a:lnTo>
                  <a:lnTo>
                    <a:pt x="36322" y="303745"/>
                  </a:lnTo>
                  <a:lnTo>
                    <a:pt x="35572" y="305092"/>
                  </a:lnTo>
                  <a:lnTo>
                    <a:pt x="35928" y="306387"/>
                  </a:lnTo>
                  <a:lnTo>
                    <a:pt x="36296" y="307670"/>
                  </a:lnTo>
                  <a:lnTo>
                    <a:pt x="37642" y="308432"/>
                  </a:lnTo>
                  <a:lnTo>
                    <a:pt x="38925" y="308063"/>
                  </a:lnTo>
                  <a:lnTo>
                    <a:pt x="40233" y="307708"/>
                  </a:lnTo>
                  <a:lnTo>
                    <a:pt x="40982" y="306374"/>
                  </a:lnTo>
                  <a:close/>
                </a:path>
                <a:path w="41275" h="308609">
                  <a:moveTo>
                    <a:pt x="40982" y="292531"/>
                  </a:moveTo>
                  <a:lnTo>
                    <a:pt x="40627" y="291236"/>
                  </a:lnTo>
                  <a:lnTo>
                    <a:pt x="40259" y="289941"/>
                  </a:lnTo>
                  <a:lnTo>
                    <a:pt x="38912" y="289191"/>
                  </a:lnTo>
                  <a:lnTo>
                    <a:pt x="36322" y="289915"/>
                  </a:lnTo>
                  <a:lnTo>
                    <a:pt x="35572" y="291249"/>
                  </a:lnTo>
                  <a:lnTo>
                    <a:pt x="35928" y="292544"/>
                  </a:lnTo>
                  <a:lnTo>
                    <a:pt x="36296" y="293839"/>
                  </a:lnTo>
                  <a:lnTo>
                    <a:pt x="37642" y="294601"/>
                  </a:lnTo>
                  <a:lnTo>
                    <a:pt x="38925" y="294233"/>
                  </a:lnTo>
                  <a:lnTo>
                    <a:pt x="40233" y="293878"/>
                  </a:lnTo>
                  <a:lnTo>
                    <a:pt x="40982" y="292531"/>
                  </a:lnTo>
                  <a:close/>
                </a:path>
                <a:path w="41275" h="308609">
                  <a:moveTo>
                    <a:pt x="40982" y="278701"/>
                  </a:moveTo>
                  <a:lnTo>
                    <a:pt x="40627" y="277393"/>
                  </a:lnTo>
                  <a:lnTo>
                    <a:pt x="40259" y="276098"/>
                  </a:lnTo>
                  <a:lnTo>
                    <a:pt x="38912" y="275348"/>
                  </a:lnTo>
                  <a:lnTo>
                    <a:pt x="36322" y="276072"/>
                  </a:lnTo>
                  <a:lnTo>
                    <a:pt x="35572" y="277406"/>
                  </a:lnTo>
                  <a:lnTo>
                    <a:pt x="35928" y="278714"/>
                  </a:lnTo>
                  <a:lnTo>
                    <a:pt x="36296" y="279996"/>
                  </a:lnTo>
                  <a:lnTo>
                    <a:pt x="37642" y="280758"/>
                  </a:lnTo>
                  <a:lnTo>
                    <a:pt x="38925" y="280390"/>
                  </a:lnTo>
                  <a:lnTo>
                    <a:pt x="40233" y="280035"/>
                  </a:lnTo>
                  <a:lnTo>
                    <a:pt x="40982" y="278701"/>
                  </a:lnTo>
                  <a:close/>
                </a:path>
                <a:path w="41275" h="308609">
                  <a:moveTo>
                    <a:pt x="40982" y="264858"/>
                  </a:moveTo>
                  <a:lnTo>
                    <a:pt x="40627" y="263550"/>
                  </a:lnTo>
                  <a:lnTo>
                    <a:pt x="40259" y="262255"/>
                  </a:lnTo>
                  <a:lnTo>
                    <a:pt x="38912" y="261505"/>
                  </a:lnTo>
                  <a:lnTo>
                    <a:pt x="36322" y="262229"/>
                  </a:lnTo>
                  <a:lnTo>
                    <a:pt x="35572" y="263575"/>
                  </a:lnTo>
                  <a:lnTo>
                    <a:pt x="35928" y="264871"/>
                  </a:lnTo>
                  <a:lnTo>
                    <a:pt x="36296" y="266153"/>
                  </a:lnTo>
                  <a:lnTo>
                    <a:pt x="37642" y="266928"/>
                  </a:lnTo>
                  <a:lnTo>
                    <a:pt x="38925" y="266547"/>
                  </a:lnTo>
                  <a:lnTo>
                    <a:pt x="40233" y="266192"/>
                  </a:lnTo>
                  <a:lnTo>
                    <a:pt x="40982" y="264858"/>
                  </a:lnTo>
                  <a:close/>
                </a:path>
                <a:path w="41275" h="308609">
                  <a:moveTo>
                    <a:pt x="40982" y="251015"/>
                  </a:moveTo>
                  <a:lnTo>
                    <a:pt x="40627" y="249720"/>
                  </a:lnTo>
                  <a:lnTo>
                    <a:pt x="40259" y="248424"/>
                  </a:lnTo>
                  <a:lnTo>
                    <a:pt x="38912" y="247675"/>
                  </a:lnTo>
                  <a:lnTo>
                    <a:pt x="36322" y="248399"/>
                  </a:lnTo>
                  <a:lnTo>
                    <a:pt x="35572" y="249732"/>
                  </a:lnTo>
                  <a:lnTo>
                    <a:pt x="35928" y="251028"/>
                  </a:lnTo>
                  <a:lnTo>
                    <a:pt x="36296" y="252323"/>
                  </a:lnTo>
                  <a:lnTo>
                    <a:pt x="37642" y="253085"/>
                  </a:lnTo>
                  <a:lnTo>
                    <a:pt x="38925" y="252717"/>
                  </a:lnTo>
                  <a:lnTo>
                    <a:pt x="40233" y="252361"/>
                  </a:lnTo>
                  <a:lnTo>
                    <a:pt x="40982" y="251015"/>
                  </a:lnTo>
                  <a:close/>
                </a:path>
                <a:path w="41275" h="308609">
                  <a:moveTo>
                    <a:pt x="40982" y="237197"/>
                  </a:moveTo>
                  <a:lnTo>
                    <a:pt x="40627" y="235889"/>
                  </a:lnTo>
                  <a:lnTo>
                    <a:pt x="40259" y="234594"/>
                  </a:lnTo>
                  <a:lnTo>
                    <a:pt x="38912" y="233845"/>
                  </a:lnTo>
                  <a:lnTo>
                    <a:pt x="36322" y="234569"/>
                  </a:lnTo>
                  <a:lnTo>
                    <a:pt x="35572" y="235902"/>
                  </a:lnTo>
                  <a:lnTo>
                    <a:pt x="35928" y="237210"/>
                  </a:lnTo>
                  <a:lnTo>
                    <a:pt x="36296" y="238493"/>
                  </a:lnTo>
                  <a:lnTo>
                    <a:pt x="37642" y="239255"/>
                  </a:lnTo>
                  <a:lnTo>
                    <a:pt x="38925" y="238887"/>
                  </a:lnTo>
                  <a:lnTo>
                    <a:pt x="40233" y="238531"/>
                  </a:lnTo>
                  <a:lnTo>
                    <a:pt x="40982" y="237197"/>
                  </a:lnTo>
                  <a:close/>
                </a:path>
                <a:path w="41275" h="308609">
                  <a:moveTo>
                    <a:pt x="40982" y="223354"/>
                  </a:moveTo>
                  <a:lnTo>
                    <a:pt x="40627" y="222059"/>
                  </a:lnTo>
                  <a:lnTo>
                    <a:pt x="40259" y="220751"/>
                  </a:lnTo>
                  <a:lnTo>
                    <a:pt x="38912" y="220002"/>
                  </a:lnTo>
                  <a:lnTo>
                    <a:pt x="36322" y="220726"/>
                  </a:lnTo>
                  <a:lnTo>
                    <a:pt x="35572" y="222072"/>
                  </a:lnTo>
                  <a:lnTo>
                    <a:pt x="35928" y="223367"/>
                  </a:lnTo>
                  <a:lnTo>
                    <a:pt x="36296" y="224663"/>
                  </a:lnTo>
                  <a:lnTo>
                    <a:pt x="37642" y="225425"/>
                  </a:lnTo>
                  <a:lnTo>
                    <a:pt x="38925" y="225044"/>
                  </a:lnTo>
                  <a:lnTo>
                    <a:pt x="40233" y="224688"/>
                  </a:lnTo>
                  <a:lnTo>
                    <a:pt x="40982" y="223354"/>
                  </a:lnTo>
                  <a:close/>
                </a:path>
                <a:path w="41275" h="308609">
                  <a:moveTo>
                    <a:pt x="40982" y="209511"/>
                  </a:moveTo>
                  <a:lnTo>
                    <a:pt x="40627" y="208216"/>
                  </a:lnTo>
                  <a:lnTo>
                    <a:pt x="40259" y="206921"/>
                  </a:lnTo>
                  <a:lnTo>
                    <a:pt x="38912" y="206171"/>
                  </a:lnTo>
                  <a:lnTo>
                    <a:pt x="36322" y="206895"/>
                  </a:lnTo>
                  <a:lnTo>
                    <a:pt x="35572" y="208229"/>
                  </a:lnTo>
                  <a:lnTo>
                    <a:pt x="35928" y="209524"/>
                  </a:lnTo>
                  <a:lnTo>
                    <a:pt x="36296" y="210820"/>
                  </a:lnTo>
                  <a:lnTo>
                    <a:pt x="37642" y="211582"/>
                  </a:lnTo>
                  <a:lnTo>
                    <a:pt x="38925" y="211213"/>
                  </a:lnTo>
                  <a:lnTo>
                    <a:pt x="40233" y="210858"/>
                  </a:lnTo>
                  <a:lnTo>
                    <a:pt x="40982" y="209511"/>
                  </a:lnTo>
                  <a:close/>
                </a:path>
                <a:path w="41275" h="308609">
                  <a:moveTo>
                    <a:pt x="40982" y="195681"/>
                  </a:moveTo>
                  <a:lnTo>
                    <a:pt x="40627" y="194373"/>
                  </a:lnTo>
                  <a:lnTo>
                    <a:pt x="40259" y="193078"/>
                  </a:lnTo>
                  <a:lnTo>
                    <a:pt x="38912" y="192328"/>
                  </a:lnTo>
                  <a:lnTo>
                    <a:pt x="36322" y="193052"/>
                  </a:lnTo>
                  <a:lnTo>
                    <a:pt x="35572" y="194386"/>
                  </a:lnTo>
                  <a:lnTo>
                    <a:pt x="35928" y="195694"/>
                  </a:lnTo>
                  <a:lnTo>
                    <a:pt x="36296" y="196977"/>
                  </a:lnTo>
                  <a:lnTo>
                    <a:pt x="37642" y="197739"/>
                  </a:lnTo>
                  <a:lnTo>
                    <a:pt x="38925" y="197370"/>
                  </a:lnTo>
                  <a:lnTo>
                    <a:pt x="40233" y="197015"/>
                  </a:lnTo>
                  <a:lnTo>
                    <a:pt x="40982" y="195681"/>
                  </a:lnTo>
                  <a:close/>
                </a:path>
                <a:path w="41275" h="308609">
                  <a:moveTo>
                    <a:pt x="40982" y="181838"/>
                  </a:moveTo>
                  <a:lnTo>
                    <a:pt x="40627" y="180543"/>
                  </a:lnTo>
                  <a:lnTo>
                    <a:pt x="40259" y="179235"/>
                  </a:lnTo>
                  <a:lnTo>
                    <a:pt x="38912" y="178485"/>
                  </a:lnTo>
                  <a:lnTo>
                    <a:pt x="36322" y="179209"/>
                  </a:lnTo>
                  <a:lnTo>
                    <a:pt x="35572" y="180555"/>
                  </a:lnTo>
                  <a:lnTo>
                    <a:pt x="35928" y="181851"/>
                  </a:lnTo>
                  <a:lnTo>
                    <a:pt x="36296" y="183146"/>
                  </a:lnTo>
                  <a:lnTo>
                    <a:pt x="37642" y="183908"/>
                  </a:lnTo>
                  <a:lnTo>
                    <a:pt x="38925" y="183527"/>
                  </a:lnTo>
                  <a:lnTo>
                    <a:pt x="40233" y="183172"/>
                  </a:lnTo>
                  <a:lnTo>
                    <a:pt x="40982" y="181838"/>
                  </a:lnTo>
                  <a:close/>
                </a:path>
                <a:path w="41275" h="308609">
                  <a:moveTo>
                    <a:pt x="40982" y="167995"/>
                  </a:moveTo>
                  <a:lnTo>
                    <a:pt x="40627" y="166700"/>
                  </a:lnTo>
                  <a:lnTo>
                    <a:pt x="40259" y="165404"/>
                  </a:lnTo>
                  <a:lnTo>
                    <a:pt x="38912" y="164655"/>
                  </a:lnTo>
                  <a:lnTo>
                    <a:pt x="36322" y="165379"/>
                  </a:lnTo>
                  <a:lnTo>
                    <a:pt x="35572" y="166712"/>
                  </a:lnTo>
                  <a:lnTo>
                    <a:pt x="35928" y="168008"/>
                  </a:lnTo>
                  <a:lnTo>
                    <a:pt x="36296" y="169303"/>
                  </a:lnTo>
                  <a:lnTo>
                    <a:pt x="37642" y="170065"/>
                  </a:lnTo>
                  <a:lnTo>
                    <a:pt x="38925" y="169697"/>
                  </a:lnTo>
                  <a:lnTo>
                    <a:pt x="40233" y="169341"/>
                  </a:lnTo>
                  <a:lnTo>
                    <a:pt x="40982" y="167995"/>
                  </a:lnTo>
                  <a:close/>
                </a:path>
                <a:path w="41275" h="308609">
                  <a:moveTo>
                    <a:pt x="40982" y="154165"/>
                  </a:moveTo>
                  <a:lnTo>
                    <a:pt x="40627" y="152857"/>
                  </a:lnTo>
                  <a:lnTo>
                    <a:pt x="40259" y="151561"/>
                  </a:lnTo>
                  <a:lnTo>
                    <a:pt x="38912" y="150812"/>
                  </a:lnTo>
                  <a:lnTo>
                    <a:pt x="36322" y="151536"/>
                  </a:lnTo>
                  <a:lnTo>
                    <a:pt x="35572" y="152869"/>
                  </a:lnTo>
                  <a:lnTo>
                    <a:pt x="35928" y="154178"/>
                  </a:lnTo>
                  <a:lnTo>
                    <a:pt x="36296" y="155460"/>
                  </a:lnTo>
                  <a:lnTo>
                    <a:pt x="37642" y="156222"/>
                  </a:lnTo>
                  <a:lnTo>
                    <a:pt x="38925" y="155854"/>
                  </a:lnTo>
                  <a:lnTo>
                    <a:pt x="40233" y="155498"/>
                  </a:lnTo>
                  <a:lnTo>
                    <a:pt x="40982" y="154165"/>
                  </a:lnTo>
                  <a:close/>
                </a:path>
                <a:path w="41275" h="308609">
                  <a:moveTo>
                    <a:pt x="40982" y="140335"/>
                  </a:moveTo>
                  <a:lnTo>
                    <a:pt x="40627" y="139039"/>
                  </a:lnTo>
                  <a:lnTo>
                    <a:pt x="40259" y="137731"/>
                  </a:lnTo>
                  <a:lnTo>
                    <a:pt x="38912" y="136982"/>
                  </a:lnTo>
                  <a:lnTo>
                    <a:pt x="36322" y="137706"/>
                  </a:lnTo>
                  <a:lnTo>
                    <a:pt x="35572" y="139052"/>
                  </a:lnTo>
                  <a:lnTo>
                    <a:pt x="35928" y="140347"/>
                  </a:lnTo>
                  <a:lnTo>
                    <a:pt x="36296" y="141643"/>
                  </a:lnTo>
                  <a:lnTo>
                    <a:pt x="37642" y="142405"/>
                  </a:lnTo>
                  <a:lnTo>
                    <a:pt x="38925" y="142024"/>
                  </a:lnTo>
                  <a:lnTo>
                    <a:pt x="40233" y="141668"/>
                  </a:lnTo>
                  <a:lnTo>
                    <a:pt x="40982" y="140335"/>
                  </a:lnTo>
                  <a:close/>
                </a:path>
                <a:path w="41275" h="308609">
                  <a:moveTo>
                    <a:pt x="40982" y="126492"/>
                  </a:moveTo>
                  <a:lnTo>
                    <a:pt x="40627" y="125196"/>
                  </a:lnTo>
                  <a:lnTo>
                    <a:pt x="40259" y="123901"/>
                  </a:lnTo>
                  <a:lnTo>
                    <a:pt x="38912" y="123139"/>
                  </a:lnTo>
                  <a:lnTo>
                    <a:pt x="36322" y="123875"/>
                  </a:lnTo>
                  <a:lnTo>
                    <a:pt x="35572" y="125209"/>
                  </a:lnTo>
                  <a:lnTo>
                    <a:pt x="35928" y="126504"/>
                  </a:lnTo>
                  <a:lnTo>
                    <a:pt x="36296" y="127800"/>
                  </a:lnTo>
                  <a:lnTo>
                    <a:pt x="37642" y="128562"/>
                  </a:lnTo>
                  <a:lnTo>
                    <a:pt x="38925" y="128193"/>
                  </a:lnTo>
                  <a:lnTo>
                    <a:pt x="40233" y="127838"/>
                  </a:lnTo>
                  <a:lnTo>
                    <a:pt x="40982" y="126492"/>
                  </a:lnTo>
                  <a:close/>
                </a:path>
                <a:path w="41275" h="308609">
                  <a:moveTo>
                    <a:pt x="40982" y="112661"/>
                  </a:moveTo>
                  <a:lnTo>
                    <a:pt x="40627" y="111353"/>
                  </a:lnTo>
                  <a:lnTo>
                    <a:pt x="40259" y="110058"/>
                  </a:lnTo>
                  <a:lnTo>
                    <a:pt x="38912" y="109308"/>
                  </a:lnTo>
                  <a:lnTo>
                    <a:pt x="36322" y="110032"/>
                  </a:lnTo>
                  <a:lnTo>
                    <a:pt x="35572" y="111366"/>
                  </a:lnTo>
                  <a:lnTo>
                    <a:pt x="35928" y="112674"/>
                  </a:lnTo>
                  <a:lnTo>
                    <a:pt x="36296" y="113957"/>
                  </a:lnTo>
                  <a:lnTo>
                    <a:pt x="37642" y="114719"/>
                  </a:lnTo>
                  <a:lnTo>
                    <a:pt x="38925" y="114350"/>
                  </a:lnTo>
                  <a:lnTo>
                    <a:pt x="40233" y="113995"/>
                  </a:lnTo>
                  <a:lnTo>
                    <a:pt x="40982" y="112661"/>
                  </a:lnTo>
                  <a:close/>
                </a:path>
                <a:path w="41275" h="308609">
                  <a:moveTo>
                    <a:pt x="40982" y="98818"/>
                  </a:moveTo>
                  <a:lnTo>
                    <a:pt x="40627" y="97523"/>
                  </a:lnTo>
                  <a:lnTo>
                    <a:pt x="40259" y="96215"/>
                  </a:lnTo>
                  <a:lnTo>
                    <a:pt x="38912" y="95465"/>
                  </a:lnTo>
                  <a:lnTo>
                    <a:pt x="36322" y="96189"/>
                  </a:lnTo>
                  <a:lnTo>
                    <a:pt x="35572" y="97536"/>
                  </a:lnTo>
                  <a:lnTo>
                    <a:pt x="35928" y="98831"/>
                  </a:lnTo>
                  <a:lnTo>
                    <a:pt x="36296" y="100126"/>
                  </a:lnTo>
                  <a:lnTo>
                    <a:pt x="37642" y="100888"/>
                  </a:lnTo>
                  <a:lnTo>
                    <a:pt x="38925" y="100507"/>
                  </a:lnTo>
                  <a:lnTo>
                    <a:pt x="40233" y="100152"/>
                  </a:lnTo>
                  <a:lnTo>
                    <a:pt x="40982" y="98818"/>
                  </a:lnTo>
                  <a:close/>
                </a:path>
                <a:path w="41275" h="308609">
                  <a:moveTo>
                    <a:pt x="40982" y="84975"/>
                  </a:moveTo>
                  <a:lnTo>
                    <a:pt x="40627" y="83680"/>
                  </a:lnTo>
                  <a:lnTo>
                    <a:pt x="40259" y="82384"/>
                  </a:lnTo>
                  <a:lnTo>
                    <a:pt x="38912" y="81635"/>
                  </a:lnTo>
                  <a:lnTo>
                    <a:pt x="36322" y="82359"/>
                  </a:lnTo>
                  <a:lnTo>
                    <a:pt x="35572" y="83693"/>
                  </a:lnTo>
                  <a:lnTo>
                    <a:pt x="35928" y="84988"/>
                  </a:lnTo>
                  <a:lnTo>
                    <a:pt x="36296" y="86283"/>
                  </a:lnTo>
                  <a:lnTo>
                    <a:pt x="37642" y="87045"/>
                  </a:lnTo>
                  <a:lnTo>
                    <a:pt x="38925" y="86677"/>
                  </a:lnTo>
                  <a:lnTo>
                    <a:pt x="40233" y="86321"/>
                  </a:lnTo>
                  <a:lnTo>
                    <a:pt x="40982" y="84975"/>
                  </a:lnTo>
                  <a:close/>
                </a:path>
                <a:path w="41275" h="308609">
                  <a:moveTo>
                    <a:pt x="40982" y="71145"/>
                  </a:moveTo>
                  <a:lnTo>
                    <a:pt x="40627" y="69837"/>
                  </a:lnTo>
                  <a:lnTo>
                    <a:pt x="40259" y="68541"/>
                  </a:lnTo>
                  <a:lnTo>
                    <a:pt x="38912" y="67792"/>
                  </a:lnTo>
                  <a:lnTo>
                    <a:pt x="36322" y="68516"/>
                  </a:lnTo>
                  <a:lnTo>
                    <a:pt x="35572" y="69850"/>
                  </a:lnTo>
                  <a:lnTo>
                    <a:pt x="35928" y="71158"/>
                  </a:lnTo>
                  <a:lnTo>
                    <a:pt x="36296" y="72440"/>
                  </a:lnTo>
                  <a:lnTo>
                    <a:pt x="37642" y="73202"/>
                  </a:lnTo>
                  <a:lnTo>
                    <a:pt x="38925" y="72834"/>
                  </a:lnTo>
                  <a:lnTo>
                    <a:pt x="40233" y="72478"/>
                  </a:lnTo>
                  <a:lnTo>
                    <a:pt x="40982" y="71145"/>
                  </a:lnTo>
                  <a:close/>
                </a:path>
                <a:path w="41275" h="308609">
                  <a:moveTo>
                    <a:pt x="40982" y="57315"/>
                  </a:moveTo>
                  <a:lnTo>
                    <a:pt x="40627" y="56019"/>
                  </a:lnTo>
                  <a:lnTo>
                    <a:pt x="40259" y="54711"/>
                  </a:lnTo>
                  <a:lnTo>
                    <a:pt x="38912" y="53962"/>
                  </a:lnTo>
                  <a:lnTo>
                    <a:pt x="36322" y="54686"/>
                  </a:lnTo>
                  <a:lnTo>
                    <a:pt x="35572" y="56032"/>
                  </a:lnTo>
                  <a:lnTo>
                    <a:pt x="35928" y="57327"/>
                  </a:lnTo>
                  <a:lnTo>
                    <a:pt x="36296" y="58623"/>
                  </a:lnTo>
                  <a:lnTo>
                    <a:pt x="37642" y="59385"/>
                  </a:lnTo>
                  <a:lnTo>
                    <a:pt x="38925" y="59004"/>
                  </a:lnTo>
                  <a:lnTo>
                    <a:pt x="40233" y="58648"/>
                  </a:lnTo>
                  <a:lnTo>
                    <a:pt x="40982" y="57315"/>
                  </a:lnTo>
                  <a:close/>
                </a:path>
                <a:path w="41275" h="308609">
                  <a:moveTo>
                    <a:pt x="40982" y="43472"/>
                  </a:moveTo>
                  <a:lnTo>
                    <a:pt x="40627" y="42176"/>
                  </a:lnTo>
                  <a:lnTo>
                    <a:pt x="40259" y="40881"/>
                  </a:lnTo>
                  <a:lnTo>
                    <a:pt x="38912" y="40132"/>
                  </a:lnTo>
                  <a:lnTo>
                    <a:pt x="36322" y="40855"/>
                  </a:lnTo>
                  <a:lnTo>
                    <a:pt x="35572" y="42189"/>
                  </a:lnTo>
                  <a:lnTo>
                    <a:pt x="35928" y="43484"/>
                  </a:lnTo>
                  <a:lnTo>
                    <a:pt x="36296" y="44780"/>
                  </a:lnTo>
                  <a:lnTo>
                    <a:pt x="37642" y="45542"/>
                  </a:lnTo>
                  <a:lnTo>
                    <a:pt x="38925" y="45173"/>
                  </a:lnTo>
                  <a:lnTo>
                    <a:pt x="40233" y="44818"/>
                  </a:lnTo>
                  <a:lnTo>
                    <a:pt x="40982" y="43472"/>
                  </a:lnTo>
                  <a:close/>
                </a:path>
                <a:path w="41275" h="308609">
                  <a:moveTo>
                    <a:pt x="40982" y="29641"/>
                  </a:moveTo>
                  <a:lnTo>
                    <a:pt x="40627" y="28333"/>
                  </a:lnTo>
                  <a:lnTo>
                    <a:pt x="40259" y="27038"/>
                  </a:lnTo>
                  <a:lnTo>
                    <a:pt x="38912" y="26289"/>
                  </a:lnTo>
                  <a:lnTo>
                    <a:pt x="36322" y="27012"/>
                  </a:lnTo>
                  <a:lnTo>
                    <a:pt x="35572" y="28346"/>
                  </a:lnTo>
                  <a:lnTo>
                    <a:pt x="35928" y="29654"/>
                  </a:lnTo>
                  <a:lnTo>
                    <a:pt x="36296" y="30937"/>
                  </a:lnTo>
                  <a:lnTo>
                    <a:pt x="37642" y="31699"/>
                  </a:lnTo>
                  <a:lnTo>
                    <a:pt x="38925" y="31330"/>
                  </a:lnTo>
                  <a:lnTo>
                    <a:pt x="40233" y="30975"/>
                  </a:lnTo>
                  <a:lnTo>
                    <a:pt x="40982" y="296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80"/>
            <p:cNvSpPr/>
            <p:nvPr/>
          </p:nvSpPr>
          <p:spPr>
            <a:xfrm>
              <a:off x="9219717" y="8440340"/>
              <a:ext cx="107957" cy="781818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410" y="47396"/>
                  </a:moveTo>
                  <a:lnTo>
                    <a:pt x="5054" y="46101"/>
                  </a:lnTo>
                  <a:lnTo>
                    <a:pt x="4686" y="44792"/>
                  </a:lnTo>
                  <a:lnTo>
                    <a:pt x="3340" y="44043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355" y="47409"/>
                  </a:lnTo>
                  <a:lnTo>
                    <a:pt x="723" y="48704"/>
                  </a:lnTo>
                  <a:lnTo>
                    <a:pt x="2070" y="49466"/>
                  </a:lnTo>
                  <a:lnTo>
                    <a:pt x="3352" y="49085"/>
                  </a:lnTo>
                  <a:lnTo>
                    <a:pt x="4660" y="48729"/>
                  </a:lnTo>
                  <a:lnTo>
                    <a:pt x="5410" y="47396"/>
                  </a:lnTo>
                  <a:close/>
                </a:path>
                <a:path w="41275" h="308609">
                  <a:moveTo>
                    <a:pt x="5410" y="33553"/>
                  </a:moveTo>
                  <a:lnTo>
                    <a:pt x="5054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355" y="33566"/>
                  </a:lnTo>
                  <a:lnTo>
                    <a:pt x="723" y="34861"/>
                  </a:lnTo>
                  <a:lnTo>
                    <a:pt x="2070" y="35623"/>
                  </a:lnTo>
                  <a:lnTo>
                    <a:pt x="3352" y="35255"/>
                  </a:lnTo>
                  <a:lnTo>
                    <a:pt x="4660" y="34899"/>
                  </a:lnTo>
                  <a:lnTo>
                    <a:pt x="5410" y="33553"/>
                  </a:lnTo>
                  <a:close/>
                </a:path>
                <a:path w="41275" h="308609">
                  <a:moveTo>
                    <a:pt x="5410" y="19735"/>
                  </a:moveTo>
                  <a:lnTo>
                    <a:pt x="5054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355" y="19748"/>
                  </a:lnTo>
                  <a:lnTo>
                    <a:pt x="723" y="21031"/>
                  </a:lnTo>
                  <a:lnTo>
                    <a:pt x="2070" y="21793"/>
                  </a:lnTo>
                  <a:lnTo>
                    <a:pt x="3352" y="21424"/>
                  </a:lnTo>
                  <a:lnTo>
                    <a:pt x="4660" y="21069"/>
                  </a:lnTo>
                  <a:lnTo>
                    <a:pt x="5410" y="19735"/>
                  </a:lnTo>
                  <a:close/>
                </a:path>
                <a:path w="41275" h="308609">
                  <a:moveTo>
                    <a:pt x="5410" y="5892"/>
                  </a:moveTo>
                  <a:lnTo>
                    <a:pt x="5054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355" y="5905"/>
                  </a:lnTo>
                  <a:lnTo>
                    <a:pt x="723" y="7200"/>
                  </a:lnTo>
                  <a:lnTo>
                    <a:pt x="2070" y="7962"/>
                  </a:lnTo>
                  <a:lnTo>
                    <a:pt x="3352" y="7581"/>
                  </a:lnTo>
                  <a:lnTo>
                    <a:pt x="4660" y="7226"/>
                  </a:lnTo>
                  <a:lnTo>
                    <a:pt x="5410" y="5892"/>
                  </a:lnTo>
                  <a:close/>
                </a:path>
                <a:path w="41275" h="308609">
                  <a:moveTo>
                    <a:pt x="12446" y="31597"/>
                  </a:moveTo>
                  <a:lnTo>
                    <a:pt x="12090" y="30302"/>
                  </a:lnTo>
                  <a:lnTo>
                    <a:pt x="11722" y="28994"/>
                  </a:lnTo>
                  <a:lnTo>
                    <a:pt x="10375" y="28244"/>
                  </a:lnTo>
                  <a:lnTo>
                    <a:pt x="7785" y="28968"/>
                  </a:lnTo>
                  <a:lnTo>
                    <a:pt x="7035" y="30314"/>
                  </a:lnTo>
                  <a:lnTo>
                    <a:pt x="7391" y="31610"/>
                  </a:lnTo>
                  <a:lnTo>
                    <a:pt x="7759" y="32905"/>
                  </a:lnTo>
                  <a:lnTo>
                    <a:pt x="9105" y="33667"/>
                  </a:lnTo>
                  <a:lnTo>
                    <a:pt x="10388" y="33286"/>
                  </a:lnTo>
                  <a:lnTo>
                    <a:pt x="11696" y="32931"/>
                  </a:lnTo>
                  <a:lnTo>
                    <a:pt x="12446" y="31597"/>
                  </a:lnTo>
                  <a:close/>
                </a:path>
                <a:path w="41275" h="308609">
                  <a:moveTo>
                    <a:pt x="12446" y="17754"/>
                  </a:moveTo>
                  <a:lnTo>
                    <a:pt x="12090" y="16459"/>
                  </a:lnTo>
                  <a:lnTo>
                    <a:pt x="11722" y="15163"/>
                  </a:lnTo>
                  <a:lnTo>
                    <a:pt x="10375" y="14401"/>
                  </a:lnTo>
                  <a:lnTo>
                    <a:pt x="7785" y="15138"/>
                  </a:lnTo>
                  <a:lnTo>
                    <a:pt x="7035" y="16471"/>
                  </a:lnTo>
                  <a:lnTo>
                    <a:pt x="7391" y="17767"/>
                  </a:lnTo>
                  <a:lnTo>
                    <a:pt x="7759" y="19062"/>
                  </a:lnTo>
                  <a:lnTo>
                    <a:pt x="9105" y="19824"/>
                  </a:lnTo>
                  <a:lnTo>
                    <a:pt x="10388" y="19456"/>
                  </a:lnTo>
                  <a:lnTo>
                    <a:pt x="11696" y="19100"/>
                  </a:lnTo>
                  <a:lnTo>
                    <a:pt x="12446" y="17754"/>
                  </a:lnTo>
                  <a:close/>
                </a:path>
                <a:path w="41275" h="308609">
                  <a:moveTo>
                    <a:pt x="12446" y="3924"/>
                  </a:moveTo>
                  <a:lnTo>
                    <a:pt x="12090" y="2616"/>
                  </a:lnTo>
                  <a:lnTo>
                    <a:pt x="11722" y="1320"/>
                  </a:lnTo>
                  <a:lnTo>
                    <a:pt x="10375" y="571"/>
                  </a:lnTo>
                  <a:lnTo>
                    <a:pt x="7785" y="1295"/>
                  </a:lnTo>
                  <a:lnTo>
                    <a:pt x="7035" y="2628"/>
                  </a:lnTo>
                  <a:lnTo>
                    <a:pt x="7391" y="3937"/>
                  </a:lnTo>
                  <a:lnTo>
                    <a:pt x="7759" y="5219"/>
                  </a:lnTo>
                  <a:lnTo>
                    <a:pt x="9105" y="5981"/>
                  </a:lnTo>
                  <a:lnTo>
                    <a:pt x="10388" y="5613"/>
                  </a:lnTo>
                  <a:lnTo>
                    <a:pt x="11696" y="5257"/>
                  </a:lnTo>
                  <a:lnTo>
                    <a:pt x="12446" y="3924"/>
                  </a:lnTo>
                  <a:close/>
                </a:path>
                <a:path w="41275" h="308609">
                  <a:moveTo>
                    <a:pt x="19481" y="29641"/>
                  </a:moveTo>
                  <a:lnTo>
                    <a:pt x="19126" y="28333"/>
                  </a:lnTo>
                  <a:lnTo>
                    <a:pt x="18770" y="27038"/>
                  </a:lnTo>
                  <a:lnTo>
                    <a:pt x="17411" y="26289"/>
                  </a:lnTo>
                  <a:lnTo>
                    <a:pt x="14820" y="27012"/>
                  </a:lnTo>
                  <a:lnTo>
                    <a:pt x="14071" y="28346"/>
                  </a:lnTo>
                  <a:lnTo>
                    <a:pt x="14795" y="30937"/>
                  </a:lnTo>
                  <a:lnTo>
                    <a:pt x="16141" y="31699"/>
                  </a:lnTo>
                  <a:lnTo>
                    <a:pt x="17424" y="31330"/>
                  </a:lnTo>
                  <a:lnTo>
                    <a:pt x="18732" y="30975"/>
                  </a:lnTo>
                  <a:lnTo>
                    <a:pt x="19481" y="29641"/>
                  </a:lnTo>
                  <a:close/>
                </a:path>
                <a:path w="41275" h="308609">
                  <a:moveTo>
                    <a:pt x="19481" y="15798"/>
                  </a:moveTo>
                  <a:lnTo>
                    <a:pt x="19126" y="14503"/>
                  </a:lnTo>
                  <a:lnTo>
                    <a:pt x="18770" y="13195"/>
                  </a:lnTo>
                  <a:lnTo>
                    <a:pt x="17411" y="12446"/>
                  </a:lnTo>
                  <a:lnTo>
                    <a:pt x="14820" y="13169"/>
                  </a:lnTo>
                  <a:lnTo>
                    <a:pt x="14071" y="14516"/>
                  </a:lnTo>
                  <a:lnTo>
                    <a:pt x="14439" y="15811"/>
                  </a:lnTo>
                  <a:lnTo>
                    <a:pt x="14795" y="17106"/>
                  </a:lnTo>
                  <a:lnTo>
                    <a:pt x="16141" y="17868"/>
                  </a:lnTo>
                  <a:lnTo>
                    <a:pt x="17424" y="17487"/>
                  </a:lnTo>
                  <a:lnTo>
                    <a:pt x="18732" y="17132"/>
                  </a:lnTo>
                  <a:lnTo>
                    <a:pt x="19481" y="15798"/>
                  </a:lnTo>
                  <a:close/>
                </a:path>
                <a:path w="41275" h="308609">
                  <a:moveTo>
                    <a:pt x="19481" y="1955"/>
                  </a:moveTo>
                  <a:lnTo>
                    <a:pt x="18935" y="0"/>
                  </a:lnTo>
                  <a:lnTo>
                    <a:pt x="14452" y="0"/>
                  </a:lnTo>
                  <a:lnTo>
                    <a:pt x="14071" y="673"/>
                  </a:lnTo>
                  <a:lnTo>
                    <a:pt x="14795" y="3263"/>
                  </a:lnTo>
                  <a:lnTo>
                    <a:pt x="16141" y="4025"/>
                  </a:lnTo>
                  <a:lnTo>
                    <a:pt x="18732" y="3302"/>
                  </a:lnTo>
                  <a:lnTo>
                    <a:pt x="19481" y="1955"/>
                  </a:lnTo>
                  <a:close/>
                </a:path>
                <a:path w="41275" h="308609">
                  <a:moveTo>
                    <a:pt x="26441" y="308495"/>
                  </a:moveTo>
                  <a:lnTo>
                    <a:pt x="26225" y="307695"/>
                  </a:lnTo>
                  <a:lnTo>
                    <a:pt x="24866" y="306946"/>
                  </a:lnTo>
                  <a:lnTo>
                    <a:pt x="22288" y="307670"/>
                  </a:lnTo>
                  <a:lnTo>
                    <a:pt x="21818" y="308495"/>
                  </a:lnTo>
                  <a:lnTo>
                    <a:pt x="26441" y="308495"/>
                  </a:lnTo>
                  <a:close/>
                </a:path>
                <a:path w="41275" h="308609">
                  <a:moveTo>
                    <a:pt x="26936" y="296468"/>
                  </a:moveTo>
                  <a:lnTo>
                    <a:pt x="26581" y="295173"/>
                  </a:lnTo>
                  <a:lnTo>
                    <a:pt x="26225" y="293865"/>
                  </a:lnTo>
                  <a:lnTo>
                    <a:pt x="24866" y="293116"/>
                  </a:lnTo>
                  <a:lnTo>
                    <a:pt x="22288" y="293839"/>
                  </a:lnTo>
                  <a:lnTo>
                    <a:pt x="21539" y="295186"/>
                  </a:lnTo>
                  <a:lnTo>
                    <a:pt x="22250" y="297764"/>
                  </a:lnTo>
                  <a:lnTo>
                    <a:pt x="23596" y="298526"/>
                  </a:lnTo>
                  <a:lnTo>
                    <a:pt x="24892" y="298157"/>
                  </a:lnTo>
                  <a:lnTo>
                    <a:pt x="26187" y="297802"/>
                  </a:lnTo>
                  <a:lnTo>
                    <a:pt x="26936" y="296468"/>
                  </a:lnTo>
                  <a:close/>
                </a:path>
                <a:path w="41275" h="308609">
                  <a:moveTo>
                    <a:pt x="26936" y="282625"/>
                  </a:moveTo>
                  <a:lnTo>
                    <a:pt x="26581" y="281330"/>
                  </a:lnTo>
                  <a:lnTo>
                    <a:pt x="26225" y="280022"/>
                  </a:lnTo>
                  <a:lnTo>
                    <a:pt x="24866" y="279273"/>
                  </a:lnTo>
                  <a:lnTo>
                    <a:pt x="22288" y="280009"/>
                  </a:lnTo>
                  <a:lnTo>
                    <a:pt x="21539" y="281343"/>
                  </a:lnTo>
                  <a:lnTo>
                    <a:pt x="22250" y="283933"/>
                  </a:lnTo>
                  <a:lnTo>
                    <a:pt x="23596" y="284695"/>
                  </a:lnTo>
                  <a:lnTo>
                    <a:pt x="24892" y="284327"/>
                  </a:lnTo>
                  <a:lnTo>
                    <a:pt x="26187" y="283972"/>
                  </a:lnTo>
                  <a:lnTo>
                    <a:pt x="26936" y="282625"/>
                  </a:lnTo>
                  <a:close/>
                </a:path>
                <a:path w="41275" h="308609">
                  <a:moveTo>
                    <a:pt x="26936" y="268782"/>
                  </a:moveTo>
                  <a:lnTo>
                    <a:pt x="26581" y="267487"/>
                  </a:lnTo>
                  <a:lnTo>
                    <a:pt x="26225" y="266192"/>
                  </a:lnTo>
                  <a:lnTo>
                    <a:pt x="24866" y="265442"/>
                  </a:lnTo>
                  <a:lnTo>
                    <a:pt x="22288" y="266166"/>
                  </a:lnTo>
                  <a:lnTo>
                    <a:pt x="21539" y="267500"/>
                  </a:lnTo>
                  <a:lnTo>
                    <a:pt x="22250" y="270090"/>
                  </a:lnTo>
                  <a:lnTo>
                    <a:pt x="23596" y="270852"/>
                  </a:lnTo>
                  <a:lnTo>
                    <a:pt x="24892" y="270484"/>
                  </a:lnTo>
                  <a:lnTo>
                    <a:pt x="26187" y="270129"/>
                  </a:lnTo>
                  <a:lnTo>
                    <a:pt x="26936" y="268782"/>
                  </a:lnTo>
                  <a:close/>
                </a:path>
                <a:path w="41275" h="308609">
                  <a:moveTo>
                    <a:pt x="26936" y="254952"/>
                  </a:moveTo>
                  <a:lnTo>
                    <a:pt x="26581" y="253644"/>
                  </a:lnTo>
                  <a:lnTo>
                    <a:pt x="26225" y="252349"/>
                  </a:lnTo>
                  <a:lnTo>
                    <a:pt x="24866" y="251599"/>
                  </a:lnTo>
                  <a:lnTo>
                    <a:pt x="22288" y="252323"/>
                  </a:lnTo>
                  <a:lnTo>
                    <a:pt x="21539" y="253669"/>
                  </a:lnTo>
                  <a:lnTo>
                    <a:pt x="22250" y="256247"/>
                  </a:lnTo>
                  <a:lnTo>
                    <a:pt x="23596" y="257009"/>
                  </a:lnTo>
                  <a:lnTo>
                    <a:pt x="24892" y="256641"/>
                  </a:lnTo>
                  <a:lnTo>
                    <a:pt x="26187" y="256286"/>
                  </a:lnTo>
                  <a:lnTo>
                    <a:pt x="26936" y="254952"/>
                  </a:lnTo>
                  <a:close/>
                </a:path>
                <a:path w="41275" h="308609">
                  <a:moveTo>
                    <a:pt x="26936" y="241109"/>
                  </a:moveTo>
                  <a:lnTo>
                    <a:pt x="26581" y="239814"/>
                  </a:lnTo>
                  <a:lnTo>
                    <a:pt x="26225" y="238506"/>
                  </a:lnTo>
                  <a:lnTo>
                    <a:pt x="24866" y="237756"/>
                  </a:lnTo>
                  <a:lnTo>
                    <a:pt x="22288" y="238493"/>
                  </a:lnTo>
                  <a:lnTo>
                    <a:pt x="21539" y="239826"/>
                  </a:lnTo>
                  <a:lnTo>
                    <a:pt x="22250" y="242417"/>
                  </a:lnTo>
                  <a:lnTo>
                    <a:pt x="23596" y="243179"/>
                  </a:lnTo>
                  <a:lnTo>
                    <a:pt x="24892" y="242811"/>
                  </a:lnTo>
                  <a:lnTo>
                    <a:pt x="26187" y="242455"/>
                  </a:lnTo>
                  <a:lnTo>
                    <a:pt x="26936" y="241109"/>
                  </a:lnTo>
                  <a:close/>
                </a:path>
                <a:path w="41275" h="308609">
                  <a:moveTo>
                    <a:pt x="26936" y="227266"/>
                  </a:moveTo>
                  <a:lnTo>
                    <a:pt x="26581" y="225971"/>
                  </a:lnTo>
                  <a:lnTo>
                    <a:pt x="26225" y="224675"/>
                  </a:lnTo>
                  <a:lnTo>
                    <a:pt x="24866" y="223926"/>
                  </a:lnTo>
                  <a:lnTo>
                    <a:pt x="22288" y="224650"/>
                  </a:lnTo>
                  <a:lnTo>
                    <a:pt x="21539" y="225983"/>
                  </a:lnTo>
                  <a:lnTo>
                    <a:pt x="22250" y="228574"/>
                  </a:lnTo>
                  <a:lnTo>
                    <a:pt x="23596" y="229336"/>
                  </a:lnTo>
                  <a:lnTo>
                    <a:pt x="24892" y="228968"/>
                  </a:lnTo>
                  <a:lnTo>
                    <a:pt x="26187" y="228612"/>
                  </a:lnTo>
                  <a:lnTo>
                    <a:pt x="26936" y="227266"/>
                  </a:lnTo>
                  <a:close/>
                </a:path>
                <a:path w="41275" h="308609">
                  <a:moveTo>
                    <a:pt x="26936" y="213436"/>
                  </a:moveTo>
                  <a:lnTo>
                    <a:pt x="26581" y="212140"/>
                  </a:lnTo>
                  <a:lnTo>
                    <a:pt x="26225" y="210832"/>
                  </a:lnTo>
                  <a:lnTo>
                    <a:pt x="24866" y="210083"/>
                  </a:lnTo>
                  <a:lnTo>
                    <a:pt x="22288" y="210807"/>
                  </a:lnTo>
                  <a:lnTo>
                    <a:pt x="21539" y="212153"/>
                  </a:lnTo>
                  <a:lnTo>
                    <a:pt x="22250" y="214731"/>
                  </a:lnTo>
                  <a:lnTo>
                    <a:pt x="23596" y="215493"/>
                  </a:lnTo>
                  <a:lnTo>
                    <a:pt x="24892" y="215125"/>
                  </a:lnTo>
                  <a:lnTo>
                    <a:pt x="26187" y="214769"/>
                  </a:lnTo>
                  <a:lnTo>
                    <a:pt x="26936" y="213436"/>
                  </a:lnTo>
                  <a:close/>
                </a:path>
                <a:path w="41275" h="308609">
                  <a:moveTo>
                    <a:pt x="26936" y="199605"/>
                  </a:moveTo>
                  <a:lnTo>
                    <a:pt x="26581" y="198310"/>
                  </a:lnTo>
                  <a:lnTo>
                    <a:pt x="26225" y="197002"/>
                  </a:lnTo>
                  <a:lnTo>
                    <a:pt x="24866" y="196253"/>
                  </a:lnTo>
                  <a:lnTo>
                    <a:pt x="22288" y="196989"/>
                  </a:lnTo>
                  <a:lnTo>
                    <a:pt x="21539" y="198323"/>
                  </a:lnTo>
                  <a:lnTo>
                    <a:pt x="22250" y="200914"/>
                  </a:lnTo>
                  <a:lnTo>
                    <a:pt x="23596" y="201676"/>
                  </a:lnTo>
                  <a:lnTo>
                    <a:pt x="24892" y="201307"/>
                  </a:lnTo>
                  <a:lnTo>
                    <a:pt x="26187" y="200952"/>
                  </a:lnTo>
                  <a:lnTo>
                    <a:pt x="26936" y="199605"/>
                  </a:lnTo>
                  <a:close/>
                </a:path>
                <a:path w="41275" h="308609">
                  <a:moveTo>
                    <a:pt x="26936" y="185762"/>
                  </a:moveTo>
                  <a:lnTo>
                    <a:pt x="26581" y="184467"/>
                  </a:lnTo>
                  <a:lnTo>
                    <a:pt x="26225" y="183172"/>
                  </a:lnTo>
                  <a:lnTo>
                    <a:pt x="24866" y="182422"/>
                  </a:lnTo>
                  <a:lnTo>
                    <a:pt x="22288" y="183146"/>
                  </a:lnTo>
                  <a:lnTo>
                    <a:pt x="21539" y="184480"/>
                  </a:lnTo>
                  <a:lnTo>
                    <a:pt x="22250" y="187071"/>
                  </a:lnTo>
                  <a:lnTo>
                    <a:pt x="23596" y="187833"/>
                  </a:lnTo>
                  <a:lnTo>
                    <a:pt x="24892" y="187464"/>
                  </a:lnTo>
                  <a:lnTo>
                    <a:pt x="26187" y="187109"/>
                  </a:lnTo>
                  <a:lnTo>
                    <a:pt x="26936" y="185762"/>
                  </a:lnTo>
                  <a:close/>
                </a:path>
                <a:path w="41275" h="308609">
                  <a:moveTo>
                    <a:pt x="26936" y="171932"/>
                  </a:moveTo>
                  <a:lnTo>
                    <a:pt x="26581" y="170637"/>
                  </a:lnTo>
                  <a:lnTo>
                    <a:pt x="26225" y="169329"/>
                  </a:lnTo>
                  <a:lnTo>
                    <a:pt x="24866" y="168579"/>
                  </a:lnTo>
                  <a:lnTo>
                    <a:pt x="22288" y="169303"/>
                  </a:lnTo>
                  <a:lnTo>
                    <a:pt x="21539" y="170649"/>
                  </a:lnTo>
                  <a:lnTo>
                    <a:pt x="22250" y="173228"/>
                  </a:lnTo>
                  <a:lnTo>
                    <a:pt x="23596" y="173990"/>
                  </a:lnTo>
                  <a:lnTo>
                    <a:pt x="24892" y="173621"/>
                  </a:lnTo>
                  <a:lnTo>
                    <a:pt x="26187" y="173266"/>
                  </a:lnTo>
                  <a:lnTo>
                    <a:pt x="26936" y="171932"/>
                  </a:lnTo>
                  <a:close/>
                </a:path>
                <a:path w="41275" h="308609">
                  <a:moveTo>
                    <a:pt x="26936" y="158089"/>
                  </a:moveTo>
                  <a:lnTo>
                    <a:pt x="26581" y="156794"/>
                  </a:lnTo>
                  <a:lnTo>
                    <a:pt x="26225" y="155486"/>
                  </a:lnTo>
                  <a:lnTo>
                    <a:pt x="24866" y="154736"/>
                  </a:lnTo>
                  <a:lnTo>
                    <a:pt x="22288" y="155473"/>
                  </a:lnTo>
                  <a:lnTo>
                    <a:pt x="21539" y="156806"/>
                  </a:lnTo>
                  <a:lnTo>
                    <a:pt x="22250" y="159397"/>
                  </a:lnTo>
                  <a:lnTo>
                    <a:pt x="23596" y="160159"/>
                  </a:lnTo>
                  <a:lnTo>
                    <a:pt x="24892" y="159791"/>
                  </a:lnTo>
                  <a:lnTo>
                    <a:pt x="26187" y="159435"/>
                  </a:lnTo>
                  <a:lnTo>
                    <a:pt x="26936" y="158089"/>
                  </a:lnTo>
                  <a:close/>
                </a:path>
                <a:path w="41275" h="308609">
                  <a:moveTo>
                    <a:pt x="26936" y="144259"/>
                  </a:moveTo>
                  <a:lnTo>
                    <a:pt x="26581" y="142951"/>
                  </a:lnTo>
                  <a:lnTo>
                    <a:pt x="26225" y="141655"/>
                  </a:lnTo>
                  <a:lnTo>
                    <a:pt x="24866" y="140906"/>
                  </a:lnTo>
                  <a:lnTo>
                    <a:pt x="22288" y="141630"/>
                  </a:lnTo>
                  <a:lnTo>
                    <a:pt x="21539" y="142963"/>
                  </a:lnTo>
                  <a:lnTo>
                    <a:pt x="22250" y="145554"/>
                  </a:lnTo>
                  <a:lnTo>
                    <a:pt x="23596" y="146316"/>
                  </a:lnTo>
                  <a:lnTo>
                    <a:pt x="24892" y="145948"/>
                  </a:lnTo>
                  <a:lnTo>
                    <a:pt x="26187" y="145592"/>
                  </a:lnTo>
                  <a:lnTo>
                    <a:pt x="26936" y="144259"/>
                  </a:lnTo>
                  <a:close/>
                </a:path>
                <a:path w="41275" h="308609">
                  <a:moveTo>
                    <a:pt x="26936" y="130416"/>
                  </a:moveTo>
                  <a:lnTo>
                    <a:pt x="26581" y="129120"/>
                  </a:lnTo>
                  <a:lnTo>
                    <a:pt x="26225" y="127812"/>
                  </a:lnTo>
                  <a:lnTo>
                    <a:pt x="24866" y="127063"/>
                  </a:lnTo>
                  <a:lnTo>
                    <a:pt x="22288" y="127787"/>
                  </a:lnTo>
                  <a:lnTo>
                    <a:pt x="21539" y="129133"/>
                  </a:lnTo>
                  <a:lnTo>
                    <a:pt x="22250" y="131711"/>
                  </a:lnTo>
                  <a:lnTo>
                    <a:pt x="23596" y="132473"/>
                  </a:lnTo>
                  <a:lnTo>
                    <a:pt x="24892" y="132105"/>
                  </a:lnTo>
                  <a:lnTo>
                    <a:pt x="26187" y="131749"/>
                  </a:lnTo>
                  <a:lnTo>
                    <a:pt x="26936" y="130416"/>
                  </a:lnTo>
                  <a:close/>
                </a:path>
                <a:path w="41275" h="308609">
                  <a:moveTo>
                    <a:pt x="26936" y="116586"/>
                  </a:moveTo>
                  <a:lnTo>
                    <a:pt x="26581" y="115290"/>
                  </a:lnTo>
                  <a:lnTo>
                    <a:pt x="26225" y="113982"/>
                  </a:lnTo>
                  <a:lnTo>
                    <a:pt x="24866" y="113233"/>
                  </a:lnTo>
                  <a:lnTo>
                    <a:pt x="22288" y="113969"/>
                  </a:lnTo>
                  <a:lnTo>
                    <a:pt x="21539" y="115303"/>
                  </a:lnTo>
                  <a:lnTo>
                    <a:pt x="22250" y="117894"/>
                  </a:lnTo>
                  <a:lnTo>
                    <a:pt x="23596" y="118656"/>
                  </a:lnTo>
                  <a:lnTo>
                    <a:pt x="24892" y="118287"/>
                  </a:lnTo>
                  <a:lnTo>
                    <a:pt x="26187" y="117932"/>
                  </a:lnTo>
                  <a:lnTo>
                    <a:pt x="26936" y="116586"/>
                  </a:lnTo>
                  <a:close/>
                </a:path>
                <a:path w="41275" h="308609">
                  <a:moveTo>
                    <a:pt x="26936" y="102755"/>
                  </a:moveTo>
                  <a:lnTo>
                    <a:pt x="26581" y="101447"/>
                  </a:lnTo>
                  <a:lnTo>
                    <a:pt x="26225" y="100152"/>
                  </a:lnTo>
                  <a:lnTo>
                    <a:pt x="24866" y="99402"/>
                  </a:lnTo>
                  <a:lnTo>
                    <a:pt x="22288" y="100126"/>
                  </a:lnTo>
                  <a:lnTo>
                    <a:pt x="21539" y="101460"/>
                  </a:lnTo>
                  <a:lnTo>
                    <a:pt x="22250" y="104051"/>
                  </a:lnTo>
                  <a:lnTo>
                    <a:pt x="23596" y="104813"/>
                  </a:lnTo>
                  <a:lnTo>
                    <a:pt x="24892" y="104444"/>
                  </a:lnTo>
                  <a:lnTo>
                    <a:pt x="26187" y="104089"/>
                  </a:lnTo>
                  <a:lnTo>
                    <a:pt x="26936" y="102755"/>
                  </a:lnTo>
                  <a:close/>
                </a:path>
                <a:path w="41275" h="308609">
                  <a:moveTo>
                    <a:pt x="26936" y="88912"/>
                  </a:moveTo>
                  <a:lnTo>
                    <a:pt x="26581" y="87617"/>
                  </a:lnTo>
                  <a:lnTo>
                    <a:pt x="26225" y="86309"/>
                  </a:lnTo>
                  <a:lnTo>
                    <a:pt x="24866" y="85559"/>
                  </a:lnTo>
                  <a:lnTo>
                    <a:pt x="22288" y="86283"/>
                  </a:lnTo>
                  <a:lnTo>
                    <a:pt x="21539" y="87630"/>
                  </a:lnTo>
                  <a:lnTo>
                    <a:pt x="22250" y="90208"/>
                  </a:lnTo>
                  <a:lnTo>
                    <a:pt x="23596" y="90970"/>
                  </a:lnTo>
                  <a:lnTo>
                    <a:pt x="24892" y="90601"/>
                  </a:lnTo>
                  <a:lnTo>
                    <a:pt x="26187" y="90246"/>
                  </a:lnTo>
                  <a:lnTo>
                    <a:pt x="26936" y="88912"/>
                  </a:lnTo>
                  <a:close/>
                </a:path>
                <a:path w="41275" h="308609">
                  <a:moveTo>
                    <a:pt x="26936" y="75069"/>
                  </a:moveTo>
                  <a:lnTo>
                    <a:pt x="26581" y="73774"/>
                  </a:lnTo>
                  <a:lnTo>
                    <a:pt x="26225" y="72466"/>
                  </a:lnTo>
                  <a:lnTo>
                    <a:pt x="24866" y="71716"/>
                  </a:lnTo>
                  <a:lnTo>
                    <a:pt x="22288" y="72453"/>
                  </a:lnTo>
                  <a:lnTo>
                    <a:pt x="21539" y="73787"/>
                  </a:lnTo>
                  <a:lnTo>
                    <a:pt x="22250" y="76377"/>
                  </a:lnTo>
                  <a:lnTo>
                    <a:pt x="23596" y="77139"/>
                  </a:lnTo>
                  <a:lnTo>
                    <a:pt x="24892" y="76771"/>
                  </a:lnTo>
                  <a:lnTo>
                    <a:pt x="26187" y="76415"/>
                  </a:lnTo>
                  <a:lnTo>
                    <a:pt x="26936" y="75069"/>
                  </a:lnTo>
                  <a:close/>
                </a:path>
                <a:path w="41275" h="308609">
                  <a:moveTo>
                    <a:pt x="26936" y="61239"/>
                  </a:moveTo>
                  <a:lnTo>
                    <a:pt x="26581" y="59931"/>
                  </a:lnTo>
                  <a:lnTo>
                    <a:pt x="26225" y="58635"/>
                  </a:lnTo>
                  <a:lnTo>
                    <a:pt x="24866" y="57886"/>
                  </a:lnTo>
                  <a:lnTo>
                    <a:pt x="22288" y="58610"/>
                  </a:lnTo>
                  <a:lnTo>
                    <a:pt x="21539" y="59944"/>
                  </a:lnTo>
                  <a:lnTo>
                    <a:pt x="22250" y="62534"/>
                  </a:lnTo>
                  <a:lnTo>
                    <a:pt x="23596" y="63296"/>
                  </a:lnTo>
                  <a:lnTo>
                    <a:pt x="24892" y="62928"/>
                  </a:lnTo>
                  <a:lnTo>
                    <a:pt x="26187" y="62572"/>
                  </a:lnTo>
                  <a:lnTo>
                    <a:pt x="26936" y="61239"/>
                  </a:lnTo>
                  <a:close/>
                </a:path>
                <a:path w="41275" h="308609">
                  <a:moveTo>
                    <a:pt x="26936" y="47396"/>
                  </a:moveTo>
                  <a:lnTo>
                    <a:pt x="26581" y="46101"/>
                  </a:lnTo>
                  <a:lnTo>
                    <a:pt x="26225" y="44792"/>
                  </a:lnTo>
                  <a:lnTo>
                    <a:pt x="24866" y="44043"/>
                  </a:lnTo>
                  <a:lnTo>
                    <a:pt x="22288" y="44767"/>
                  </a:lnTo>
                  <a:lnTo>
                    <a:pt x="21539" y="46113"/>
                  </a:lnTo>
                  <a:lnTo>
                    <a:pt x="22250" y="48704"/>
                  </a:lnTo>
                  <a:lnTo>
                    <a:pt x="23596" y="49466"/>
                  </a:lnTo>
                  <a:lnTo>
                    <a:pt x="24892" y="49085"/>
                  </a:lnTo>
                  <a:lnTo>
                    <a:pt x="26187" y="48729"/>
                  </a:lnTo>
                  <a:lnTo>
                    <a:pt x="26936" y="47396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48" y="305727"/>
                  </a:lnTo>
                  <a:lnTo>
                    <a:pt x="31902" y="304977"/>
                  </a:lnTo>
                  <a:lnTo>
                    <a:pt x="29311" y="305727"/>
                  </a:lnTo>
                  <a:lnTo>
                    <a:pt x="28562" y="307047"/>
                  </a:lnTo>
                  <a:lnTo>
                    <a:pt x="28968" y="308495"/>
                  </a:lnTo>
                  <a:lnTo>
                    <a:pt x="33870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902" y="291147"/>
                  </a:lnTo>
                  <a:lnTo>
                    <a:pt x="30607" y="291503"/>
                  </a:lnTo>
                  <a:lnTo>
                    <a:pt x="29311" y="291871"/>
                  </a:lnTo>
                  <a:lnTo>
                    <a:pt x="28562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15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902" y="277304"/>
                  </a:lnTo>
                  <a:lnTo>
                    <a:pt x="30607" y="277660"/>
                  </a:lnTo>
                  <a:lnTo>
                    <a:pt x="29311" y="278028"/>
                  </a:lnTo>
                  <a:lnTo>
                    <a:pt x="28562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15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902" y="263474"/>
                  </a:lnTo>
                  <a:lnTo>
                    <a:pt x="29311" y="264210"/>
                  </a:lnTo>
                  <a:lnTo>
                    <a:pt x="28562" y="265544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902" y="249643"/>
                  </a:lnTo>
                  <a:lnTo>
                    <a:pt x="30607" y="249999"/>
                  </a:lnTo>
                  <a:lnTo>
                    <a:pt x="29311" y="250367"/>
                  </a:lnTo>
                  <a:lnTo>
                    <a:pt x="28562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15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902" y="235800"/>
                  </a:lnTo>
                  <a:lnTo>
                    <a:pt x="30607" y="236156"/>
                  </a:lnTo>
                  <a:lnTo>
                    <a:pt x="29311" y="236524"/>
                  </a:lnTo>
                  <a:lnTo>
                    <a:pt x="28562" y="237871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15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902" y="221957"/>
                  </a:lnTo>
                  <a:lnTo>
                    <a:pt x="29311" y="222694"/>
                  </a:lnTo>
                  <a:lnTo>
                    <a:pt x="28562" y="224028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902" y="208127"/>
                  </a:lnTo>
                  <a:lnTo>
                    <a:pt x="30607" y="208483"/>
                  </a:lnTo>
                  <a:lnTo>
                    <a:pt x="29311" y="208851"/>
                  </a:lnTo>
                  <a:lnTo>
                    <a:pt x="28562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15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902" y="194284"/>
                  </a:lnTo>
                  <a:lnTo>
                    <a:pt x="30607" y="194640"/>
                  </a:lnTo>
                  <a:lnTo>
                    <a:pt x="29311" y="195021"/>
                  </a:lnTo>
                  <a:lnTo>
                    <a:pt x="28562" y="196354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15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902" y="180441"/>
                  </a:lnTo>
                  <a:lnTo>
                    <a:pt x="29311" y="181178"/>
                  </a:lnTo>
                  <a:lnTo>
                    <a:pt x="28562" y="182511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902" y="166624"/>
                  </a:lnTo>
                  <a:lnTo>
                    <a:pt x="30607" y="166979"/>
                  </a:lnTo>
                  <a:lnTo>
                    <a:pt x="29311" y="167347"/>
                  </a:lnTo>
                  <a:lnTo>
                    <a:pt x="28562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15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902" y="152781"/>
                  </a:lnTo>
                  <a:lnTo>
                    <a:pt x="30607" y="153136"/>
                  </a:lnTo>
                  <a:lnTo>
                    <a:pt x="29311" y="153504"/>
                  </a:lnTo>
                  <a:lnTo>
                    <a:pt x="28562" y="154851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15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902" y="138938"/>
                  </a:lnTo>
                  <a:lnTo>
                    <a:pt x="29311" y="139674"/>
                  </a:lnTo>
                  <a:lnTo>
                    <a:pt x="28562" y="141008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15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902" y="125107"/>
                  </a:lnTo>
                  <a:lnTo>
                    <a:pt x="30607" y="125463"/>
                  </a:lnTo>
                  <a:lnTo>
                    <a:pt x="29311" y="125831"/>
                  </a:lnTo>
                  <a:lnTo>
                    <a:pt x="28562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15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902" y="111264"/>
                  </a:lnTo>
                  <a:lnTo>
                    <a:pt x="30607" y="111620"/>
                  </a:lnTo>
                  <a:lnTo>
                    <a:pt x="29311" y="111988"/>
                  </a:lnTo>
                  <a:lnTo>
                    <a:pt x="28562" y="113334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15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902" y="97421"/>
                  </a:lnTo>
                  <a:lnTo>
                    <a:pt x="29311" y="98158"/>
                  </a:lnTo>
                  <a:lnTo>
                    <a:pt x="28562" y="99491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15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48" y="84353"/>
                  </a:lnTo>
                  <a:lnTo>
                    <a:pt x="31902" y="83604"/>
                  </a:lnTo>
                  <a:lnTo>
                    <a:pt x="30607" y="83959"/>
                  </a:lnTo>
                  <a:lnTo>
                    <a:pt x="29311" y="84328"/>
                  </a:lnTo>
                  <a:lnTo>
                    <a:pt x="28562" y="85661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15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604" y="71818"/>
                  </a:lnTo>
                  <a:lnTo>
                    <a:pt x="33248" y="70510"/>
                  </a:lnTo>
                  <a:lnTo>
                    <a:pt x="31902" y="69761"/>
                  </a:lnTo>
                  <a:lnTo>
                    <a:pt x="30607" y="70116"/>
                  </a:lnTo>
                  <a:lnTo>
                    <a:pt x="29311" y="70485"/>
                  </a:lnTo>
                  <a:lnTo>
                    <a:pt x="28562" y="71831"/>
                  </a:lnTo>
                  <a:lnTo>
                    <a:pt x="29273" y="74422"/>
                  </a:lnTo>
                  <a:lnTo>
                    <a:pt x="30619" y="75184"/>
                  </a:lnTo>
                  <a:lnTo>
                    <a:pt x="31915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33959" y="59270"/>
                  </a:moveTo>
                  <a:lnTo>
                    <a:pt x="33604" y="57975"/>
                  </a:lnTo>
                  <a:lnTo>
                    <a:pt x="33248" y="56680"/>
                  </a:lnTo>
                  <a:lnTo>
                    <a:pt x="31902" y="55918"/>
                  </a:lnTo>
                  <a:lnTo>
                    <a:pt x="29311" y="56654"/>
                  </a:lnTo>
                  <a:lnTo>
                    <a:pt x="28562" y="57988"/>
                  </a:lnTo>
                  <a:lnTo>
                    <a:pt x="29273" y="60579"/>
                  </a:lnTo>
                  <a:lnTo>
                    <a:pt x="30619" y="61341"/>
                  </a:lnTo>
                  <a:lnTo>
                    <a:pt x="31915" y="60972"/>
                  </a:lnTo>
                  <a:lnTo>
                    <a:pt x="33210" y="60617"/>
                  </a:lnTo>
                  <a:lnTo>
                    <a:pt x="33959" y="59270"/>
                  </a:lnTo>
                  <a:close/>
                </a:path>
                <a:path w="41275" h="308609">
                  <a:moveTo>
                    <a:pt x="33959" y="45440"/>
                  </a:moveTo>
                  <a:lnTo>
                    <a:pt x="33604" y="44132"/>
                  </a:lnTo>
                  <a:lnTo>
                    <a:pt x="33248" y="42837"/>
                  </a:lnTo>
                  <a:lnTo>
                    <a:pt x="31902" y="42087"/>
                  </a:lnTo>
                  <a:lnTo>
                    <a:pt x="30607" y="42443"/>
                  </a:lnTo>
                  <a:lnTo>
                    <a:pt x="29311" y="42811"/>
                  </a:lnTo>
                  <a:lnTo>
                    <a:pt x="28562" y="44145"/>
                  </a:lnTo>
                  <a:lnTo>
                    <a:pt x="29273" y="46736"/>
                  </a:lnTo>
                  <a:lnTo>
                    <a:pt x="30619" y="47498"/>
                  </a:lnTo>
                  <a:lnTo>
                    <a:pt x="31915" y="47129"/>
                  </a:lnTo>
                  <a:lnTo>
                    <a:pt x="33210" y="46774"/>
                  </a:lnTo>
                  <a:lnTo>
                    <a:pt x="33959" y="45440"/>
                  </a:lnTo>
                  <a:close/>
                </a:path>
                <a:path w="41275" h="308609">
                  <a:moveTo>
                    <a:pt x="40995" y="306374"/>
                  </a:moveTo>
                  <a:lnTo>
                    <a:pt x="40640" y="305066"/>
                  </a:lnTo>
                  <a:lnTo>
                    <a:pt x="40284" y="303771"/>
                  </a:lnTo>
                  <a:lnTo>
                    <a:pt x="38938" y="303022"/>
                  </a:lnTo>
                  <a:lnTo>
                    <a:pt x="37642" y="303377"/>
                  </a:lnTo>
                  <a:lnTo>
                    <a:pt x="36347" y="303745"/>
                  </a:lnTo>
                  <a:lnTo>
                    <a:pt x="35598" y="305092"/>
                  </a:lnTo>
                  <a:lnTo>
                    <a:pt x="36309" y="307670"/>
                  </a:lnTo>
                  <a:lnTo>
                    <a:pt x="37668" y="308432"/>
                  </a:lnTo>
                  <a:lnTo>
                    <a:pt x="38950" y="308063"/>
                  </a:lnTo>
                  <a:lnTo>
                    <a:pt x="40246" y="307708"/>
                  </a:lnTo>
                  <a:lnTo>
                    <a:pt x="40995" y="306374"/>
                  </a:lnTo>
                  <a:close/>
                </a:path>
                <a:path w="41275" h="308609">
                  <a:moveTo>
                    <a:pt x="40995" y="292531"/>
                  </a:moveTo>
                  <a:lnTo>
                    <a:pt x="40640" y="291236"/>
                  </a:lnTo>
                  <a:lnTo>
                    <a:pt x="40284" y="289941"/>
                  </a:lnTo>
                  <a:lnTo>
                    <a:pt x="38938" y="289191"/>
                  </a:lnTo>
                  <a:lnTo>
                    <a:pt x="37642" y="289547"/>
                  </a:lnTo>
                  <a:lnTo>
                    <a:pt x="36347" y="289915"/>
                  </a:lnTo>
                  <a:lnTo>
                    <a:pt x="35598" y="291249"/>
                  </a:lnTo>
                  <a:lnTo>
                    <a:pt x="36309" y="293839"/>
                  </a:lnTo>
                  <a:lnTo>
                    <a:pt x="37668" y="294601"/>
                  </a:lnTo>
                  <a:lnTo>
                    <a:pt x="38950" y="294233"/>
                  </a:lnTo>
                  <a:lnTo>
                    <a:pt x="40246" y="293878"/>
                  </a:lnTo>
                  <a:lnTo>
                    <a:pt x="40995" y="292531"/>
                  </a:lnTo>
                  <a:close/>
                </a:path>
                <a:path w="41275" h="308609">
                  <a:moveTo>
                    <a:pt x="40995" y="278701"/>
                  </a:moveTo>
                  <a:lnTo>
                    <a:pt x="40640" y="277393"/>
                  </a:lnTo>
                  <a:lnTo>
                    <a:pt x="40284" y="276098"/>
                  </a:lnTo>
                  <a:lnTo>
                    <a:pt x="38938" y="275348"/>
                  </a:lnTo>
                  <a:lnTo>
                    <a:pt x="37642" y="275704"/>
                  </a:lnTo>
                  <a:lnTo>
                    <a:pt x="36347" y="276072"/>
                  </a:lnTo>
                  <a:lnTo>
                    <a:pt x="35598" y="277406"/>
                  </a:lnTo>
                  <a:lnTo>
                    <a:pt x="36309" y="279996"/>
                  </a:lnTo>
                  <a:lnTo>
                    <a:pt x="37668" y="280758"/>
                  </a:lnTo>
                  <a:lnTo>
                    <a:pt x="38950" y="280390"/>
                  </a:lnTo>
                  <a:lnTo>
                    <a:pt x="40246" y="280035"/>
                  </a:lnTo>
                  <a:lnTo>
                    <a:pt x="40995" y="278701"/>
                  </a:lnTo>
                  <a:close/>
                </a:path>
                <a:path w="41275" h="308609">
                  <a:moveTo>
                    <a:pt x="40995" y="264858"/>
                  </a:moveTo>
                  <a:lnTo>
                    <a:pt x="40640" y="263550"/>
                  </a:lnTo>
                  <a:lnTo>
                    <a:pt x="40284" y="262255"/>
                  </a:lnTo>
                  <a:lnTo>
                    <a:pt x="38938" y="261505"/>
                  </a:lnTo>
                  <a:lnTo>
                    <a:pt x="37642" y="261861"/>
                  </a:lnTo>
                  <a:lnTo>
                    <a:pt x="36347" y="262229"/>
                  </a:lnTo>
                  <a:lnTo>
                    <a:pt x="35598" y="263575"/>
                  </a:lnTo>
                  <a:lnTo>
                    <a:pt x="36309" y="266153"/>
                  </a:lnTo>
                  <a:lnTo>
                    <a:pt x="37668" y="266928"/>
                  </a:lnTo>
                  <a:lnTo>
                    <a:pt x="38950" y="266547"/>
                  </a:lnTo>
                  <a:lnTo>
                    <a:pt x="40246" y="266192"/>
                  </a:lnTo>
                  <a:lnTo>
                    <a:pt x="40995" y="264858"/>
                  </a:lnTo>
                  <a:close/>
                </a:path>
                <a:path w="41275" h="308609">
                  <a:moveTo>
                    <a:pt x="40995" y="251015"/>
                  </a:moveTo>
                  <a:lnTo>
                    <a:pt x="40640" y="249720"/>
                  </a:lnTo>
                  <a:lnTo>
                    <a:pt x="40284" y="248424"/>
                  </a:lnTo>
                  <a:lnTo>
                    <a:pt x="38938" y="247675"/>
                  </a:lnTo>
                  <a:lnTo>
                    <a:pt x="37642" y="248031"/>
                  </a:lnTo>
                  <a:lnTo>
                    <a:pt x="36347" y="248399"/>
                  </a:lnTo>
                  <a:lnTo>
                    <a:pt x="35598" y="249732"/>
                  </a:lnTo>
                  <a:lnTo>
                    <a:pt x="36309" y="252323"/>
                  </a:lnTo>
                  <a:lnTo>
                    <a:pt x="37668" y="253085"/>
                  </a:lnTo>
                  <a:lnTo>
                    <a:pt x="38950" y="252717"/>
                  </a:lnTo>
                  <a:lnTo>
                    <a:pt x="40246" y="252361"/>
                  </a:lnTo>
                  <a:lnTo>
                    <a:pt x="40995" y="251015"/>
                  </a:lnTo>
                  <a:close/>
                </a:path>
                <a:path w="41275" h="308609">
                  <a:moveTo>
                    <a:pt x="40995" y="237197"/>
                  </a:moveTo>
                  <a:lnTo>
                    <a:pt x="40640" y="235889"/>
                  </a:lnTo>
                  <a:lnTo>
                    <a:pt x="40284" y="234594"/>
                  </a:lnTo>
                  <a:lnTo>
                    <a:pt x="38938" y="233845"/>
                  </a:lnTo>
                  <a:lnTo>
                    <a:pt x="37642" y="234200"/>
                  </a:lnTo>
                  <a:lnTo>
                    <a:pt x="36347" y="234569"/>
                  </a:lnTo>
                  <a:lnTo>
                    <a:pt x="35598" y="235902"/>
                  </a:lnTo>
                  <a:lnTo>
                    <a:pt x="36309" y="238493"/>
                  </a:lnTo>
                  <a:lnTo>
                    <a:pt x="37668" y="239255"/>
                  </a:lnTo>
                  <a:lnTo>
                    <a:pt x="38950" y="238887"/>
                  </a:lnTo>
                  <a:lnTo>
                    <a:pt x="40246" y="238531"/>
                  </a:lnTo>
                  <a:lnTo>
                    <a:pt x="40995" y="237197"/>
                  </a:lnTo>
                  <a:close/>
                </a:path>
                <a:path w="41275" h="308609">
                  <a:moveTo>
                    <a:pt x="40995" y="223354"/>
                  </a:moveTo>
                  <a:lnTo>
                    <a:pt x="40640" y="222059"/>
                  </a:lnTo>
                  <a:lnTo>
                    <a:pt x="40284" y="220751"/>
                  </a:lnTo>
                  <a:lnTo>
                    <a:pt x="38938" y="220002"/>
                  </a:lnTo>
                  <a:lnTo>
                    <a:pt x="37642" y="220357"/>
                  </a:lnTo>
                  <a:lnTo>
                    <a:pt x="36347" y="220726"/>
                  </a:lnTo>
                  <a:lnTo>
                    <a:pt x="35598" y="222072"/>
                  </a:lnTo>
                  <a:lnTo>
                    <a:pt x="36309" y="224663"/>
                  </a:lnTo>
                  <a:lnTo>
                    <a:pt x="37668" y="225425"/>
                  </a:lnTo>
                  <a:lnTo>
                    <a:pt x="38950" y="225044"/>
                  </a:lnTo>
                  <a:lnTo>
                    <a:pt x="40246" y="224688"/>
                  </a:lnTo>
                  <a:lnTo>
                    <a:pt x="40995" y="223354"/>
                  </a:lnTo>
                  <a:close/>
                </a:path>
                <a:path w="41275" h="308609">
                  <a:moveTo>
                    <a:pt x="40995" y="209511"/>
                  </a:moveTo>
                  <a:lnTo>
                    <a:pt x="40640" y="208216"/>
                  </a:lnTo>
                  <a:lnTo>
                    <a:pt x="40284" y="206921"/>
                  </a:lnTo>
                  <a:lnTo>
                    <a:pt x="38938" y="206171"/>
                  </a:lnTo>
                  <a:lnTo>
                    <a:pt x="37642" y="206527"/>
                  </a:lnTo>
                  <a:lnTo>
                    <a:pt x="36347" y="206895"/>
                  </a:lnTo>
                  <a:lnTo>
                    <a:pt x="35598" y="208229"/>
                  </a:lnTo>
                  <a:lnTo>
                    <a:pt x="36309" y="210820"/>
                  </a:lnTo>
                  <a:lnTo>
                    <a:pt x="37668" y="211582"/>
                  </a:lnTo>
                  <a:lnTo>
                    <a:pt x="38950" y="211213"/>
                  </a:lnTo>
                  <a:lnTo>
                    <a:pt x="40246" y="210858"/>
                  </a:lnTo>
                  <a:lnTo>
                    <a:pt x="40995" y="209511"/>
                  </a:lnTo>
                  <a:close/>
                </a:path>
                <a:path w="41275" h="308609">
                  <a:moveTo>
                    <a:pt x="40995" y="195681"/>
                  </a:moveTo>
                  <a:lnTo>
                    <a:pt x="40640" y="194373"/>
                  </a:lnTo>
                  <a:lnTo>
                    <a:pt x="40284" y="193078"/>
                  </a:lnTo>
                  <a:lnTo>
                    <a:pt x="38938" y="192328"/>
                  </a:lnTo>
                  <a:lnTo>
                    <a:pt x="37642" y="192684"/>
                  </a:lnTo>
                  <a:lnTo>
                    <a:pt x="36347" y="193052"/>
                  </a:lnTo>
                  <a:lnTo>
                    <a:pt x="35598" y="194386"/>
                  </a:lnTo>
                  <a:lnTo>
                    <a:pt x="36309" y="196977"/>
                  </a:lnTo>
                  <a:lnTo>
                    <a:pt x="37668" y="197739"/>
                  </a:lnTo>
                  <a:lnTo>
                    <a:pt x="38950" y="197370"/>
                  </a:lnTo>
                  <a:lnTo>
                    <a:pt x="40246" y="197015"/>
                  </a:lnTo>
                  <a:lnTo>
                    <a:pt x="40995" y="195681"/>
                  </a:lnTo>
                  <a:close/>
                </a:path>
                <a:path w="41275" h="308609">
                  <a:moveTo>
                    <a:pt x="40995" y="181838"/>
                  </a:moveTo>
                  <a:lnTo>
                    <a:pt x="40640" y="180543"/>
                  </a:lnTo>
                  <a:lnTo>
                    <a:pt x="40284" y="179235"/>
                  </a:lnTo>
                  <a:lnTo>
                    <a:pt x="38938" y="178485"/>
                  </a:lnTo>
                  <a:lnTo>
                    <a:pt x="37642" y="178841"/>
                  </a:lnTo>
                  <a:lnTo>
                    <a:pt x="36347" y="179209"/>
                  </a:lnTo>
                  <a:lnTo>
                    <a:pt x="35598" y="180555"/>
                  </a:lnTo>
                  <a:lnTo>
                    <a:pt x="36309" y="183146"/>
                  </a:lnTo>
                  <a:lnTo>
                    <a:pt x="37668" y="183908"/>
                  </a:lnTo>
                  <a:lnTo>
                    <a:pt x="38950" y="183527"/>
                  </a:lnTo>
                  <a:lnTo>
                    <a:pt x="40246" y="183172"/>
                  </a:lnTo>
                  <a:lnTo>
                    <a:pt x="40995" y="181838"/>
                  </a:lnTo>
                  <a:close/>
                </a:path>
                <a:path w="41275" h="308609">
                  <a:moveTo>
                    <a:pt x="40995" y="167995"/>
                  </a:moveTo>
                  <a:lnTo>
                    <a:pt x="40640" y="166700"/>
                  </a:lnTo>
                  <a:lnTo>
                    <a:pt x="40284" y="165404"/>
                  </a:lnTo>
                  <a:lnTo>
                    <a:pt x="38938" y="164655"/>
                  </a:lnTo>
                  <a:lnTo>
                    <a:pt x="37642" y="165011"/>
                  </a:lnTo>
                  <a:lnTo>
                    <a:pt x="36347" y="165379"/>
                  </a:lnTo>
                  <a:lnTo>
                    <a:pt x="35598" y="166712"/>
                  </a:lnTo>
                  <a:lnTo>
                    <a:pt x="36309" y="169303"/>
                  </a:lnTo>
                  <a:lnTo>
                    <a:pt x="37668" y="170065"/>
                  </a:lnTo>
                  <a:lnTo>
                    <a:pt x="38950" y="169697"/>
                  </a:lnTo>
                  <a:lnTo>
                    <a:pt x="40246" y="169341"/>
                  </a:lnTo>
                  <a:lnTo>
                    <a:pt x="40995" y="167995"/>
                  </a:lnTo>
                  <a:close/>
                </a:path>
                <a:path w="41275" h="308609">
                  <a:moveTo>
                    <a:pt x="40995" y="154165"/>
                  </a:moveTo>
                  <a:lnTo>
                    <a:pt x="40640" y="152857"/>
                  </a:lnTo>
                  <a:lnTo>
                    <a:pt x="40284" y="151561"/>
                  </a:lnTo>
                  <a:lnTo>
                    <a:pt x="38938" y="150812"/>
                  </a:lnTo>
                  <a:lnTo>
                    <a:pt x="37642" y="151168"/>
                  </a:lnTo>
                  <a:lnTo>
                    <a:pt x="36347" y="151536"/>
                  </a:lnTo>
                  <a:lnTo>
                    <a:pt x="35598" y="152869"/>
                  </a:lnTo>
                  <a:lnTo>
                    <a:pt x="36309" y="155460"/>
                  </a:lnTo>
                  <a:lnTo>
                    <a:pt x="37668" y="156222"/>
                  </a:lnTo>
                  <a:lnTo>
                    <a:pt x="38950" y="155854"/>
                  </a:lnTo>
                  <a:lnTo>
                    <a:pt x="40246" y="155498"/>
                  </a:lnTo>
                  <a:lnTo>
                    <a:pt x="40995" y="154165"/>
                  </a:lnTo>
                  <a:close/>
                </a:path>
                <a:path w="41275" h="308609">
                  <a:moveTo>
                    <a:pt x="40995" y="140335"/>
                  </a:moveTo>
                  <a:lnTo>
                    <a:pt x="40640" y="139039"/>
                  </a:lnTo>
                  <a:lnTo>
                    <a:pt x="40284" y="137731"/>
                  </a:lnTo>
                  <a:lnTo>
                    <a:pt x="38938" y="136982"/>
                  </a:lnTo>
                  <a:lnTo>
                    <a:pt x="37642" y="137337"/>
                  </a:lnTo>
                  <a:lnTo>
                    <a:pt x="36347" y="137706"/>
                  </a:lnTo>
                  <a:lnTo>
                    <a:pt x="35598" y="139052"/>
                  </a:lnTo>
                  <a:lnTo>
                    <a:pt x="36309" y="141643"/>
                  </a:lnTo>
                  <a:lnTo>
                    <a:pt x="37668" y="142405"/>
                  </a:lnTo>
                  <a:lnTo>
                    <a:pt x="38950" y="142024"/>
                  </a:lnTo>
                  <a:lnTo>
                    <a:pt x="40246" y="141668"/>
                  </a:lnTo>
                  <a:lnTo>
                    <a:pt x="40995" y="140335"/>
                  </a:lnTo>
                  <a:close/>
                </a:path>
                <a:path w="41275" h="308609">
                  <a:moveTo>
                    <a:pt x="40995" y="126492"/>
                  </a:moveTo>
                  <a:lnTo>
                    <a:pt x="40640" y="125196"/>
                  </a:lnTo>
                  <a:lnTo>
                    <a:pt x="40284" y="123901"/>
                  </a:lnTo>
                  <a:lnTo>
                    <a:pt x="38938" y="123139"/>
                  </a:lnTo>
                  <a:lnTo>
                    <a:pt x="36347" y="123875"/>
                  </a:lnTo>
                  <a:lnTo>
                    <a:pt x="35598" y="125209"/>
                  </a:lnTo>
                  <a:lnTo>
                    <a:pt x="36309" y="127800"/>
                  </a:lnTo>
                  <a:lnTo>
                    <a:pt x="37668" y="128562"/>
                  </a:lnTo>
                  <a:lnTo>
                    <a:pt x="38950" y="128193"/>
                  </a:lnTo>
                  <a:lnTo>
                    <a:pt x="40246" y="127838"/>
                  </a:lnTo>
                  <a:lnTo>
                    <a:pt x="40995" y="126492"/>
                  </a:lnTo>
                  <a:close/>
                </a:path>
                <a:path w="41275" h="308609">
                  <a:moveTo>
                    <a:pt x="40995" y="112661"/>
                  </a:moveTo>
                  <a:lnTo>
                    <a:pt x="40640" y="111353"/>
                  </a:lnTo>
                  <a:lnTo>
                    <a:pt x="40284" y="110058"/>
                  </a:lnTo>
                  <a:lnTo>
                    <a:pt x="38938" y="109308"/>
                  </a:lnTo>
                  <a:lnTo>
                    <a:pt x="37642" y="109664"/>
                  </a:lnTo>
                  <a:lnTo>
                    <a:pt x="36347" y="110032"/>
                  </a:lnTo>
                  <a:lnTo>
                    <a:pt x="35598" y="111366"/>
                  </a:lnTo>
                  <a:lnTo>
                    <a:pt x="36309" y="113957"/>
                  </a:lnTo>
                  <a:lnTo>
                    <a:pt x="37668" y="114719"/>
                  </a:lnTo>
                  <a:lnTo>
                    <a:pt x="38950" y="114350"/>
                  </a:lnTo>
                  <a:lnTo>
                    <a:pt x="40246" y="113995"/>
                  </a:lnTo>
                  <a:lnTo>
                    <a:pt x="40995" y="112661"/>
                  </a:lnTo>
                  <a:close/>
                </a:path>
                <a:path w="41275" h="308609">
                  <a:moveTo>
                    <a:pt x="40995" y="98818"/>
                  </a:moveTo>
                  <a:lnTo>
                    <a:pt x="40640" y="97523"/>
                  </a:lnTo>
                  <a:lnTo>
                    <a:pt x="40284" y="96215"/>
                  </a:lnTo>
                  <a:lnTo>
                    <a:pt x="38938" y="95465"/>
                  </a:lnTo>
                  <a:lnTo>
                    <a:pt x="37642" y="95821"/>
                  </a:lnTo>
                  <a:lnTo>
                    <a:pt x="36347" y="96189"/>
                  </a:lnTo>
                  <a:lnTo>
                    <a:pt x="35598" y="97536"/>
                  </a:lnTo>
                  <a:lnTo>
                    <a:pt x="36309" y="100126"/>
                  </a:lnTo>
                  <a:lnTo>
                    <a:pt x="37668" y="100888"/>
                  </a:lnTo>
                  <a:lnTo>
                    <a:pt x="38950" y="100507"/>
                  </a:lnTo>
                  <a:lnTo>
                    <a:pt x="40246" y="100152"/>
                  </a:lnTo>
                  <a:lnTo>
                    <a:pt x="40995" y="98818"/>
                  </a:lnTo>
                  <a:close/>
                </a:path>
                <a:path w="41275" h="308609">
                  <a:moveTo>
                    <a:pt x="40995" y="84975"/>
                  </a:moveTo>
                  <a:lnTo>
                    <a:pt x="40640" y="83680"/>
                  </a:lnTo>
                  <a:lnTo>
                    <a:pt x="40284" y="82384"/>
                  </a:lnTo>
                  <a:lnTo>
                    <a:pt x="38938" y="81635"/>
                  </a:lnTo>
                  <a:lnTo>
                    <a:pt x="37642" y="81991"/>
                  </a:lnTo>
                  <a:lnTo>
                    <a:pt x="36347" y="82359"/>
                  </a:lnTo>
                  <a:lnTo>
                    <a:pt x="35598" y="83693"/>
                  </a:lnTo>
                  <a:lnTo>
                    <a:pt x="36309" y="86283"/>
                  </a:lnTo>
                  <a:lnTo>
                    <a:pt x="37668" y="87045"/>
                  </a:lnTo>
                  <a:lnTo>
                    <a:pt x="38950" y="86677"/>
                  </a:lnTo>
                  <a:lnTo>
                    <a:pt x="40246" y="86321"/>
                  </a:lnTo>
                  <a:lnTo>
                    <a:pt x="40995" y="84975"/>
                  </a:lnTo>
                  <a:close/>
                </a:path>
                <a:path w="41275" h="308609">
                  <a:moveTo>
                    <a:pt x="40995" y="71145"/>
                  </a:moveTo>
                  <a:lnTo>
                    <a:pt x="40640" y="69837"/>
                  </a:lnTo>
                  <a:lnTo>
                    <a:pt x="40284" y="68541"/>
                  </a:lnTo>
                  <a:lnTo>
                    <a:pt x="38938" y="67792"/>
                  </a:lnTo>
                  <a:lnTo>
                    <a:pt x="37642" y="68148"/>
                  </a:lnTo>
                  <a:lnTo>
                    <a:pt x="36347" y="68516"/>
                  </a:lnTo>
                  <a:lnTo>
                    <a:pt x="35598" y="69850"/>
                  </a:lnTo>
                  <a:lnTo>
                    <a:pt x="36309" y="72440"/>
                  </a:lnTo>
                  <a:lnTo>
                    <a:pt x="37668" y="73202"/>
                  </a:lnTo>
                  <a:lnTo>
                    <a:pt x="38950" y="72834"/>
                  </a:lnTo>
                  <a:lnTo>
                    <a:pt x="40246" y="72478"/>
                  </a:lnTo>
                  <a:lnTo>
                    <a:pt x="40995" y="71145"/>
                  </a:lnTo>
                  <a:close/>
                </a:path>
                <a:path w="41275" h="308609">
                  <a:moveTo>
                    <a:pt x="40995" y="57315"/>
                  </a:moveTo>
                  <a:lnTo>
                    <a:pt x="40640" y="56019"/>
                  </a:lnTo>
                  <a:lnTo>
                    <a:pt x="40284" y="54711"/>
                  </a:lnTo>
                  <a:lnTo>
                    <a:pt x="38938" y="53962"/>
                  </a:lnTo>
                  <a:lnTo>
                    <a:pt x="37642" y="54317"/>
                  </a:lnTo>
                  <a:lnTo>
                    <a:pt x="36347" y="54686"/>
                  </a:lnTo>
                  <a:lnTo>
                    <a:pt x="35598" y="56032"/>
                  </a:lnTo>
                  <a:lnTo>
                    <a:pt x="36309" y="58623"/>
                  </a:lnTo>
                  <a:lnTo>
                    <a:pt x="37668" y="59385"/>
                  </a:lnTo>
                  <a:lnTo>
                    <a:pt x="38950" y="59004"/>
                  </a:lnTo>
                  <a:lnTo>
                    <a:pt x="40246" y="58648"/>
                  </a:lnTo>
                  <a:lnTo>
                    <a:pt x="40995" y="57315"/>
                  </a:lnTo>
                  <a:close/>
                </a:path>
                <a:path w="41275" h="308609">
                  <a:moveTo>
                    <a:pt x="40995" y="43472"/>
                  </a:moveTo>
                  <a:lnTo>
                    <a:pt x="40640" y="42176"/>
                  </a:lnTo>
                  <a:lnTo>
                    <a:pt x="40284" y="40881"/>
                  </a:lnTo>
                  <a:lnTo>
                    <a:pt x="38938" y="40132"/>
                  </a:lnTo>
                  <a:lnTo>
                    <a:pt x="37642" y="40487"/>
                  </a:lnTo>
                  <a:lnTo>
                    <a:pt x="36347" y="40855"/>
                  </a:lnTo>
                  <a:lnTo>
                    <a:pt x="35598" y="42189"/>
                  </a:lnTo>
                  <a:lnTo>
                    <a:pt x="36309" y="44780"/>
                  </a:lnTo>
                  <a:lnTo>
                    <a:pt x="37668" y="45542"/>
                  </a:lnTo>
                  <a:lnTo>
                    <a:pt x="38950" y="45173"/>
                  </a:lnTo>
                  <a:lnTo>
                    <a:pt x="40246" y="44818"/>
                  </a:lnTo>
                  <a:lnTo>
                    <a:pt x="40995" y="43472"/>
                  </a:lnTo>
                  <a:close/>
                </a:path>
                <a:path w="41275" h="308609">
                  <a:moveTo>
                    <a:pt x="40995" y="29641"/>
                  </a:moveTo>
                  <a:lnTo>
                    <a:pt x="40640" y="28333"/>
                  </a:lnTo>
                  <a:lnTo>
                    <a:pt x="40284" y="27038"/>
                  </a:lnTo>
                  <a:lnTo>
                    <a:pt x="38938" y="26289"/>
                  </a:lnTo>
                  <a:lnTo>
                    <a:pt x="37642" y="26644"/>
                  </a:lnTo>
                  <a:lnTo>
                    <a:pt x="36347" y="27012"/>
                  </a:lnTo>
                  <a:lnTo>
                    <a:pt x="35598" y="28346"/>
                  </a:lnTo>
                  <a:lnTo>
                    <a:pt x="36309" y="30937"/>
                  </a:lnTo>
                  <a:lnTo>
                    <a:pt x="37668" y="31699"/>
                  </a:lnTo>
                  <a:lnTo>
                    <a:pt x="38950" y="31330"/>
                  </a:lnTo>
                  <a:lnTo>
                    <a:pt x="40246" y="30975"/>
                  </a:lnTo>
                  <a:lnTo>
                    <a:pt x="40995" y="296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81"/>
            <p:cNvSpPr/>
            <p:nvPr/>
          </p:nvSpPr>
          <p:spPr>
            <a:xfrm>
              <a:off x="9163449" y="8440340"/>
              <a:ext cx="107957" cy="781818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397" y="47396"/>
                  </a:moveTo>
                  <a:lnTo>
                    <a:pt x="5041" y="46101"/>
                  </a:lnTo>
                  <a:lnTo>
                    <a:pt x="4686" y="44792"/>
                  </a:lnTo>
                  <a:lnTo>
                    <a:pt x="3340" y="44043"/>
                  </a:lnTo>
                  <a:lnTo>
                    <a:pt x="2044" y="44399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711" y="48704"/>
                  </a:lnTo>
                  <a:lnTo>
                    <a:pt x="2057" y="49466"/>
                  </a:lnTo>
                  <a:lnTo>
                    <a:pt x="3352" y="49085"/>
                  </a:lnTo>
                  <a:lnTo>
                    <a:pt x="4648" y="48729"/>
                  </a:lnTo>
                  <a:lnTo>
                    <a:pt x="5397" y="47396"/>
                  </a:lnTo>
                  <a:close/>
                </a:path>
                <a:path w="41275" h="308609">
                  <a:moveTo>
                    <a:pt x="5397" y="33553"/>
                  </a:moveTo>
                  <a:lnTo>
                    <a:pt x="5041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711" y="34861"/>
                  </a:lnTo>
                  <a:lnTo>
                    <a:pt x="2057" y="35623"/>
                  </a:lnTo>
                  <a:lnTo>
                    <a:pt x="3352" y="35255"/>
                  </a:lnTo>
                  <a:lnTo>
                    <a:pt x="4648" y="34899"/>
                  </a:lnTo>
                  <a:lnTo>
                    <a:pt x="5397" y="33553"/>
                  </a:lnTo>
                  <a:close/>
                </a:path>
                <a:path w="41275" h="308609">
                  <a:moveTo>
                    <a:pt x="5397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2044" y="16738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11" y="21031"/>
                  </a:lnTo>
                  <a:lnTo>
                    <a:pt x="2057" y="21793"/>
                  </a:lnTo>
                  <a:lnTo>
                    <a:pt x="3352" y="21424"/>
                  </a:lnTo>
                  <a:lnTo>
                    <a:pt x="4648" y="21069"/>
                  </a:lnTo>
                  <a:lnTo>
                    <a:pt x="5397" y="19735"/>
                  </a:lnTo>
                  <a:close/>
                </a:path>
                <a:path w="41275" h="308609">
                  <a:moveTo>
                    <a:pt x="5397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2044" y="2895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711" y="7200"/>
                  </a:lnTo>
                  <a:lnTo>
                    <a:pt x="2057" y="7962"/>
                  </a:lnTo>
                  <a:lnTo>
                    <a:pt x="3352" y="7581"/>
                  </a:lnTo>
                  <a:lnTo>
                    <a:pt x="4648" y="7226"/>
                  </a:lnTo>
                  <a:lnTo>
                    <a:pt x="5397" y="5892"/>
                  </a:lnTo>
                  <a:close/>
                </a:path>
                <a:path w="41275" h="308609">
                  <a:moveTo>
                    <a:pt x="12433" y="45440"/>
                  </a:moveTo>
                  <a:lnTo>
                    <a:pt x="12077" y="44132"/>
                  </a:lnTo>
                  <a:lnTo>
                    <a:pt x="11722" y="42837"/>
                  </a:lnTo>
                  <a:lnTo>
                    <a:pt x="10375" y="42087"/>
                  </a:lnTo>
                  <a:lnTo>
                    <a:pt x="9080" y="42443"/>
                  </a:lnTo>
                  <a:lnTo>
                    <a:pt x="7785" y="42811"/>
                  </a:lnTo>
                  <a:lnTo>
                    <a:pt x="7035" y="44145"/>
                  </a:lnTo>
                  <a:lnTo>
                    <a:pt x="7747" y="46736"/>
                  </a:lnTo>
                  <a:lnTo>
                    <a:pt x="9093" y="47498"/>
                  </a:lnTo>
                  <a:lnTo>
                    <a:pt x="10388" y="47129"/>
                  </a:lnTo>
                  <a:lnTo>
                    <a:pt x="11684" y="46774"/>
                  </a:lnTo>
                  <a:lnTo>
                    <a:pt x="12433" y="45440"/>
                  </a:lnTo>
                  <a:close/>
                </a:path>
                <a:path w="41275" h="308609">
                  <a:moveTo>
                    <a:pt x="12433" y="31597"/>
                  </a:moveTo>
                  <a:lnTo>
                    <a:pt x="12077" y="30302"/>
                  </a:lnTo>
                  <a:lnTo>
                    <a:pt x="11722" y="28994"/>
                  </a:lnTo>
                  <a:lnTo>
                    <a:pt x="10375" y="28244"/>
                  </a:lnTo>
                  <a:lnTo>
                    <a:pt x="9080" y="28600"/>
                  </a:lnTo>
                  <a:lnTo>
                    <a:pt x="7785" y="28968"/>
                  </a:lnTo>
                  <a:lnTo>
                    <a:pt x="7035" y="30314"/>
                  </a:lnTo>
                  <a:lnTo>
                    <a:pt x="7747" y="32905"/>
                  </a:lnTo>
                  <a:lnTo>
                    <a:pt x="9093" y="33667"/>
                  </a:lnTo>
                  <a:lnTo>
                    <a:pt x="10388" y="33286"/>
                  </a:lnTo>
                  <a:lnTo>
                    <a:pt x="11684" y="32931"/>
                  </a:lnTo>
                  <a:lnTo>
                    <a:pt x="12433" y="31597"/>
                  </a:lnTo>
                  <a:close/>
                </a:path>
                <a:path w="41275" h="308609">
                  <a:moveTo>
                    <a:pt x="12433" y="17754"/>
                  </a:moveTo>
                  <a:lnTo>
                    <a:pt x="12077" y="16459"/>
                  </a:lnTo>
                  <a:lnTo>
                    <a:pt x="11722" y="15163"/>
                  </a:lnTo>
                  <a:lnTo>
                    <a:pt x="10375" y="14401"/>
                  </a:lnTo>
                  <a:lnTo>
                    <a:pt x="7785" y="15138"/>
                  </a:lnTo>
                  <a:lnTo>
                    <a:pt x="7035" y="16471"/>
                  </a:lnTo>
                  <a:lnTo>
                    <a:pt x="7747" y="19062"/>
                  </a:lnTo>
                  <a:lnTo>
                    <a:pt x="9093" y="19824"/>
                  </a:lnTo>
                  <a:lnTo>
                    <a:pt x="10388" y="19456"/>
                  </a:lnTo>
                  <a:lnTo>
                    <a:pt x="11684" y="19100"/>
                  </a:lnTo>
                  <a:lnTo>
                    <a:pt x="12433" y="17754"/>
                  </a:lnTo>
                  <a:close/>
                </a:path>
                <a:path w="41275" h="308609">
                  <a:moveTo>
                    <a:pt x="12433" y="3924"/>
                  </a:moveTo>
                  <a:lnTo>
                    <a:pt x="12077" y="2616"/>
                  </a:lnTo>
                  <a:lnTo>
                    <a:pt x="11722" y="1320"/>
                  </a:lnTo>
                  <a:lnTo>
                    <a:pt x="10375" y="571"/>
                  </a:lnTo>
                  <a:lnTo>
                    <a:pt x="9080" y="927"/>
                  </a:lnTo>
                  <a:lnTo>
                    <a:pt x="7785" y="1295"/>
                  </a:lnTo>
                  <a:lnTo>
                    <a:pt x="7035" y="2628"/>
                  </a:lnTo>
                  <a:lnTo>
                    <a:pt x="7747" y="5219"/>
                  </a:lnTo>
                  <a:lnTo>
                    <a:pt x="9093" y="5981"/>
                  </a:lnTo>
                  <a:lnTo>
                    <a:pt x="10388" y="5613"/>
                  </a:lnTo>
                  <a:lnTo>
                    <a:pt x="11684" y="5257"/>
                  </a:lnTo>
                  <a:lnTo>
                    <a:pt x="12433" y="3924"/>
                  </a:lnTo>
                  <a:close/>
                </a:path>
                <a:path w="41275" h="308609">
                  <a:moveTo>
                    <a:pt x="19456" y="29641"/>
                  </a:moveTo>
                  <a:lnTo>
                    <a:pt x="19100" y="28333"/>
                  </a:lnTo>
                  <a:lnTo>
                    <a:pt x="18745" y="27038"/>
                  </a:lnTo>
                  <a:lnTo>
                    <a:pt x="17399" y="26289"/>
                  </a:lnTo>
                  <a:lnTo>
                    <a:pt x="16103" y="26644"/>
                  </a:lnTo>
                  <a:lnTo>
                    <a:pt x="14808" y="27012"/>
                  </a:lnTo>
                  <a:lnTo>
                    <a:pt x="14058" y="28346"/>
                  </a:lnTo>
                  <a:lnTo>
                    <a:pt x="14770" y="30937"/>
                  </a:lnTo>
                  <a:lnTo>
                    <a:pt x="16129" y="31699"/>
                  </a:lnTo>
                  <a:lnTo>
                    <a:pt x="17411" y="31330"/>
                  </a:lnTo>
                  <a:lnTo>
                    <a:pt x="18707" y="30975"/>
                  </a:lnTo>
                  <a:lnTo>
                    <a:pt x="19456" y="29641"/>
                  </a:lnTo>
                  <a:close/>
                </a:path>
                <a:path w="41275" h="308609">
                  <a:moveTo>
                    <a:pt x="19456" y="15798"/>
                  </a:moveTo>
                  <a:lnTo>
                    <a:pt x="19100" y="14503"/>
                  </a:lnTo>
                  <a:lnTo>
                    <a:pt x="18745" y="13195"/>
                  </a:lnTo>
                  <a:lnTo>
                    <a:pt x="17399" y="12446"/>
                  </a:lnTo>
                  <a:lnTo>
                    <a:pt x="16103" y="12801"/>
                  </a:lnTo>
                  <a:lnTo>
                    <a:pt x="14808" y="13169"/>
                  </a:lnTo>
                  <a:lnTo>
                    <a:pt x="14058" y="14516"/>
                  </a:lnTo>
                  <a:lnTo>
                    <a:pt x="14770" y="17106"/>
                  </a:lnTo>
                  <a:lnTo>
                    <a:pt x="16129" y="17868"/>
                  </a:lnTo>
                  <a:lnTo>
                    <a:pt x="17411" y="17487"/>
                  </a:lnTo>
                  <a:lnTo>
                    <a:pt x="18707" y="17132"/>
                  </a:lnTo>
                  <a:lnTo>
                    <a:pt x="19456" y="15798"/>
                  </a:lnTo>
                  <a:close/>
                </a:path>
                <a:path w="41275" h="308609">
                  <a:moveTo>
                    <a:pt x="19456" y="1955"/>
                  </a:moveTo>
                  <a:lnTo>
                    <a:pt x="18923" y="0"/>
                  </a:lnTo>
                  <a:lnTo>
                    <a:pt x="14452" y="0"/>
                  </a:lnTo>
                  <a:lnTo>
                    <a:pt x="14058" y="673"/>
                  </a:lnTo>
                  <a:lnTo>
                    <a:pt x="14770" y="3263"/>
                  </a:lnTo>
                  <a:lnTo>
                    <a:pt x="16129" y="4025"/>
                  </a:lnTo>
                  <a:lnTo>
                    <a:pt x="18707" y="3302"/>
                  </a:lnTo>
                  <a:lnTo>
                    <a:pt x="19456" y="1955"/>
                  </a:lnTo>
                  <a:close/>
                </a:path>
                <a:path w="41275" h="308609">
                  <a:moveTo>
                    <a:pt x="26428" y="308495"/>
                  </a:moveTo>
                  <a:lnTo>
                    <a:pt x="26200" y="307695"/>
                  </a:lnTo>
                  <a:lnTo>
                    <a:pt x="24853" y="306946"/>
                  </a:lnTo>
                  <a:lnTo>
                    <a:pt x="22263" y="307670"/>
                  </a:lnTo>
                  <a:lnTo>
                    <a:pt x="21805" y="308495"/>
                  </a:lnTo>
                  <a:lnTo>
                    <a:pt x="26428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68" y="295173"/>
                  </a:lnTo>
                  <a:lnTo>
                    <a:pt x="26200" y="293865"/>
                  </a:lnTo>
                  <a:lnTo>
                    <a:pt x="24853" y="293116"/>
                  </a:lnTo>
                  <a:lnTo>
                    <a:pt x="22263" y="293839"/>
                  </a:lnTo>
                  <a:lnTo>
                    <a:pt x="21513" y="295186"/>
                  </a:lnTo>
                  <a:lnTo>
                    <a:pt x="21869" y="296481"/>
                  </a:lnTo>
                  <a:lnTo>
                    <a:pt x="22237" y="297764"/>
                  </a:lnTo>
                  <a:lnTo>
                    <a:pt x="23583" y="298526"/>
                  </a:lnTo>
                  <a:lnTo>
                    <a:pt x="24866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68" y="281330"/>
                  </a:lnTo>
                  <a:lnTo>
                    <a:pt x="26200" y="280022"/>
                  </a:lnTo>
                  <a:lnTo>
                    <a:pt x="24853" y="279273"/>
                  </a:lnTo>
                  <a:lnTo>
                    <a:pt x="22263" y="280009"/>
                  </a:lnTo>
                  <a:lnTo>
                    <a:pt x="21513" y="281343"/>
                  </a:lnTo>
                  <a:lnTo>
                    <a:pt x="21869" y="282638"/>
                  </a:lnTo>
                  <a:lnTo>
                    <a:pt x="22237" y="283933"/>
                  </a:lnTo>
                  <a:lnTo>
                    <a:pt x="23583" y="284695"/>
                  </a:lnTo>
                  <a:lnTo>
                    <a:pt x="24866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68" y="267487"/>
                  </a:lnTo>
                  <a:lnTo>
                    <a:pt x="26200" y="266192"/>
                  </a:lnTo>
                  <a:lnTo>
                    <a:pt x="24853" y="265442"/>
                  </a:lnTo>
                  <a:lnTo>
                    <a:pt x="22263" y="266166"/>
                  </a:lnTo>
                  <a:lnTo>
                    <a:pt x="21513" y="267500"/>
                  </a:lnTo>
                  <a:lnTo>
                    <a:pt x="21869" y="268808"/>
                  </a:lnTo>
                  <a:lnTo>
                    <a:pt x="22237" y="270090"/>
                  </a:lnTo>
                  <a:lnTo>
                    <a:pt x="23583" y="270852"/>
                  </a:lnTo>
                  <a:lnTo>
                    <a:pt x="24866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68" y="253644"/>
                  </a:lnTo>
                  <a:lnTo>
                    <a:pt x="26200" y="252349"/>
                  </a:lnTo>
                  <a:lnTo>
                    <a:pt x="24853" y="251599"/>
                  </a:lnTo>
                  <a:lnTo>
                    <a:pt x="22263" y="252323"/>
                  </a:lnTo>
                  <a:lnTo>
                    <a:pt x="21513" y="253669"/>
                  </a:lnTo>
                  <a:lnTo>
                    <a:pt x="21869" y="254965"/>
                  </a:lnTo>
                  <a:lnTo>
                    <a:pt x="22237" y="256247"/>
                  </a:lnTo>
                  <a:lnTo>
                    <a:pt x="23583" y="257009"/>
                  </a:lnTo>
                  <a:lnTo>
                    <a:pt x="24866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68" y="239814"/>
                  </a:lnTo>
                  <a:lnTo>
                    <a:pt x="26200" y="238506"/>
                  </a:lnTo>
                  <a:lnTo>
                    <a:pt x="24853" y="237756"/>
                  </a:lnTo>
                  <a:lnTo>
                    <a:pt x="22263" y="238493"/>
                  </a:lnTo>
                  <a:lnTo>
                    <a:pt x="21513" y="239826"/>
                  </a:lnTo>
                  <a:lnTo>
                    <a:pt x="21869" y="241122"/>
                  </a:lnTo>
                  <a:lnTo>
                    <a:pt x="22237" y="242417"/>
                  </a:lnTo>
                  <a:lnTo>
                    <a:pt x="23583" y="243179"/>
                  </a:lnTo>
                  <a:lnTo>
                    <a:pt x="24866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68" y="225971"/>
                  </a:lnTo>
                  <a:lnTo>
                    <a:pt x="26200" y="224675"/>
                  </a:lnTo>
                  <a:lnTo>
                    <a:pt x="24853" y="223926"/>
                  </a:lnTo>
                  <a:lnTo>
                    <a:pt x="22263" y="224650"/>
                  </a:lnTo>
                  <a:lnTo>
                    <a:pt x="21513" y="225983"/>
                  </a:lnTo>
                  <a:lnTo>
                    <a:pt x="21869" y="227291"/>
                  </a:lnTo>
                  <a:lnTo>
                    <a:pt x="22237" y="228574"/>
                  </a:lnTo>
                  <a:lnTo>
                    <a:pt x="23583" y="229336"/>
                  </a:lnTo>
                  <a:lnTo>
                    <a:pt x="24866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68" y="212140"/>
                  </a:lnTo>
                  <a:lnTo>
                    <a:pt x="26200" y="210832"/>
                  </a:lnTo>
                  <a:lnTo>
                    <a:pt x="24853" y="210083"/>
                  </a:lnTo>
                  <a:lnTo>
                    <a:pt x="22263" y="210807"/>
                  </a:lnTo>
                  <a:lnTo>
                    <a:pt x="21513" y="212153"/>
                  </a:lnTo>
                  <a:lnTo>
                    <a:pt x="21869" y="213448"/>
                  </a:lnTo>
                  <a:lnTo>
                    <a:pt x="22237" y="214731"/>
                  </a:lnTo>
                  <a:lnTo>
                    <a:pt x="23583" y="215493"/>
                  </a:lnTo>
                  <a:lnTo>
                    <a:pt x="24866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68" y="198310"/>
                  </a:lnTo>
                  <a:lnTo>
                    <a:pt x="26200" y="197002"/>
                  </a:lnTo>
                  <a:lnTo>
                    <a:pt x="24853" y="196253"/>
                  </a:lnTo>
                  <a:lnTo>
                    <a:pt x="22263" y="196989"/>
                  </a:lnTo>
                  <a:lnTo>
                    <a:pt x="21513" y="198323"/>
                  </a:lnTo>
                  <a:lnTo>
                    <a:pt x="21869" y="199618"/>
                  </a:lnTo>
                  <a:lnTo>
                    <a:pt x="22237" y="200914"/>
                  </a:lnTo>
                  <a:lnTo>
                    <a:pt x="23583" y="201676"/>
                  </a:lnTo>
                  <a:lnTo>
                    <a:pt x="24866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68" y="184467"/>
                  </a:lnTo>
                  <a:lnTo>
                    <a:pt x="26200" y="183172"/>
                  </a:lnTo>
                  <a:lnTo>
                    <a:pt x="24853" y="182422"/>
                  </a:lnTo>
                  <a:lnTo>
                    <a:pt x="22263" y="183146"/>
                  </a:lnTo>
                  <a:lnTo>
                    <a:pt x="21513" y="184480"/>
                  </a:lnTo>
                  <a:lnTo>
                    <a:pt x="21869" y="185788"/>
                  </a:lnTo>
                  <a:lnTo>
                    <a:pt x="22237" y="187071"/>
                  </a:lnTo>
                  <a:lnTo>
                    <a:pt x="23583" y="187833"/>
                  </a:lnTo>
                  <a:lnTo>
                    <a:pt x="24866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68" y="170637"/>
                  </a:lnTo>
                  <a:lnTo>
                    <a:pt x="26200" y="169329"/>
                  </a:lnTo>
                  <a:lnTo>
                    <a:pt x="24853" y="168579"/>
                  </a:lnTo>
                  <a:lnTo>
                    <a:pt x="22263" y="169303"/>
                  </a:lnTo>
                  <a:lnTo>
                    <a:pt x="21513" y="170649"/>
                  </a:lnTo>
                  <a:lnTo>
                    <a:pt x="21869" y="171945"/>
                  </a:lnTo>
                  <a:lnTo>
                    <a:pt x="22237" y="173228"/>
                  </a:lnTo>
                  <a:lnTo>
                    <a:pt x="23583" y="173990"/>
                  </a:lnTo>
                  <a:lnTo>
                    <a:pt x="24866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68" y="156794"/>
                  </a:lnTo>
                  <a:lnTo>
                    <a:pt x="26200" y="155486"/>
                  </a:lnTo>
                  <a:lnTo>
                    <a:pt x="24853" y="154736"/>
                  </a:lnTo>
                  <a:lnTo>
                    <a:pt x="22263" y="155473"/>
                  </a:lnTo>
                  <a:lnTo>
                    <a:pt x="21513" y="156806"/>
                  </a:lnTo>
                  <a:lnTo>
                    <a:pt x="21869" y="158102"/>
                  </a:lnTo>
                  <a:lnTo>
                    <a:pt x="22237" y="159397"/>
                  </a:lnTo>
                  <a:lnTo>
                    <a:pt x="23583" y="160159"/>
                  </a:lnTo>
                  <a:lnTo>
                    <a:pt x="24866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68" y="142951"/>
                  </a:lnTo>
                  <a:lnTo>
                    <a:pt x="26200" y="141655"/>
                  </a:lnTo>
                  <a:lnTo>
                    <a:pt x="24853" y="140906"/>
                  </a:lnTo>
                  <a:lnTo>
                    <a:pt x="22263" y="141630"/>
                  </a:lnTo>
                  <a:lnTo>
                    <a:pt x="21513" y="142963"/>
                  </a:lnTo>
                  <a:lnTo>
                    <a:pt x="21869" y="144272"/>
                  </a:lnTo>
                  <a:lnTo>
                    <a:pt x="22237" y="145554"/>
                  </a:lnTo>
                  <a:lnTo>
                    <a:pt x="23583" y="146316"/>
                  </a:lnTo>
                  <a:lnTo>
                    <a:pt x="24866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68" y="129120"/>
                  </a:lnTo>
                  <a:lnTo>
                    <a:pt x="26200" y="127812"/>
                  </a:lnTo>
                  <a:lnTo>
                    <a:pt x="24853" y="127063"/>
                  </a:lnTo>
                  <a:lnTo>
                    <a:pt x="22263" y="127787"/>
                  </a:lnTo>
                  <a:lnTo>
                    <a:pt x="21513" y="129133"/>
                  </a:lnTo>
                  <a:lnTo>
                    <a:pt x="21869" y="130429"/>
                  </a:lnTo>
                  <a:lnTo>
                    <a:pt x="22237" y="131711"/>
                  </a:lnTo>
                  <a:lnTo>
                    <a:pt x="23583" y="132473"/>
                  </a:lnTo>
                  <a:lnTo>
                    <a:pt x="24866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68" y="115290"/>
                  </a:lnTo>
                  <a:lnTo>
                    <a:pt x="26200" y="113982"/>
                  </a:lnTo>
                  <a:lnTo>
                    <a:pt x="24853" y="113233"/>
                  </a:lnTo>
                  <a:lnTo>
                    <a:pt x="22263" y="113969"/>
                  </a:lnTo>
                  <a:lnTo>
                    <a:pt x="21513" y="115303"/>
                  </a:lnTo>
                  <a:lnTo>
                    <a:pt x="21869" y="116598"/>
                  </a:lnTo>
                  <a:lnTo>
                    <a:pt x="22237" y="117894"/>
                  </a:lnTo>
                  <a:lnTo>
                    <a:pt x="23583" y="118656"/>
                  </a:lnTo>
                  <a:lnTo>
                    <a:pt x="24866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68" y="101447"/>
                  </a:lnTo>
                  <a:lnTo>
                    <a:pt x="26200" y="100152"/>
                  </a:lnTo>
                  <a:lnTo>
                    <a:pt x="24853" y="99402"/>
                  </a:lnTo>
                  <a:lnTo>
                    <a:pt x="22263" y="100126"/>
                  </a:lnTo>
                  <a:lnTo>
                    <a:pt x="21513" y="101460"/>
                  </a:lnTo>
                  <a:lnTo>
                    <a:pt x="21869" y="102768"/>
                  </a:lnTo>
                  <a:lnTo>
                    <a:pt x="22237" y="104051"/>
                  </a:lnTo>
                  <a:lnTo>
                    <a:pt x="23583" y="104813"/>
                  </a:lnTo>
                  <a:lnTo>
                    <a:pt x="24866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26924" y="88912"/>
                  </a:moveTo>
                  <a:lnTo>
                    <a:pt x="26568" y="87617"/>
                  </a:lnTo>
                  <a:lnTo>
                    <a:pt x="26200" y="86309"/>
                  </a:lnTo>
                  <a:lnTo>
                    <a:pt x="24853" y="85559"/>
                  </a:lnTo>
                  <a:lnTo>
                    <a:pt x="22263" y="86283"/>
                  </a:lnTo>
                  <a:lnTo>
                    <a:pt x="21513" y="87630"/>
                  </a:lnTo>
                  <a:lnTo>
                    <a:pt x="21869" y="88925"/>
                  </a:lnTo>
                  <a:lnTo>
                    <a:pt x="22237" y="90208"/>
                  </a:lnTo>
                  <a:lnTo>
                    <a:pt x="23583" y="90970"/>
                  </a:lnTo>
                  <a:lnTo>
                    <a:pt x="24866" y="90601"/>
                  </a:lnTo>
                  <a:lnTo>
                    <a:pt x="26174" y="90246"/>
                  </a:lnTo>
                  <a:lnTo>
                    <a:pt x="26924" y="88912"/>
                  </a:lnTo>
                  <a:close/>
                </a:path>
                <a:path w="41275" h="308609">
                  <a:moveTo>
                    <a:pt x="26924" y="75069"/>
                  </a:moveTo>
                  <a:lnTo>
                    <a:pt x="26568" y="73774"/>
                  </a:lnTo>
                  <a:lnTo>
                    <a:pt x="26200" y="72466"/>
                  </a:lnTo>
                  <a:lnTo>
                    <a:pt x="24853" y="71716"/>
                  </a:lnTo>
                  <a:lnTo>
                    <a:pt x="22263" y="72453"/>
                  </a:lnTo>
                  <a:lnTo>
                    <a:pt x="21513" y="73787"/>
                  </a:lnTo>
                  <a:lnTo>
                    <a:pt x="21869" y="75082"/>
                  </a:lnTo>
                  <a:lnTo>
                    <a:pt x="22237" y="76377"/>
                  </a:lnTo>
                  <a:lnTo>
                    <a:pt x="23583" y="77139"/>
                  </a:lnTo>
                  <a:lnTo>
                    <a:pt x="24866" y="76771"/>
                  </a:lnTo>
                  <a:lnTo>
                    <a:pt x="26174" y="76415"/>
                  </a:lnTo>
                  <a:lnTo>
                    <a:pt x="26924" y="75069"/>
                  </a:lnTo>
                  <a:close/>
                </a:path>
                <a:path w="41275" h="308609">
                  <a:moveTo>
                    <a:pt x="26924" y="61239"/>
                  </a:moveTo>
                  <a:lnTo>
                    <a:pt x="26568" y="59931"/>
                  </a:lnTo>
                  <a:lnTo>
                    <a:pt x="26200" y="58635"/>
                  </a:lnTo>
                  <a:lnTo>
                    <a:pt x="24853" y="57886"/>
                  </a:lnTo>
                  <a:lnTo>
                    <a:pt x="22263" y="58610"/>
                  </a:lnTo>
                  <a:lnTo>
                    <a:pt x="21513" y="59944"/>
                  </a:lnTo>
                  <a:lnTo>
                    <a:pt x="21869" y="61252"/>
                  </a:lnTo>
                  <a:lnTo>
                    <a:pt x="22237" y="62534"/>
                  </a:lnTo>
                  <a:lnTo>
                    <a:pt x="23583" y="63296"/>
                  </a:lnTo>
                  <a:lnTo>
                    <a:pt x="24866" y="62928"/>
                  </a:lnTo>
                  <a:lnTo>
                    <a:pt x="26174" y="62572"/>
                  </a:lnTo>
                  <a:lnTo>
                    <a:pt x="26924" y="61239"/>
                  </a:lnTo>
                  <a:close/>
                </a:path>
                <a:path w="41275" h="308609">
                  <a:moveTo>
                    <a:pt x="26924" y="47396"/>
                  </a:moveTo>
                  <a:lnTo>
                    <a:pt x="26568" y="46101"/>
                  </a:lnTo>
                  <a:lnTo>
                    <a:pt x="26200" y="44792"/>
                  </a:lnTo>
                  <a:lnTo>
                    <a:pt x="24853" y="44043"/>
                  </a:lnTo>
                  <a:lnTo>
                    <a:pt x="22263" y="44767"/>
                  </a:lnTo>
                  <a:lnTo>
                    <a:pt x="21513" y="46113"/>
                  </a:lnTo>
                  <a:lnTo>
                    <a:pt x="21869" y="47409"/>
                  </a:lnTo>
                  <a:lnTo>
                    <a:pt x="22237" y="48704"/>
                  </a:lnTo>
                  <a:lnTo>
                    <a:pt x="23583" y="49466"/>
                  </a:lnTo>
                  <a:lnTo>
                    <a:pt x="24866" y="49085"/>
                  </a:lnTo>
                  <a:lnTo>
                    <a:pt x="26174" y="48729"/>
                  </a:lnTo>
                  <a:lnTo>
                    <a:pt x="26924" y="47396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35" y="305727"/>
                  </a:lnTo>
                  <a:lnTo>
                    <a:pt x="31889" y="304977"/>
                  </a:lnTo>
                  <a:lnTo>
                    <a:pt x="29286" y="305727"/>
                  </a:lnTo>
                  <a:lnTo>
                    <a:pt x="28549" y="307047"/>
                  </a:lnTo>
                  <a:lnTo>
                    <a:pt x="28943" y="308495"/>
                  </a:lnTo>
                  <a:lnTo>
                    <a:pt x="33870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35" y="291896"/>
                  </a:lnTo>
                  <a:lnTo>
                    <a:pt x="31889" y="291147"/>
                  </a:lnTo>
                  <a:lnTo>
                    <a:pt x="29298" y="291871"/>
                  </a:lnTo>
                  <a:lnTo>
                    <a:pt x="28549" y="293204"/>
                  </a:lnTo>
                  <a:lnTo>
                    <a:pt x="28905" y="294513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02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35" y="278053"/>
                  </a:lnTo>
                  <a:lnTo>
                    <a:pt x="31889" y="277304"/>
                  </a:lnTo>
                  <a:lnTo>
                    <a:pt x="29298" y="278028"/>
                  </a:lnTo>
                  <a:lnTo>
                    <a:pt x="28549" y="279374"/>
                  </a:lnTo>
                  <a:lnTo>
                    <a:pt x="28905" y="280670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02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35" y="264223"/>
                  </a:lnTo>
                  <a:lnTo>
                    <a:pt x="31889" y="263474"/>
                  </a:lnTo>
                  <a:lnTo>
                    <a:pt x="29298" y="264210"/>
                  </a:lnTo>
                  <a:lnTo>
                    <a:pt x="28549" y="265544"/>
                  </a:lnTo>
                  <a:lnTo>
                    <a:pt x="28905" y="266839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35" y="250393"/>
                  </a:lnTo>
                  <a:lnTo>
                    <a:pt x="31889" y="249643"/>
                  </a:lnTo>
                  <a:lnTo>
                    <a:pt x="29298" y="250367"/>
                  </a:lnTo>
                  <a:lnTo>
                    <a:pt x="28549" y="251701"/>
                  </a:lnTo>
                  <a:lnTo>
                    <a:pt x="28905" y="253009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02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35" y="236550"/>
                  </a:lnTo>
                  <a:lnTo>
                    <a:pt x="31889" y="235800"/>
                  </a:lnTo>
                  <a:lnTo>
                    <a:pt x="29298" y="236524"/>
                  </a:lnTo>
                  <a:lnTo>
                    <a:pt x="28549" y="237871"/>
                  </a:lnTo>
                  <a:lnTo>
                    <a:pt x="28905" y="239166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02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35" y="222707"/>
                  </a:lnTo>
                  <a:lnTo>
                    <a:pt x="31889" y="221957"/>
                  </a:lnTo>
                  <a:lnTo>
                    <a:pt x="29298" y="222694"/>
                  </a:lnTo>
                  <a:lnTo>
                    <a:pt x="28549" y="224028"/>
                  </a:lnTo>
                  <a:lnTo>
                    <a:pt x="28905" y="225323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35" y="208876"/>
                  </a:lnTo>
                  <a:lnTo>
                    <a:pt x="31889" y="208127"/>
                  </a:lnTo>
                  <a:lnTo>
                    <a:pt x="29298" y="208851"/>
                  </a:lnTo>
                  <a:lnTo>
                    <a:pt x="28549" y="210185"/>
                  </a:lnTo>
                  <a:lnTo>
                    <a:pt x="28905" y="211493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02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35" y="195033"/>
                  </a:lnTo>
                  <a:lnTo>
                    <a:pt x="31889" y="194284"/>
                  </a:lnTo>
                  <a:lnTo>
                    <a:pt x="30607" y="194640"/>
                  </a:lnTo>
                  <a:lnTo>
                    <a:pt x="29298" y="195021"/>
                  </a:lnTo>
                  <a:lnTo>
                    <a:pt x="28549" y="196354"/>
                  </a:lnTo>
                  <a:lnTo>
                    <a:pt x="28905" y="197650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02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35" y="181190"/>
                  </a:lnTo>
                  <a:lnTo>
                    <a:pt x="31889" y="180441"/>
                  </a:lnTo>
                  <a:lnTo>
                    <a:pt x="29298" y="181178"/>
                  </a:lnTo>
                  <a:lnTo>
                    <a:pt x="28549" y="182511"/>
                  </a:lnTo>
                  <a:lnTo>
                    <a:pt x="28905" y="183807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35" y="167373"/>
                  </a:lnTo>
                  <a:lnTo>
                    <a:pt x="31889" y="166624"/>
                  </a:lnTo>
                  <a:lnTo>
                    <a:pt x="29298" y="167347"/>
                  </a:lnTo>
                  <a:lnTo>
                    <a:pt x="28549" y="168681"/>
                  </a:lnTo>
                  <a:lnTo>
                    <a:pt x="28905" y="169989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02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35" y="153530"/>
                  </a:lnTo>
                  <a:lnTo>
                    <a:pt x="31889" y="152781"/>
                  </a:lnTo>
                  <a:lnTo>
                    <a:pt x="29298" y="153504"/>
                  </a:lnTo>
                  <a:lnTo>
                    <a:pt x="28549" y="154851"/>
                  </a:lnTo>
                  <a:lnTo>
                    <a:pt x="28905" y="156146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02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35" y="139700"/>
                  </a:lnTo>
                  <a:lnTo>
                    <a:pt x="31889" y="138938"/>
                  </a:lnTo>
                  <a:lnTo>
                    <a:pt x="29298" y="139674"/>
                  </a:lnTo>
                  <a:lnTo>
                    <a:pt x="28549" y="141008"/>
                  </a:lnTo>
                  <a:lnTo>
                    <a:pt x="28905" y="142303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02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35" y="125857"/>
                  </a:lnTo>
                  <a:lnTo>
                    <a:pt x="31889" y="125107"/>
                  </a:lnTo>
                  <a:lnTo>
                    <a:pt x="29298" y="125831"/>
                  </a:lnTo>
                  <a:lnTo>
                    <a:pt x="28549" y="127165"/>
                  </a:lnTo>
                  <a:lnTo>
                    <a:pt x="28905" y="128473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02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35" y="112014"/>
                  </a:lnTo>
                  <a:lnTo>
                    <a:pt x="31889" y="111264"/>
                  </a:lnTo>
                  <a:lnTo>
                    <a:pt x="29298" y="111988"/>
                  </a:lnTo>
                  <a:lnTo>
                    <a:pt x="28549" y="113334"/>
                  </a:lnTo>
                  <a:lnTo>
                    <a:pt x="28905" y="114630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02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35" y="98183"/>
                  </a:lnTo>
                  <a:lnTo>
                    <a:pt x="31889" y="97421"/>
                  </a:lnTo>
                  <a:lnTo>
                    <a:pt x="29298" y="98158"/>
                  </a:lnTo>
                  <a:lnTo>
                    <a:pt x="28549" y="99491"/>
                  </a:lnTo>
                  <a:lnTo>
                    <a:pt x="28905" y="100787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02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35" y="84353"/>
                  </a:lnTo>
                  <a:lnTo>
                    <a:pt x="31889" y="83604"/>
                  </a:lnTo>
                  <a:lnTo>
                    <a:pt x="29298" y="84328"/>
                  </a:lnTo>
                  <a:lnTo>
                    <a:pt x="28549" y="85661"/>
                  </a:lnTo>
                  <a:lnTo>
                    <a:pt x="28905" y="86969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02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604" y="71818"/>
                  </a:lnTo>
                  <a:lnTo>
                    <a:pt x="33235" y="70510"/>
                  </a:lnTo>
                  <a:lnTo>
                    <a:pt x="31889" y="69761"/>
                  </a:lnTo>
                  <a:lnTo>
                    <a:pt x="29298" y="70485"/>
                  </a:lnTo>
                  <a:lnTo>
                    <a:pt x="28549" y="71831"/>
                  </a:lnTo>
                  <a:lnTo>
                    <a:pt x="28905" y="73126"/>
                  </a:lnTo>
                  <a:lnTo>
                    <a:pt x="29273" y="74422"/>
                  </a:lnTo>
                  <a:lnTo>
                    <a:pt x="30619" y="75184"/>
                  </a:lnTo>
                  <a:lnTo>
                    <a:pt x="31902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33959" y="59270"/>
                  </a:moveTo>
                  <a:lnTo>
                    <a:pt x="33604" y="57975"/>
                  </a:lnTo>
                  <a:lnTo>
                    <a:pt x="33235" y="56680"/>
                  </a:lnTo>
                  <a:lnTo>
                    <a:pt x="31889" y="55918"/>
                  </a:lnTo>
                  <a:lnTo>
                    <a:pt x="29298" y="56654"/>
                  </a:lnTo>
                  <a:lnTo>
                    <a:pt x="28549" y="57988"/>
                  </a:lnTo>
                  <a:lnTo>
                    <a:pt x="28905" y="59283"/>
                  </a:lnTo>
                  <a:lnTo>
                    <a:pt x="29273" y="60579"/>
                  </a:lnTo>
                  <a:lnTo>
                    <a:pt x="30619" y="61341"/>
                  </a:lnTo>
                  <a:lnTo>
                    <a:pt x="31902" y="60972"/>
                  </a:lnTo>
                  <a:lnTo>
                    <a:pt x="33210" y="60617"/>
                  </a:lnTo>
                  <a:lnTo>
                    <a:pt x="33959" y="59270"/>
                  </a:lnTo>
                  <a:close/>
                </a:path>
                <a:path w="41275" h="308609">
                  <a:moveTo>
                    <a:pt x="33959" y="45440"/>
                  </a:moveTo>
                  <a:lnTo>
                    <a:pt x="33604" y="44132"/>
                  </a:lnTo>
                  <a:lnTo>
                    <a:pt x="33235" y="42837"/>
                  </a:lnTo>
                  <a:lnTo>
                    <a:pt x="31889" y="42087"/>
                  </a:lnTo>
                  <a:lnTo>
                    <a:pt x="29298" y="42811"/>
                  </a:lnTo>
                  <a:lnTo>
                    <a:pt x="28549" y="44145"/>
                  </a:lnTo>
                  <a:lnTo>
                    <a:pt x="28905" y="45453"/>
                  </a:lnTo>
                  <a:lnTo>
                    <a:pt x="29273" y="46736"/>
                  </a:lnTo>
                  <a:lnTo>
                    <a:pt x="30619" y="47498"/>
                  </a:lnTo>
                  <a:lnTo>
                    <a:pt x="31902" y="47129"/>
                  </a:lnTo>
                  <a:lnTo>
                    <a:pt x="33210" y="46774"/>
                  </a:lnTo>
                  <a:lnTo>
                    <a:pt x="33959" y="45440"/>
                  </a:lnTo>
                  <a:close/>
                </a:path>
                <a:path w="41275" h="308609">
                  <a:moveTo>
                    <a:pt x="40995" y="306374"/>
                  </a:moveTo>
                  <a:lnTo>
                    <a:pt x="40640" y="305066"/>
                  </a:lnTo>
                  <a:lnTo>
                    <a:pt x="40284" y="303771"/>
                  </a:lnTo>
                  <a:lnTo>
                    <a:pt x="38925" y="303022"/>
                  </a:lnTo>
                  <a:lnTo>
                    <a:pt x="36334" y="303745"/>
                  </a:lnTo>
                  <a:lnTo>
                    <a:pt x="35585" y="305092"/>
                  </a:lnTo>
                  <a:lnTo>
                    <a:pt x="36309" y="307670"/>
                  </a:lnTo>
                  <a:lnTo>
                    <a:pt x="37655" y="308432"/>
                  </a:lnTo>
                  <a:lnTo>
                    <a:pt x="38938" y="308063"/>
                  </a:lnTo>
                  <a:lnTo>
                    <a:pt x="40246" y="307708"/>
                  </a:lnTo>
                  <a:lnTo>
                    <a:pt x="40995" y="306374"/>
                  </a:lnTo>
                  <a:close/>
                </a:path>
                <a:path w="41275" h="308609">
                  <a:moveTo>
                    <a:pt x="40995" y="292531"/>
                  </a:moveTo>
                  <a:lnTo>
                    <a:pt x="40640" y="291236"/>
                  </a:lnTo>
                  <a:lnTo>
                    <a:pt x="40284" y="289941"/>
                  </a:lnTo>
                  <a:lnTo>
                    <a:pt x="38925" y="289191"/>
                  </a:lnTo>
                  <a:lnTo>
                    <a:pt x="36334" y="289915"/>
                  </a:lnTo>
                  <a:lnTo>
                    <a:pt x="35585" y="291249"/>
                  </a:lnTo>
                  <a:lnTo>
                    <a:pt x="35953" y="292544"/>
                  </a:lnTo>
                  <a:lnTo>
                    <a:pt x="36309" y="293839"/>
                  </a:lnTo>
                  <a:lnTo>
                    <a:pt x="37655" y="294601"/>
                  </a:lnTo>
                  <a:lnTo>
                    <a:pt x="38938" y="294233"/>
                  </a:lnTo>
                  <a:lnTo>
                    <a:pt x="40246" y="293878"/>
                  </a:lnTo>
                  <a:lnTo>
                    <a:pt x="40995" y="292531"/>
                  </a:lnTo>
                  <a:close/>
                </a:path>
                <a:path w="41275" h="308609">
                  <a:moveTo>
                    <a:pt x="40995" y="278701"/>
                  </a:moveTo>
                  <a:lnTo>
                    <a:pt x="40640" y="277393"/>
                  </a:lnTo>
                  <a:lnTo>
                    <a:pt x="40284" y="276098"/>
                  </a:lnTo>
                  <a:lnTo>
                    <a:pt x="38925" y="275348"/>
                  </a:lnTo>
                  <a:lnTo>
                    <a:pt x="36334" y="276072"/>
                  </a:lnTo>
                  <a:lnTo>
                    <a:pt x="35585" y="277406"/>
                  </a:lnTo>
                  <a:lnTo>
                    <a:pt x="36309" y="279996"/>
                  </a:lnTo>
                  <a:lnTo>
                    <a:pt x="37655" y="280758"/>
                  </a:lnTo>
                  <a:lnTo>
                    <a:pt x="38938" y="280390"/>
                  </a:lnTo>
                  <a:lnTo>
                    <a:pt x="40246" y="280035"/>
                  </a:lnTo>
                  <a:lnTo>
                    <a:pt x="40995" y="278701"/>
                  </a:lnTo>
                  <a:close/>
                </a:path>
                <a:path w="41275" h="308609">
                  <a:moveTo>
                    <a:pt x="40995" y="264858"/>
                  </a:moveTo>
                  <a:lnTo>
                    <a:pt x="40640" y="263550"/>
                  </a:lnTo>
                  <a:lnTo>
                    <a:pt x="40284" y="262255"/>
                  </a:lnTo>
                  <a:lnTo>
                    <a:pt x="38925" y="261505"/>
                  </a:lnTo>
                  <a:lnTo>
                    <a:pt x="36334" y="262229"/>
                  </a:lnTo>
                  <a:lnTo>
                    <a:pt x="35585" y="263575"/>
                  </a:lnTo>
                  <a:lnTo>
                    <a:pt x="36309" y="266153"/>
                  </a:lnTo>
                  <a:lnTo>
                    <a:pt x="37655" y="266928"/>
                  </a:lnTo>
                  <a:lnTo>
                    <a:pt x="38938" y="266547"/>
                  </a:lnTo>
                  <a:lnTo>
                    <a:pt x="40246" y="266192"/>
                  </a:lnTo>
                  <a:lnTo>
                    <a:pt x="40995" y="264858"/>
                  </a:lnTo>
                  <a:close/>
                </a:path>
                <a:path w="41275" h="308609">
                  <a:moveTo>
                    <a:pt x="40995" y="251015"/>
                  </a:moveTo>
                  <a:lnTo>
                    <a:pt x="40640" y="249720"/>
                  </a:lnTo>
                  <a:lnTo>
                    <a:pt x="40284" y="248424"/>
                  </a:lnTo>
                  <a:lnTo>
                    <a:pt x="38925" y="247675"/>
                  </a:lnTo>
                  <a:lnTo>
                    <a:pt x="36334" y="248399"/>
                  </a:lnTo>
                  <a:lnTo>
                    <a:pt x="35585" y="249732"/>
                  </a:lnTo>
                  <a:lnTo>
                    <a:pt x="35953" y="251028"/>
                  </a:lnTo>
                  <a:lnTo>
                    <a:pt x="36309" y="252323"/>
                  </a:lnTo>
                  <a:lnTo>
                    <a:pt x="37655" y="253085"/>
                  </a:lnTo>
                  <a:lnTo>
                    <a:pt x="38938" y="252717"/>
                  </a:lnTo>
                  <a:lnTo>
                    <a:pt x="40246" y="252361"/>
                  </a:lnTo>
                  <a:lnTo>
                    <a:pt x="40995" y="251015"/>
                  </a:lnTo>
                  <a:close/>
                </a:path>
                <a:path w="41275" h="308609">
                  <a:moveTo>
                    <a:pt x="40995" y="237197"/>
                  </a:moveTo>
                  <a:lnTo>
                    <a:pt x="40640" y="235889"/>
                  </a:lnTo>
                  <a:lnTo>
                    <a:pt x="40284" y="234594"/>
                  </a:lnTo>
                  <a:lnTo>
                    <a:pt x="38925" y="233845"/>
                  </a:lnTo>
                  <a:lnTo>
                    <a:pt x="36334" y="234569"/>
                  </a:lnTo>
                  <a:lnTo>
                    <a:pt x="35585" y="235902"/>
                  </a:lnTo>
                  <a:lnTo>
                    <a:pt x="36309" y="238493"/>
                  </a:lnTo>
                  <a:lnTo>
                    <a:pt x="37655" y="239255"/>
                  </a:lnTo>
                  <a:lnTo>
                    <a:pt x="38938" y="238887"/>
                  </a:lnTo>
                  <a:lnTo>
                    <a:pt x="40246" y="238531"/>
                  </a:lnTo>
                  <a:lnTo>
                    <a:pt x="40995" y="237197"/>
                  </a:lnTo>
                  <a:close/>
                </a:path>
                <a:path w="41275" h="308609">
                  <a:moveTo>
                    <a:pt x="40995" y="223354"/>
                  </a:moveTo>
                  <a:lnTo>
                    <a:pt x="40640" y="222059"/>
                  </a:lnTo>
                  <a:lnTo>
                    <a:pt x="40284" y="220751"/>
                  </a:lnTo>
                  <a:lnTo>
                    <a:pt x="38925" y="220002"/>
                  </a:lnTo>
                  <a:lnTo>
                    <a:pt x="36334" y="220726"/>
                  </a:lnTo>
                  <a:lnTo>
                    <a:pt x="35585" y="222072"/>
                  </a:lnTo>
                  <a:lnTo>
                    <a:pt x="35953" y="223367"/>
                  </a:lnTo>
                  <a:lnTo>
                    <a:pt x="36309" y="224663"/>
                  </a:lnTo>
                  <a:lnTo>
                    <a:pt x="37655" y="225425"/>
                  </a:lnTo>
                  <a:lnTo>
                    <a:pt x="38938" y="225044"/>
                  </a:lnTo>
                  <a:lnTo>
                    <a:pt x="40246" y="224688"/>
                  </a:lnTo>
                  <a:lnTo>
                    <a:pt x="40995" y="223354"/>
                  </a:lnTo>
                  <a:close/>
                </a:path>
                <a:path w="41275" h="308609">
                  <a:moveTo>
                    <a:pt x="40995" y="209511"/>
                  </a:moveTo>
                  <a:lnTo>
                    <a:pt x="40640" y="208216"/>
                  </a:lnTo>
                  <a:lnTo>
                    <a:pt x="40284" y="206921"/>
                  </a:lnTo>
                  <a:lnTo>
                    <a:pt x="38925" y="206171"/>
                  </a:lnTo>
                  <a:lnTo>
                    <a:pt x="36334" y="206895"/>
                  </a:lnTo>
                  <a:lnTo>
                    <a:pt x="35585" y="208229"/>
                  </a:lnTo>
                  <a:lnTo>
                    <a:pt x="35953" y="209524"/>
                  </a:lnTo>
                  <a:lnTo>
                    <a:pt x="36309" y="210820"/>
                  </a:lnTo>
                  <a:lnTo>
                    <a:pt x="37655" y="211582"/>
                  </a:lnTo>
                  <a:lnTo>
                    <a:pt x="38938" y="211213"/>
                  </a:lnTo>
                  <a:lnTo>
                    <a:pt x="40246" y="210858"/>
                  </a:lnTo>
                  <a:lnTo>
                    <a:pt x="40995" y="209511"/>
                  </a:lnTo>
                  <a:close/>
                </a:path>
                <a:path w="41275" h="308609">
                  <a:moveTo>
                    <a:pt x="40995" y="195681"/>
                  </a:moveTo>
                  <a:lnTo>
                    <a:pt x="40640" y="194373"/>
                  </a:lnTo>
                  <a:lnTo>
                    <a:pt x="40284" y="193078"/>
                  </a:lnTo>
                  <a:lnTo>
                    <a:pt x="38925" y="192328"/>
                  </a:lnTo>
                  <a:lnTo>
                    <a:pt x="36334" y="193052"/>
                  </a:lnTo>
                  <a:lnTo>
                    <a:pt x="35585" y="194386"/>
                  </a:lnTo>
                  <a:lnTo>
                    <a:pt x="36309" y="196977"/>
                  </a:lnTo>
                  <a:lnTo>
                    <a:pt x="37655" y="197739"/>
                  </a:lnTo>
                  <a:lnTo>
                    <a:pt x="38938" y="197370"/>
                  </a:lnTo>
                  <a:lnTo>
                    <a:pt x="40246" y="197015"/>
                  </a:lnTo>
                  <a:lnTo>
                    <a:pt x="40995" y="195681"/>
                  </a:lnTo>
                  <a:close/>
                </a:path>
                <a:path w="41275" h="308609">
                  <a:moveTo>
                    <a:pt x="40995" y="181838"/>
                  </a:moveTo>
                  <a:lnTo>
                    <a:pt x="40640" y="180543"/>
                  </a:lnTo>
                  <a:lnTo>
                    <a:pt x="40284" y="179235"/>
                  </a:lnTo>
                  <a:lnTo>
                    <a:pt x="38925" y="178485"/>
                  </a:lnTo>
                  <a:lnTo>
                    <a:pt x="36334" y="179209"/>
                  </a:lnTo>
                  <a:lnTo>
                    <a:pt x="35585" y="180555"/>
                  </a:lnTo>
                  <a:lnTo>
                    <a:pt x="35953" y="181851"/>
                  </a:lnTo>
                  <a:lnTo>
                    <a:pt x="36309" y="183146"/>
                  </a:lnTo>
                  <a:lnTo>
                    <a:pt x="37655" y="183908"/>
                  </a:lnTo>
                  <a:lnTo>
                    <a:pt x="38938" y="183527"/>
                  </a:lnTo>
                  <a:lnTo>
                    <a:pt x="40246" y="183172"/>
                  </a:lnTo>
                  <a:lnTo>
                    <a:pt x="40995" y="181838"/>
                  </a:lnTo>
                  <a:close/>
                </a:path>
                <a:path w="41275" h="308609">
                  <a:moveTo>
                    <a:pt x="40995" y="167995"/>
                  </a:moveTo>
                  <a:lnTo>
                    <a:pt x="40640" y="166700"/>
                  </a:lnTo>
                  <a:lnTo>
                    <a:pt x="40284" y="165404"/>
                  </a:lnTo>
                  <a:lnTo>
                    <a:pt x="38925" y="164655"/>
                  </a:lnTo>
                  <a:lnTo>
                    <a:pt x="36334" y="165379"/>
                  </a:lnTo>
                  <a:lnTo>
                    <a:pt x="35585" y="166712"/>
                  </a:lnTo>
                  <a:lnTo>
                    <a:pt x="35953" y="168008"/>
                  </a:lnTo>
                  <a:lnTo>
                    <a:pt x="36309" y="169303"/>
                  </a:lnTo>
                  <a:lnTo>
                    <a:pt x="37655" y="170065"/>
                  </a:lnTo>
                  <a:lnTo>
                    <a:pt x="38938" y="169697"/>
                  </a:lnTo>
                  <a:lnTo>
                    <a:pt x="40246" y="169341"/>
                  </a:lnTo>
                  <a:lnTo>
                    <a:pt x="40995" y="167995"/>
                  </a:lnTo>
                  <a:close/>
                </a:path>
                <a:path w="41275" h="308609">
                  <a:moveTo>
                    <a:pt x="40995" y="154165"/>
                  </a:moveTo>
                  <a:lnTo>
                    <a:pt x="40640" y="152857"/>
                  </a:lnTo>
                  <a:lnTo>
                    <a:pt x="40284" y="151561"/>
                  </a:lnTo>
                  <a:lnTo>
                    <a:pt x="38925" y="150812"/>
                  </a:lnTo>
                  <a:lnTo>
                    <a:pt x="36334" y="151536"/>
                  </a:lnTo>
                  <a:lnTo>
                    <a:pt x="35585" y="152869"/>
                  </a:lnTo>
                  <a:lnTo>
                    <a:pt x="36309" y="155460"/>
                  </a:lnTo>
                  <a:lnTo>
                    <a:pt x="37655" y="156222"/>
                  </a:lnTo>
                  <a:lnTo>
                    <a:pt x="38938" y="155854"/>
                  </a:lnTo>
                  <a:lnTo>
                    <a:pt x="40246" y="155498"/>
                  </a:lnTo>
                  <a:lnTo>
                    <a:pt x="40995" y="154165"/>
                  </a:lnTo>
                  <a:close/>
                </a:path>
                <a:path w="41275" h="308609">
                  <a:moveTo>
                    <a:pt x="40995" y="140335"/>
                  </a:moveTo>
                  <a:lnTo>
                    <a:pt x="40640" y="139039"/>
                  </a:lnTo>
                  <a:lnTo>
                    <a:pt x="40284" y="137731"/>
                  </a:lnTo>
                  <a:lnTo>
                    <a:pt x="38925" y="136982"/>
                  </a:lnTo>
                  <a:lnTo>
                    <a:pt x="36334" y="137706"/>
                  </a:lnTo>
                  <a:lnTo>
                    <a:pt x="35585" y="139052"/>
                  </a:lnTo>
                  <a:lnTo>
                    <a:pt x="35953" y="140347"/>
                  </a:lnTo>
                  <a:lnTo>
                    <a:pt x="36309" y="141643"/>
                  </a:lnTo>
                  <a:lnTo>
                    <a:pt x="37655" y="142405"/>
                  </a:lnTo>
                  <a:lnTo>
                    <a:pt x="38938" y="142024"/>
                  </a:lnTo>
                  <a:lnTo>
                    <a:pt x="40246" y="141668"/>
                  </a:lnTo>
                  <a:lnTo>
                    <a:pt x="40995" y="140335"/>
                  </a:lnTo>
                  <a:close/>
                </a:path>
                <a:path w="41275" h="308609">
                  <a:moveTo>
                    <a:pt x="40995" y="126492"/>
                  </a:moveTo>
                  <a:lnTo>
                    <a:pt x="40640" y="125196"/>
                  </a:lnTo>
                  <a:lnTo>
                    <a:pt x="40284" y="123901"/>
                  </a:lnTo>
                  <a:lnTo>
                    <a:pt x="38925" y="123139"/>
                  </a:lnTo>
                  <a:lnTo>
                    <a:pt x="36334" y="123875"/>
                  </a:lnTo>
                  <a:lnTo>
                    <a:pt x="35585" y="125209"/>
                  </a:lnTo>
                  <a:lnTo>
                    <a:pt x="35953" y="126504"/>
                  </a:lnTo>
                  <a:lnTo>
                    <a:pt x="36309" y="127800"/>
                  </a:lnTo>
                  <a:lnTo>
                    <a:pt x="37655" y="128562"/>
                  </a:lnTo>
                  <a:lnTo>
                    <a:pt x="38938" y="128193"/>
                  </a:lnTo>
                  <a:lnTo>
                    <a:pt x="40246" y="127838"/>
                  </a:lnTo>
                  <a:lnTo>
                    <a:pt x="40995" y="126492"/>
                  </a:lnTo>
                  <a:close/>
                </a:path>
                <a:path w="41275" h="308609">
                  <a:moveTo>
                    <a:pt x="40995" y="112661"/>
                  </a:moveTo>
                  <a:lnTo>
                    <a:pt x="40640" y="111353"/>
                  </a:lnTo>
                  <a:lnTo>
                    <a:pt x="40284" y="110058"/>
                  </a:lnTo>
                  <a:lnTo>
                    <a:pt x="38925" y="109308"/>
                  </a:lnTo>
                  <a:lnTo>
                    <a:pt x="36334" y="110032"/>
                  </a:lnTo>
                  <a:lnTo>
                    <a:pt x="35585" y="111366"/>
                  </a:lnTo>
                  <a:lnTo>
                    <a:pt x="36309" y="113957"/>
                  </a:lnTo>
                  <a:lnTo>
                    <a:pt x="37655" y="114719"/>
                  </a:lnTo>
                  <a:lnTo>
                    <a:pt x="38938" y="114350"/>
                  </a:lnTo>
                  <a:lnTo>
                    <a:pt x="40246" y="113995"/>
                  </a:lnTo>
                  <a:lnTo>
                    <a:pt x="40995" y="112661"/>
                  </a:lnTo>
                  <a:close/>
                </a:path>
                <a:path w="41275" h="308609">
                  <a:moveTo>
                    <a:pt x="40995" y="98818"/>
                  </a:moveTo>
                  <a:lnTo>
                    <a:pt x="40640" y="97523"/>
                  </a:lnTo>
                  <a:lnTo>
                    <a:pt x="40284" y="96215"/>
                  </a:lnTo>
                  <a:lnTo>
                    <a:pt x="38925" y="95465"/>
                  </a:lnTo>
                  <a:lnTo>
                    <a:pt x="36334" y="96189"/>
                  </a:lnTo>
                  <a:lnTo>
                    <a:pt x="35585" y="97536"/>
                  </a:lnTo>
                  <a:lnTo>
                    <a:pt x="35953" y="98831"/>
                  </a:lnTo>
                  <a:lnTo>
                    <a:pt x="36309" y="100126"/>
                  </a:lnTo>
                  <a:lnTo>
                    <a:pt x="37655" y="100888"/>
                  </a:lnTo>
                  <a:lnTo>
                    <a:pt x="38938" y="100507"/>
                  </a:lnTo>
                  <a:lnTo>
                    <a:pt x="40246" y="100152"/>
                  </a:lnTo>
                  <a:lnTo>
                    <a:pt x="40995" y="98818"/>
                  </a:lnTo>
                  <a:close/>
                </a:path>
                <a:path w="41275" h="308609">
                  <a:moveTo>
                    <a:pt x="40995" y="84975"/>
                  </a:moveTo>
                  <a:lnTo>
                    <a:pt x="40640" y="83680"/>
                  </a:lnTo>
                  <a:lnTo>
                    <a:pt x="40284" y="82384"/>
                  </a:lnTo>
                  <a:lnTo>
                    <a:pt x="38925" y="81635"/>
                  </a:lnTo>
                  <a:lnTo>
                    <a:pt x="36334" y="82359"/>
                  </a:lnTo>
                  <a:lnTo>
                    <a:pt x="35585" y="83693"/>
                  </a:lnTo>
                  <a:lnTo>
                    <a:pt x="35953" y="84988"/>
                  </a:lnTo>
                  <a:lnTo>
                    <a:pt x="36309" y="86283"/>
                  </a:lnTo>
                  <a:lnTo>
                    <a:pt x="37655" y="87045"/>
                  </a:lnTo>
                  <a:lnTo>
                    <a:pt x="38938" y="86677"/>
                  </a:lnTo>
                  <a:lnTo>
                    <a:pt x="40246" y="86321"/>
                  </a:lnTo>
                  <a:lnTo>
                    <a:pt x="40995" y="84975"/>
                  </a:lnTo>
                  <a:close/>
                </a:path>
                <a:path w="41275" h="308609">
                  <a:moveTo>
                    <a:pt x="40995" y="71145"/>
                  </a:moveTo>
                  <a:lnTo>
                    <a:pt x="40640" y="69837"/>
                  </a:lnTo>
                  <a:lnTo>
                    <a:pt x="40284" y="68541"/>
                  </a:lnTo>
                  <a:lnTo>
                    <a:pt x="38925" y="67792"/>
                  </a:lnTo>
                  <a:lnTo>
                    <a:pt x="36334" y="68516"/>
                  </a:lnTo>
                  <a:lnTo>
                    <a:pt x="35585" y="69850"/>
                  </a:lnTo>
                  <a:lnTo>
                    <a:pt x="36309" y="72440"/>
                  </a:lnTo>
                  <a:lnTo>
                    <a:pt x="37655" y="73202"/>
                  </a:lnTo>
                  <a:lnTo>
                    <a:pt x="38938" y="72834"/>
                  </a:lnTo>
                  <a:lnTo>
                    <a:pt x="40246" y="72478"/>
                  </a:lnTo>
                  <a:lnTo>
                    <a:pt x="40995" y="71145"/>
                  </a:lnTo>
                  <a:close/>
                </a:path>
                <a:path w="41275" h="308609">
                  <a:moveTo>
                    <a:pt x="40995" y="57315"/>
                  </a:moveTo>
                  <a:lnTo>
                    <a:pt x="40640" y="56019"/>
                  </a:lnTo>
                  <a:lnTo>
                    <a:pt x="40284" y="54711"/>
                  </a:lnTo>
                  <a:lnTo>
                    <a:pt x="38925" y="53962"/>
                  </a:lnTo>
                  <a:lnTo>
                    <a:pt x="36334" y="54686"/>
                  </a:lnTo>
                  <a:lnTo>
                    <a:pt x="35585" y="56032"/>
                  </a:lnTo>
                  <a:lnTo>
                    <a:pt x="35953" y="57327"/>
                  </a:lnTo>
                  <a:lnTo>
                    <a:pt x="36309" y="58623"/>
                  </a:lnTo>
                  <a:lnTo>
                    <a:pt x="37655" y="59385"/>
                  </a:lnTo>
                  <a:lnTo>
                    <a:pt x="38938" y="59004"/>
                  </a:lnTo>
                  <a:lnTo>
                    <a:pt x="40246" y="58648"/>
                  </a:lnTo>
                  <a:lnTo>
                    <a:pt x="40995" y="57315"/>
                  </a:lnTo>
                  <a:close/>
                </a:path>
                <a:path w="41275" h="308609">
                  <a:moveTo>
                    <a:pt x="40995" y="43472"/>
                  </a:moveTo>
                  <a:lnTo>
                    <a:pt x="40640" y="42176"/>
                  </a:lnTo>
                  <a:lnTo>
                    <a:pt x="40284" y="40881"/>
                  </a:lnTo>
                  <a:lnTo>
                    <a:pt x="38925" y="40132"/>
                  </a:lnTo>
                  <a:lnTo>
                    <a:pt x="36334" y="40855"/>
                  </a:lnTo>
                  <a:lnTo>
                    <a:pt x="35585" y="42189"/>
                  </a:lnTo>
                  <a:lnTo>
                    <a:pt x="35953" y="43484"/>
                  </a:lnTo>
                  <a:lnTo>
                    <a:pt x="36309" y="44780"/>
                  </a:lnTo>
                  <a:lnTo>
                    <a:pt x="37655" y="45542"/>
                  </a:lnTo>
                  <a:lnTo>
                    <a:pt x="38938" y="45173"/>
                  </a:lnTo>
                  <a:lnTo>
                    <a:pt x="40246" y="44818"/>
                  </a:lnTo>
                  <a:lnTo>
                    <a:pt x="40995" y="4347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82"/>
            <p:cNvSpPr/>
            <p:nvPr/>
          </p:nvSpPr>
          <p:spPr>
            <a:xfrm>
              <a:off x="9107144" y="8440340"/>
              <a:ext cx="107957" cy="781818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410" y="47396"/>
                  </a:moveTo>
                  <a:lnTo>
                    <a:pt x="5054" y="46101"/>
                  </a:lnTo>
                  <a:lnTo>
                    <a:pt x="4686" y="44792"/>
                  </a:lnTo>
                  <a:lnTo>
                    <a:pt x="3340" y="44043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355" y="47409"/>
                  </a:lnTo>
                  <a:lnTo>
                    <a:pt x="723" y="48704"/>
                  </a:lnTo>
                  <a:lnTo>
                    <a:pt x="2070" y="49466"/>
                  </a:lnTo>
                  <a:lnTo>
                    <a:pt x="3352" y="49085"/>
                  </a:lnTo>
                  <a:lnTo>
                    <a:pt x="4660" y="48729"/>
                  </a:lnTo>
                  <a:lnTo>
                    <a:pt x="5410" y="47396"/>
                  </a:lnTo>
                  <a:close/>
                </a:path>
                <a:path w="41275" h="308609">
                  <a:moveTo>
                    <a:pt x="5410" y="33553"/>
                  </a:moveTo>
                  <a:lnTo>
                    <a:pt x="5054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355" y="33566"/>
                  </a:lnTo>
                  <a:lnTo>
                    <a:pt x="723" y="34861"/>
                  </a:lnTo>
                  <a:lnTo>
                    <a:pt x="2070" y="35623"/>
                  </a:lnTo>
                  <a:lnTo>
                    <a:pt x="3352" y="35255"/>
                  </a:lnTo>
                  <a:lnTo>
                    <a:pt x="4660" y="34899"/>
                  </a:lnTo>
                  <a:lnTo>
                    <a:pt x="5410" y="33553"/>
                  </a:lnTo>
                  <a:close/>
                </a:path>
                <a:path w="41275" h="308609">
                  <a:moveTo>
                    <a:pt x="5410" y="19735"/>
                  </a:moveTo>
                  <a:lnTo>
                    <a:pt x="5054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355" y="19748"/>
                  </a:lnTo>
                  <a:lnTo>
                    <a:pt x="723" y="21031"/>
                  </a:lnTo>
                  <a:lnTo>
                    <a:pt x="2070" y="21793"/>
                  </a:lnTo>
                  <a:lnTo>
                    <a:pt x="3352" y="21424"/>
                  </a:lnTo>
                  <a:lnTo>
                    <a:pt x="4660" y="21069"/>
                  </a:lnTo>
                  <a:lnTo>
                    <a:pt x="5410" y="19735"/>
                  </a:lnTo>
                  <a:close/>
                </a:path>
                <a:path w="41275" h="308609">
                  <a:moveTo>
                    <a:pt x="5410" y="5892"/>
                  </a:moveTo>
                  <a:lnTo>
                    <a:pt x="5054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355" y="5905"/>
                  </a:lnTo>
                  <a:lnTo>
                    <a:pt x="723" y="7200"/>
                  </a:lnTo>
                  <a:lnTo>
                    <a:pt x="2070" y="7962"/>
                  </a:lnTo>
                  <a:lnTo>
                    <a:pt x="3352" y="7581"/>
                  </a:lnTo>
                  <a:lnTo>
                    <a:pt x="4660" y="7226"/>
                  </a:lnTo>
                  <a:lnTo>
                    <a:pt x="5410" y="5892"/>
                  </a:lnTo>
                  <a:close/>
                </a:path>
                <a:path w="41275" h="308609">
                  <a:moveTo>
                    <a:pt x="12433" y="45440"/>
                  </a:moveTo>
                  <a:lnTo>
                    <a:pt x="12077" y="44132"/>
                  </a:lnTo>
                  <a:lnTo>
                    <a:pt x="11709" y="42837"/>
                  </a:lnTo>
                  <a:lnTo>
                    <a:pt x="10363" y="42087"/>
                  </a:lnTo>
                  <a:lnTo>
                    <a:pt x="7772" y="42811"/>
                  </a:lnTo>
                  <a:lnTo>
                    <a:pt x="7023" y="44145"/>
                  </a:lnTo>
                  <a:lnTo>
                    <a:pt x="7747" y="46736"/>
                  </a:lnTo>
                  <a:lnTo>
                    <a:pt x="9093" y="47498"/>
                  </a:lnTo>
                  <a:lnTo>
                    <a:pt x="10375" y="47129"/>
                  </a:lnTo>
                  <a:lnTo>
                    <a:pt x="11684" y="46774"/>
                  </a:lnTo>
                  <a:lnTo>
                    <a:pt x="12433" y="45440"/>
                  </a:lnTo>
                  <a:close/>
                </a:path>
                <a:path w="41275" h="308609">
                  <a:moveTo>
                    <a:pt x="12433" y="31597"/>
                  </a:moveTo>
                  <a:lnTo>
                    <a:pt x="12077" y="30302"/>
                  </a:lnTo>
                  <a:lnTo>
                    <a:pt x="11709" y="28994"/>
                  </a:lnTo>
                  <a:lnTo>
                    <a:pt x="10363" y="28244"/>
                  </a:lnTo>
                  <a:lnTo>
                    <a:pt x="7772" y="28968"/>
                  </a:lnTo>
                  <a:lnTo>
                    <a:pt x="7023" y="30314"/>
                  </a:lnTo>
                  <a:lnTo>
                    <a:pt x="7391" y="31610"/>
                  </a:lnTo>
                  <a:lnTo>
                    <a:pt x="7747" y="32905"/>
                  </a:lnTo>
                  <a:lnTo>
                    <a:pt x="9093" y="33667"/>
                  </a:lnTo>
                  <a:lnTo>
                    <a:pt x="10375" y="33286"/>
                  </a:lnTo>
                  <a:lnTo>
                    <a:pt x="11684" y="32931"/>
                  </a:lnTo>
                  <a:lnTo>
                    <a:pt x="12433" y="31597"/>
                  </a:lnTo>
                  <a:close/>
                </a:path>
                <a:path w="41275" h="308609">
                  <a:moveTo>
                    <a:pt x="12433" y="17754"/>
                  </a:moveTo>
                  <a:lnTo>
                    <a:pt x="12077" y="16459"/>
                  </a:lnTo>
                  <a:lnTo>
                    <a:pt x="11709" y="15163"/>
                  </a:lnTo>
                  <a:lnTo>
                    <a:pt x="10363" y="14401"/>
                  </a:lnTo>
                  <a:lnTo>
                    <a:pt x="7772" y="15138"/>
                  </a:lnTo>
                  <a:lnTo>
                    <a:pt x="7023" y="16471"/>
                  </a:lnTo>
                  <a:lnTo>
                    <a:pt x="7391" y="17767"/>
                  </a:lnTo>
                  <a:lnTo>
                    <a:pt x="7747" y="19062"/>
                  </a:lnTo>
                  <a:lnTo>
                    <a:pt x="9093" y="19824"/>
                  </a:lnTo>
                  <a:lnTo>
                    <a:pt x="10375" y="19456"/>
                  </a:lnTo>
                  <a:lnTo>
                    <a:pt x="11684" y="19100"/>
                  </a:lnTo>
                  <a:lnTo>
                    <a:pt x="12433" y="17754"/>
                  </a:lnTo>
                  <a:close/>
                </a:path>
                <a:path w="41275" h="308609">
                  <a:moveTo>
                    <a:pt x="12433" y="3924"/>
                  </a:moveTo>
                  <a:lnTo>
                    <a:pt x="12077" y="2616"/>
                  </a:lnTo>
                  <a:lnTo>
                    <a:pt x="11709" y="1320"/>
                  </a:lnTo>
                  <a:lnTo>
                    <a:pt x="10363" y="571"/>
                  </a:lnTo>
                  <a:lnTo>
                    <a:pt x="7772" y="1295"/>
                  </a:lnTo>
                  <a:lnTo>
                    <a:pt x="7023" y="2628"/>
                  </a:lnTo>
                  <a:lnTo>
                    <a:pt x="7747" y="5219"/>
                  </a:lnTo>
                  <a:lnTo>
                    <a:pt x="9093" y="5981"/>
                  </a:lnTo>
                  <a:lnTo>
                    <a:pt x="10375" y="5613"/>
                  </a:lnTo>
                  <a:lnTo>
                    <a:pt x="11684" y="5257"/>
                  </a:lnTo>
                  <a:lnTo>
                    <a:pt x="12433" y="3924"/>
                  </a:lnTo>
                  <a:close/>
                </a:path>
                <a:path w="41275" h="308609">
                  <a:moveTo>
                    <a:pt x="19469" y="43472"/>
                  </a:moveTo>
                  <a:lnTo>
                    <a:pt x="19113" y="42176"/>
                  </a:lnTo>
                  <a:lnTo>
                    <a:pt x="18757" y="40881"/>
                  </a:lnTo>
                  <a:lnTo>
                    <a:pt x="17399" y="40132"/>
                  </a:lnTo>
                  <a:lnTo>
                    <a:pt x="14820" y="40855"/>
                  </a:lnTo>
                  <a:lnTo>
                    <a:pt x="14071" y="42189"/>
                  </a:lnTo>
                  <a:lnTo>
                    <a:pt x="14782" y="44780"/>
                  </a:lnTo>
                  <a:lnTo>
                    <a:pt x="16129" y="45542"/>
                  </a:lnTo>
                  <a:lnTo>
                    <a:pt x="17411" y="45173"/>
                  </a:lnTo>
                  <a:lnTo>
                    <a:pt x="18719" y="44818"/>
                  </a:lnTo>
                  <a:lnTo>
                    <a:pt x="19469" y="43472"/>
                  </a:lnTo>
                  <a:close/>
                </a:path>
                <a:path w="41275" h="308609">
                  <a:moveTo>
                    <a:pt x="19469" y="29641"/>
                  </a:moveTo>
                  <a:lnTo>
                    <a:pt x="19113" y="28333"/>
                  </a:lnTo>
                  <a:lnTo>
                    <a:pt x="18757" y="27038"/>
                  </a:lnTo>
                  <a:lnTo>
                    <a:pt x="17399" y="26289"/>
                  </a:lnTo>
                  <a:lnTo>
                    <a:pt x="14820" y="27012"/>
                  </a:lnTo>
                  <a:lnTo>
                    <a:pt x="14071" y="28346"/>
                  </a:lnTo>
                  <a:lnTo>
                    <a:pt x="14782" y="30937"/>
                  </a:lnTo>
                  <a:lnTo>
                    <a:pt x="16129" y="31699"/>
                  </a:lnTo>
                  <a:lnTo>
                    <a:pt x="17411" y="31330"/>
                  </a:lnTo>
                  <a:lnTo>
                    <a:pt x="18719" y="30975"/>
                  </a:lnTo>
                  <a:lnTo>
                    <a:pt x="19469" y="29641"/>
                  </a:lnTo>
                  <a:close/>
                </a:path>
                <a:path w="41275" h="308609">
                  <a:moveTo>
                    <a:pt x="19469" y="15798"/>
                  </a:moveTo>
                  <a:lnTo>
                    <a:pt x="19113" y="14503"/>
                  </a:lnTo>
                  <a:lnTo>
                    <a:pt x="18757" y="13195"/>
                  </a:lnTo>
                  <a:lnTo>
                    <a:pt x="17399" y="12446"/>
                  </a:lnTo>
                  <a:lnTo>
                    <a:pt x="14820" y="13169"/>
                  </a:lnTo>
                  <a:lnTo>
                    <a:pt x="14071" y="14516"/>
                  </a:lnTo>
                  <a:lnTo>
                    <a:pt x="14782" y="17106"/>
                  </a:lnTo>
                  <a:lnTo>
                    <a:pt x="16129" y="17868"/>
                  </a:lnTo>
                  <a:lnTo>
                    <a:pt x="17411" y="17487"/>
                  </a:lnTo>
                  <a:lnTo>
                    <a:pt x="18719" y="17132"/>
                  </a:lnTo>
                  <a:lnTo>
                    <a:pt x="19469" y="15798"/>
                  </a:lnTo>
                  <a:close/>
                </a:path>
                <a:path w="41275" h="308609">
                  <a:moveTo>
                    <a:pt x="19469" y="1955"/>
                  </a:moveTo>
                  <a:lnTo>
                    <a:pt x="18935" y="0"/>
                  </a:lnTo>
                  <a:lnTo>
                    <a:pt x="14452" y="0"/>
                  </a:lnTo>
                  <a:lnTo>
                    <a:pt x="14071" y="673"/>
                  </a:lnTo>
                  <a:lnTo>
                    <a:pt x="14782" y="3263"/>
                  </a:lnTo>
                  <a:lnTo>
                    <a:pt x="16129" y="4025"/>
                  </a:lnTo>
                  <a:lnTo>
                    <a:pt x="18719" y="3302"/>
                  </a:lnTo>
                  <a:lnTo>
                    <a:pt x="19469" y="1955"/>
                  </a:lnTo>
                  <a:close/>
                </a:path>
                <a:path w="41275" h="308609">
                  <a:moveTo>
                    <a:pt x="26428" y="308495"/>
                  </a:moveTo>
                  <a:lnTo>
                    <a:pt x="26212" y="307695"/>
                  </a:lnTo>
                  <a:lnTo>
                    <a:pt x="24866" y="306946"/>
                  </a:lnTo>
                  <a:lnTo>
                    <a:pt x="22275" y="307670"/>
                  </a:lnTo>
                  <a:lnTo>
                    <a:pt x="21805" y="308495"/>
                  </a:lnTo>
                  <a:lnTo>
                    <a:pt x="26428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68" y="295173"/>
                  </a:lnTo>
                  <a:lnTo>
                    <a:pt x="26212" y="293865"/>
                  </a:lnTo>
                  <a:lnTo>
                    <a:pt x="24866" y="293116"/>
                  </a:lnTo>
                  <a:lnTo>
                    <a:pt x="23571" y="293471"/>
                  </a:lnTo>
                  <a:lnTo>
                    <a:pt x="22275" y="293839"/>
                  </a:lnTo>
                  <a:lnTo>
                    <a:pt x="21526" y="295186"/>
                  </a:lnTo>
                  <a:lnTo>
                    <a:pt x="22237" y="297764"/>
                  </a:lnTo>
                  <a:lnTo>
                    <a:pt x="23583" y="298526"/>
                  </a:lnTo>
                  <a:lnTo>
                    <a:pt x="24879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68" y="281330"/>
                  </a:lnTo>
                  <a:lnTo>
                    <a:pt x="26212" y="280022"/>
                  </a:lnTo>
                  <a:lnTo>
                    <a:pt x="24866" y="279273"/>
                  </a:lnTo>
                  <a:lnTo>
                    <a:pt x="22275" y="280009"/>
                  </a:lnTo>
                  <a:lnTo>
                    <a:pt x="21526" y="281343"/>
                  </a:lnTo>
                  <a:lnTo>
                    <a:pt x="22237" y="283933"/>
                  </a:lnTo>
                  <a:lnTo>
                    <a:pt x="23583" y="284695"/>
                  </a:lnTo>
                  <a:lnTo>
                    <a:pt x="24879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68" y="267487"/>
                  </a:lnTo>
                  <a:lnTo>
                    <a:pt x="26212" y="266192"/>
                  </a:lnTo>
                  <a:lnTo>
                    <a:pt x="24866" y="265442"/>
                  </a:lnTo>
                  <a:lnTo>
                    <a:pt x="23571" y="265798"/>
                  </a:lnTo>
                  <a:lnTo>
                    <a:pt x="22275" y="266166"/>
                  </a:lnTo>
                  <a:lnTo>
                    <a:pt x="21526" y="267500"/>
                  </a:lnTo>
                  <a:lnTo>
                    <a:pt x="22237" y="270090"/>
                  </a:lnTo>
                  <a:lnTo>
                    <a:pt x="23583" y="270852"/>
                  </a:lnTo>
                  <a:lnTo>
                    <a:pt x="24879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68" y="253644"/>
                  </a:lnTo>
                  <a:lnTo>
                    <a:pt x="26212" y="252349"/>
                  </a:lnTo>
                  <a:lnTo>
                    <a:pt x="24866" y="251599"/>
                  </a:lnTo>
                  <a:lnTo>
                    <a:pt x="23571" y="251955"/>
                  </a:lnTo>
                  <a:lnTo>
                    <a:pt x="22275" y="252323"/>
                  </a:lnTo>
                  <a:lnTo>
                    <a:pt x="21526" y="253669"/>
                  </a:lnTo>
                  <a:lnTo>
                    <a:pt x="22237" y="256247"/>
                  </a:lnTo>
                  <a:lnTo>
                    <a:pt x="23583" y="257009"/>
                  </a:lnTo>
                  <a:lnTo>
                    <a:pt x="24879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68" y="239814"/>
                  </a:lnTo>
                  <a:lnTo>
                    <a:pt x="26212" y="238506"/>
                  </a:lnTo>
                  <a:lnTo>
                    <a:pt x="24866" y="237756"/>
                  </a:lnTo>
                  <a:lnTo>
                    <a:pt x="22275" y="238493"/>
                  </a:lnTo>
                  <a:lnTo>
                    <a:pt x="21526" y="239826"/>
                  </a:lnTo>
                  <a:lnTo>
                    <a:pt x="22237" y="242417"/>
                  </a:lnTo>
                  <a:lnTo>
                    <a:pt x="23583" y="243179"/>
                  </a:lnTo>
                  <a:lnTo>
                    <a:pt x="24879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68" y="225971"/>
                  </a:lnTo>
                  <a:lnTo>
                    <a:pt x="26212" y="224675"/>
                  </a:lnTo>
                  <a:lnTo>
                    <a:pt x="24866" y="223926"/>
                  </a:lnTo>
                  <a:lnTo>
                    <a:pt x="23571" y="224282"/>
                  </a:lnTo>
                  <a:lnTo>
                    <a:pt x="22275" y="224650"/>
                  </a:lnTo>
                  <a:lnTo>
                    <a:pt x="21526" y="225983"/>
                  </a:lnTo>
                  <a:lnTo>
                    <a:pt x="22237" y="228574"/>
                  </a:lnTo>
                  <a:lnTo>
                    <a:pt x="23583" y="229336"/>
                  </a:lnTo>
                  <a:lnTo>
                    <a:pt x="24879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68" y="212140"/>
                  </a:lnTo>
                  <a:lnTo>
                    <a:pt x="26212" y="210832"/>
                  </a:lnTo>
                  <a:lnTo>
                    <a:pt x="24866" y="210083"/>
                  </a:lnTo>
                  <a:lnTo>
                    <a:pt x="23571" y="210439"/>
                  </a:lnTo>
                  <a:lnTo>
                    <a:pt x="22275" y="210807"/>
                  </a:lnTo>
                  <a:lnTo>
                    <a:pt x="21526" y="212153"/>
                  </a:lnTo>
                  <a:lnTo>
                    <a:pt x="22237" y="214731"/>
                  </a:lnTo>
                  <a:lnTo>
                    <a:pt x="23583" y="215493"/>
                  </a:lnTo>
                  <a:lnTo>
                    <a:pt x="24879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68" y="198310"/>
                  </a:lnTo>
                  <a:lnTo>
                    <a:pt x="26212" y="197002"/>
                  </a:lnTo>
                  <a:lnTo>
                    <a:pt x="24866" y="196253"/>
                  </a:lnTo>
                  <a:lnTo>
                    <a:pt x="22275" y="196989"/>
                  </a:lnTo>
                  <a:lnTo>
                    <a:pt x="21526" y="198323"/>
                  </a:lnTo>
                  <a:lnTo>
                    <a:pt x="22237" y="200914"/>
                  </a:lnTo>
                  <a:lnTo>
                    <a:pt x="23583" y="201676"/>
                  </a:lnTo>
                  <a:lnTo>
                    <a:pt x="24879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68" y="184467"/>
                  </a:lnTo>
                  <a:lnTo>
                    <a:pt x="26212" y="183172"/>
                  </a:lnTo>
                  <a:lnTo>
                    <a:pt x="24866" y="182422"/>
                  </a:lnTo>
                  <a:lnTo>
                    <a:pt x="23571" y="182778"/>
                  </a:lnTo>
                  <a:lnTo>
                    <a:pt x="22275" y="183146"/>
                  </a:lnTo>
                  <a:lnTo>
                    <a:pt x="21526" y="184480"/>
                  </a:lnTo>
                  <a:lnTo>
                    <a:pt x="22237" y="187071"/>
                  </a:lnTo>
                  <a:lnTo>
                    <a:pt x="23583" y="187833"/>
                  </a:lnTo>
                  <a:lnTo>
                    <a:pt x="24879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68" y="170637"/>
                  </a:lnTo>
                  <a:lnTo>
                    <a:pt x="26212" y="169329"/>
                  </a:lnTo>
                  <a:lnTo>
                    <a:pt x="24866" y="168579"/>
                  </a:lnTo>
                  <a:lnTo>
                    <a:pt x="23571" y="168935"/>
                  </a:lnTo>
                  <a:lnTo>
                    <a:pt x="22275" y="169303"/>
                  </a:lnTo>
                  <a:lnTo>
                    <a:pt x="21526" y="170649"/>
                  </a:lnTo>
                  <a:lnTo>
                    <a:pt x="22237" y="173228"/>
                  </a:lnTo>
                  <a:lnTo>
                    <a:pt x="23583" y="173990"/>
                  </a:lnTo>
                  <a:lnTo>
                    <a:pt x="24879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68" y="156794"/>
                  </a:lnTo>
                  <a:lnTo>
                    <a:pt x="26212" y="155486"/>
                  </a:lnTo>
                  <a:lnTo>
                    <a:pt x="24866" y="154736"/>
                  </a:lnTo>
                  <a:lnTo>
                    <a:pt x="22275" y="155473"/>
                  </a:lnTo>
                  <a:lnTo>
                    <a:pt x="21526" y="156806"/>
                  </a:lnTo>
                  <a:lnTo>
                    <a:pt x="22237" y="159397"/>
                  </a:lnTo>
                  <a:lnTo>
                    <a:pt x="23583" y="160159"/>
                  </a:lnTo>
                  <a:lnTo>
                    <a:pt x="24879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68" y="142951"/>
                  </a:lnTo>
                  <a:lnTo>
                    <a:pt x="26212" y="141655"/>
                  </a:lnTo>
                  <a:lnTo>
                    <a:pt x="24866" y="140906"/>
                  </a:lnTo>
                  <a:lnTo>
                    <a:pt x="23571" y="141262"/>
                  </a:lnTo>
                  <a:lnTo>
                    <a:pt x="22275" y="141630"/>
                  </a:lnTo>
                  <a:lnTo>
                    <a:pt x="21526" y="142963"/>
                  </a:lnTo>
                  <a:lnTo>
                    <a:pt x="22237" y="145554"/>
                  </a:lnTo>
                  <a:lnTo>
                    <a:pt x="23583" y="146316"/>
                  </a:lnTo>
                  <a:lnTo>
                    <a:pt x="24879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68" y="129120"/>
                  </a:lnTo>
                  <a:lnTo>
                    <a:pt x="26212" y="127812"/>
                  </a:lnTo>
                  <a:lnTo>
                    <a:pt x="24866" y="127063"/>
                  </a:lnTo>
                  <a:lnTo>
                    <a:pt x="23571" y="127419"/>
                  </a:lnTo>
                  <a:lnTo>
                    <a:pt x="22275" y="127787"/>
                  </a:lnTo>
                  <a:lnTo>
                    <a:pt x="21526" y="129133"/>
                  </a:lnTo>
                  <a:lnTo>
                    <a:pt x="22237" y="131711"/>
                  </a:lnTo>
                  <a:lnTo>
                    <a:pt x="23583" y="132473"/>
                  </a:lnTo>
                  <a:lnTo>
                    <a:pt x="24879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68" y="115290"/>
                  </a:lnTo>
                  <a:lnTo>
                    <a:pt x="26212" y="113982"/>
                  </a:lnTo>
                  <a:lnTo>
                    <a:pt x="24866" y="113233"/>
                  </a:lnTo>
                  <a:lnTo>
                    <a:pt x="22275" y="113969"/>
                  </a:lnTo>
                  <a:lnTo>
                    <a:pt x="21526" y="115303"/>
                  </a:lnTo>
                  <a:lnTo>
                    <a:pt x="22237" y="117894"/>
                  </a:lnTo>
                  <a:lnTo>
                    <a:pt x="23583" y="118656"/>
                  </a:lnTo>
                  <a:lnTo>
                    <a:pt x="24879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68" y="101447"/>
                  </a:lnTo>
                  <a:lnTo>
                    <a:pt x="26212" y="100152"/>
                  </a:lnTo>
                  <a:lnTo>
                    <a:pt x="24866" y="99402"/>
                  </a:lnTo>
                  <a:lnTo>
                    <a:pt x="23571" y="99758"/>
                  </a:lnTo>
                  <a:lnTo>
                    <a:pt x="22275" y="100126"/>
                  </a:lnTo>
                  <a:lnTo>
                    <a:pt x="21526" y="101460"/>
                  </a:lnTo>
                  <a:lnTo>
                    <a:pt x="22237" y="104051"/>
                  </a:lnTo>
                  <a:lnTo>
                    <a:pt x="23583" y="104813"/>
                  </a:lnTo>
                  <a:lnTo>
                    <a:pt x="24879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26924" y="88912"/>
                  </a:moveTo>
                  <a:lnTo>
                    <a:pt x="26568" y="87617"/>
                  </a:lnTo>
                  <a:lnTo>
                    <a:pt x="26212" y="86309"/>
                  </a:lnTo>
                  <a:lnTo>
                    <a:pt x="24866" y="85559"/>
                  </a:lnTo>
                  <a:lnTo>
                    <a:pt x="23571" y="85915"/>
                  </a:lnTo>
                  <a:lnTo>
                    <a:pt x="22275" y="86283"/>
                  </a:lnTo>
                  <a:lnTo>
                    <a:pt x="21526" y="87630"/>
                  </a:lnTo>
                  <a:lnTo>
                    <a:pt x="22237" y="90208"/>
                  </a:lnTo>
                  <a:lnTo>
                    <a:pt x="23583" y="90970"/>
                  </a:lnTo>
                  <a:lnTo>
                    <a:pt x="24879" y="90601"/>
                  </a:lnTo>
                  <a:lnTo>
                    <a:pt x="26174" y="90246"/>
                  </a:lnTo>
                  <a:lnTo>
                    <a:pt x="26924" y="88912"/>
                  </a:lnTo>
                  <a:close/>
                </a:path>
                <a:path w="41275" h="308609">
                  <a:moveTo>
                    <a:pt x="26924" y="75069"/>
                  </a:moveTo>
                  <a:lnTo>
                    <a:pt x="26568" y="73774"/>
                  </a:lnTo>
                  <a:lnTo>
                    <a:pt x="26212" y="72466"/>
                  </a:lnTo>
                  <a:lnTo>
                    <a:pt x="24866" y="71716"/>
                  </a:lnTo>
                  <a:lnTo>
                    <a:pt x="22275" y="72453"/>
                  </a:lnTo>
                  <a:lnTo>
                    <a:pt x="21526" y="73787"/>
                  </a:lnTo>
                  <a:lnTo>
                    <a:pt x="22237" y="76377"/>
                  </a:lnTo>
                  <a:lnTo>
                    <a:pt x="23583" y="77139"/>
                  </a:lnTo>
                  <a:lnTo>
                    <a:pt x="24879" y="76771"/>
                  </a:lnTo>
                  <a:lnTo>
                    <a:pt x="26174" y="76415"/>
                  </a:lnTo>
                  <a:lnTo>
                    <a:pt x="26924" y="75069"/>
                  </a:lnTo>
                  <a:close/>
                </a:path>
                <a:path w="41275" h="308609">
                  <a:moveTo>
                    <a:pt x="26924" y="61239"/>
                  </a:moveTo>
                  <a:lnTo>
                    <a:pt x="26568" y="59931"/>
                  </a:lnTo>
                  <a:lnTo>
                    <a:pt x="26212" y="58635"/>
                  </a:lnTo>
                  <a:lnTo>
                    <a:pt x="24866" y="57886"/>
                  </a:lnTo>
                  <a:lnTo>
                    <a:pt x="23571" y="58242"/>
                  </a:lnTo>
                  <a:lnTo>
                    <a:pt x="22275" y="58610"/>
                  </a:lnTo>
                  <a:lnTo>
                    <a:pt x="21526" y="59944"/>
                  </a:lnTo>
                  <a:lnTo>
                    <a:pt x="22237" y="62534"/>
                  </a:lnTo>
                  <a:lnTo>
                    <a:pt x="23583" y="63296"/>
                  </a:lnTo>
                  <a:lnTo>
                    <a:pt x="24879" y="62928"/>
                  </a:lnTo>
                  <a:lnTo>
                    <a:pt x="26174" y="62572"/>
                  </a:lnTo>
                  <a:lnTo>
                    <a:pt x="26924" y="61239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48" y="305727"/>
                  </a:lnTo>
                  <a:lnTo>
                    <a:pt x="31902" y="304977"/>
                  </a:lnTo>
                  <a:lnTo>
                    <a:pt x="29298" y="305727"/>
                  </a:lnTo>
                  <a:lnTo>
                    <a:pt x="28562" y="307047"/>
                  </a:lnTo>
                  <a:lnTo>
                    <a:pt x="28956" y="308495"/>
                  </a:lnTo>
                  <a:lnTo>
                    <a:pt x="33858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902" y="291147"/>
                  </a:lnTo>
                  <a:lnTo>
                    <a:pt x="30607" y="291503"/>
                  </a:lnTo>
                  <a:lnTo>
                    <a:pt x="29311" y="291871"/>
                  </a:lnTo>
                  <a:lnTo>
                    <a:pt x="28562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15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902" y="277304"/>
                  </a:lnTo>
                  <a:lnTo>
                    <a:pt x="30607" y="277660"/>
                  </a:lnTo>
                  <a:lnTo>
                    <a:pt x="29311" y="278028"/>
                  </a:lnTo>
                  <a:lnTo>
                    <a:pt x="28562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15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902" y="263474"/>
                  </a:lnTo>
                  <a:lnTo>
                    <a:pt x="29311" y="264210"/>
                  </a:lnTo>
                  <a:lnTo>
                    <a:pt x="28562" y="265544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902" y="249643"/>
                  </a:lnTo>
                  <a:lnTo>
                    <a:pt x="30607" y="249999"/>
                  </a:lnTo>
                  <a:lnTo>
                    <a:pt x="29311" y="250367"/>
                  </a:lnTo>
                  <a:lnTo>
                    <a:pt x="28562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15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902" y="235800"/>
                  </a:lnTo>
                  <a:lnTo>
                    <a:pt x="30607" y="236156"/>
                  </a:lnTo>
                  <a:lnTo>
                    <a:pt x="29311" y="236524"/>
                  </a:lnTo>
                  <a:lnTo>
                    <a:pt x="28562" y="237871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15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902" y="221957"/>
                  </a:lnTo>
                  <a:lnTo>
                    <a:pt x="29311" y="222694"/>
                  </a:lnTo>
                  <a:lnTo>
                    <a:pt x="28562" y="224028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902" y="208127"/>
                  </a:lnTo>
                  <a:lnTo>
                    <a:pt x="30607" y="208483"/>
                  </a:lnTo>
                  <a:lnTo>
                    <a:pt x="29311" y="208851"/>
                  </a:lnTo>
                  <a:lnTo>
                    <a:pt x="28562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15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902" y="194284"/>
                  </a:lnTo>
                  <a:lnTo>
                    <a:pt x="30607" y="194640"/>
                  </a:lnTo>
                  <a:lnTo>
                    <a:pt x="29311" y="195021"/>
                  </a:lnTo>
                  <a:lnTo>
                    <a:pt x="28562" y="196354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15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902" y="180441"/>
                  </a:lnTo>
                  <a:lnTo>
                    <a:pt x="29311" y="181178"/>
                  </a:lnTo>
                  <a:lnTo>
                    <a:pt x="28562" y="182511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902" y="166624"/>
                  </a:lnTo>
                  <a:lnTo>
                    <a:pt x="30607" y="166979"/>
                  </a:lnTo>
                  <a:lnTo>
                    <a:pt x="29311" y="167347"/>
                  </a:lnTo>
                  <a:lnTo>
                    <a:pt x="28562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15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902" y="152781"/>
                  </a:lnTo>
                  <a:lnTo>
                    <a:pt x="30607" y="153136"/>
                  </a:lnTo>
                  <a:lnTo>
                    <a:pt x="29311" y="153504"/>
                  </a:lnTo>
                  <a:lnTo>
                    <a:pt x="28562" y="154851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15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902" y="138938"/>
                  </a:lnTo>
                  <a:lnTo>
                    <a:pt x="29311" y="139674"/>
                  </a:lnTo>
                  <a:lnTo>
                    <a:pt x="28562" y="141008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15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902" y="125107"/>
                  </a:lnTo>
                  <a:lnTo>
                    <a:pt x="30607" y="125463"/>
                  </a:lnTo>
                  <a:lnTo>
                    <a:pt x="29311" y="125831"/>
                  </a:lnTo>
                  <a:lnTo>
                    <a:pt x="28562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15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902" y="111264"/>
                  </a:lnTo>
                  <a:lnTo>
                    <a:pt x="30607" y="111620"/>
                  </a:lnTo>
                  <a:lnTo>
                    <a:pt x="29311" y="111988"/>
                  </a:lnTo>
                  <a:lnTo>
                    <a:pt x="28562" y="113334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15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902" y="97421"/>
                  </a:lnTo>
                  <a:lnTo>
                    <a:pt x="29311" y="98158"/>
                  </a:lnTo>
                  <a:lnTo>
                    <a:pt x="28562" y="99491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15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48" y="84353"/>
                  </a:lnTo>
                  <a:lnTo>
                    <a:pt x="31902" y="83604"/>
                  </a:lnTo>
                  <a:lnTo>
                    <a:pt x="30607" y="83959"/>
                  </a:lnTo>
                  <a:lnTo>
                    <a:pt x="29311" y="84328"/>
                  </a:lnTo>
                  <a:lnTo>
                    <a:pt x="28562" y="85661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15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604" y="71818"/>
                  </a:lnTo>
                  <a:lnTo>
                    <a:pt x="33248" y="70510"/>
                  </a:lnTo>
                  <a:lnTo>
                    <a:pt x="31902" y="69761"/>
                  </a:lnTo>
                  <a:lnTo>
                    <a:pt x="30607" y="70116"/>
                  </a:lnTo>
                  <a:lnTo>
                    <a:pt x="29311" y="70485"/>
                  </a:lnTo>
                  <a:lnTo>
                    <a:pt x="28562" y="71831"/>
                  </a:lnTo>
                  <a:lnTo>
                    <a:pt x="29273" y="74422"/>
                  </a:lnTo>
                  <a:lnTo>
                    <a:pt x="30619" y="75184"/>
                  </a:lnTo>
                  <a:lnTo>
                    <a:pt x="31915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33959" y="59270"/>
                  </a:moveTo>
                  <a:lnTo>
                    <a:pt x="33604" y="57975"/>
                  </a:lnTo>
                  <a:lnTo>
                    <a:pt x="33248" y="56680"/>
                  </a:lnTo>
                  <a:lnTo>
                    <a:pt x="31902" y="55918"/>
                  </a:lnTo>
                  <a:lnTo>
                    <a:pt x="29311" y="56654"/>
                  </a:lnTo>
                  <a:lnTo>
                    <a:pt x="28562" y="57988"/>
                  </a:lnTo>
                  <a:lnTo>
                    <a:pt x="29273" y="60579"/>
                  </a:lnTo>
                  <a:lnTo>
                    <a:pt x="30619" y="61341"/>
                  </a:lnTo>
                  <a:lnTo>
                    <a:pt x="31915" y="60972"/>
                  </a:lnTo>
                  <a:lnTo>
                    <a:pt x="33210" y="60617"/>
                  </a:lnTo>
                  <a:lnTo>
                    <a:pt x="33959" y="59270"/>
                  </a:lnTo>
                  <a:close/>
                </a:path>
                <a:path w="41275" h="308609">
                  <a:moveTo>
                    <a:pt x="33959" y="45440"/>
                  </a:moveTo>
                  <a:lnTo>
                    <a:pt x="33604" y="44132"/>
                  </a:lnTo>
                  <a:lnTo>
                    <a:pt x="33248" y="42837"/>
                  </a:lnTo>
                  <a:lnTo>
                    <a:pt x="31902" y="42087"/>
                  </a:lnTo>
                  <a:lnTo>
                    <a:pt x="30607" y="42443"/>
                  </a:lnTo>
                  <a:lnTo>
                    <a:pt x="29311" y="42811"/>
                  </a:lnTo>
                  <a:lnTo>
                    <a:pt x="28562" y="44145"/>
                  </a:lnTo>
                  <a:lnTo>
                    <a:pt x="29273" y="46736"/>
                  </a:lnTo>
                  <a:lnTo>
                    <a:pt x="30619" y="47498"/>
                  </a:lnTo>
                  <a:lnTo>
                    <a:pt x="31915" y="47129"/>
                  </a:lnTo>
                  <a:lnTo>
                    <a:pt x="33210" y="46774"/>
                  </a:lnTo>
                  <a:lnTo>
                    <a:pt x="33959" y="45440"/>
                  </a:lnTo>
                  <a:close/>
                </a:path>
                <a:path w="41275" h="308609">
                  <a:moveTo>
                    <a:pt x="40982" y="306374"/>
                  </a:moveTo>
                  <a:lnTo>
                    <a:pt x="40627" y="305066"/>
                  </a:lnTo>
                  <a:lnTo>
                    <a:pt x="40271" y="303771"/>
                  </a:lnTo>
                  <a:lnTo>
                    <a:pt x="38925" y="303022"/>
                  </a:lnTo>
                  <a:lnTo>
                    <a:pt x="37630" y="303377"/>
                  </a:lnTo>
                  <a:lnTo>
                    <a:pt x="36334" y="303745"/>
                  </a:lnTo>
                  <a:lnTo>
                    <a:pt x="35585" y="305092"/>
                  </a:lnTo>
                  <a:lnTo>
                    <a:pt x="36296" y="307670"/>
                  </a:lnTo>
                  <a:lnTo>
                    <a:pt x="37655" y="308432"/>
                  </a:lnTo>
                  <a:lnTo>
                    <a:pt x="38938" y="308063"/>
                  </a:lnTo>
                  <a:lnTo>
                    <a:pt x="40233" y="307708"/>
                  </a:lnTo>
                  <a:lnTo>
                    <a:pt x="40982" y="306374"/>
                  </a:lnTo>
                  <a:close/>
                </a:path>
                <a:path w="41275" h="308609">
                  <a:moveTo>
                    <a:pt x="40982" y="292531"/>
                  </a:moveTo>
                  <a:lnTo>
                    <a:pt x="40627" y="291236"/>
                  </a:lnTo>
                  <a:lnTo>
                    <a:pt x="40271" y="289941"/>
                  </a:lnTo>
                  <a:lnTo>
                    <a:pt x="38925" y="289191"/>
                  </a:lnTo>
                  <a:lnTo>
                    <a:pt x="37630" y="289547"/>
                  </a:lnTo>
                  <a:lnTo>
                    <a:pt x="36334" y="289915"/>
                  </a:lnTo>
                  <a:lnTo>
                    <a:pt x="35585" y="291249"/>
                  </a:lnTo>
                  <a:lnTo>
                    <a:pt x="36296" y="293839"/>
                  </a:lnTo>
                  <a:lnTo>
                    <a:pt x="37655" y="294601"/>
                  </a:lnTo>
                  <a:lnTo>
                    <a:pt x="38938" y="294233"/>
                  </a:lnTo>
                  <a:lnTo>
                    <a:pt x="40233" y="293878"/>
                  </a:lnTo>
                  <a:lnTo>
                    <a:pt x="40982" y="292531"/>
                  </a:lnTo>
                  <a:close/>
                </a:path>
                <a:path w="41275" h="308609">
                  <a:moveTo>
                    <a:pt x="40982" y="278701"/>
                  </a:moveTo>
                  <a:lnTo>
                    <a:pt x="40627" y="277393"/>
                  </a:lnTo>
                  <a:lnTo>
                    <a:pt x="40271" y="276098"/>
                  </a:lnTo>
                  <a:lnTo>
                    <a:pt x="38925" y="275348"/>
                  </a:lnTo>
                  <a:lnTo>
                    <a:pt x="37630" y="275704"/>
                  </a:lnTo>
                  <a:lnTo>
                    <a:pt x="36334" y="276072"/>
                  </a:lnTo>
                  <a:lnTo>
                    <a:pt x="35585" y="277406"/>
                  </a:lnTo>
                  <a:lnTo>
                    <a:pt x="36296" y="279996"/>
                  </a:lnTo>
                  <a:lnTo>
                    <a:pt x="37655" y="280758"/>
                  </a:lnTo>
                  <a:lnTo>
                    <a:pt x="38938" y="280390"/>
                  </a:lnTo>
                  <a:lnTo>
                    <a:pt x="40233" y="280035"/>
                  </a:lnTo>
                  <a:lnTo>
                    <a:pt x="40982" y="278701"/>
                  </a:lnTo>
                  <a:close/>
                </a:path>
                <a:path w="41275" h="308609">
                  <a:moveTo>
                    <a:pt x="40982" y="264858"/>
                  </a:moveTo>
                  <a:lnTo>
                    <a:pt x="40627" y="263550"/>
                  </a:lnTo>
                  <a:lnTo>
                    <a:pt x="40271" y="262255"/>
                  </a:lnTo>
                  <a:lnTo>
                    <a:pt x="38925" y="261505"/>
                  </a:lnTo>
                  <a:lnTo>
                    <a:pt x="37630" y="261861"/>
                  </a:lnTo>
                  <a:lnTo>
                    <a:pt x="36334" y="262229"/>
                  </a:lnTo>
                  <a:lnTo>
                    <a:pt x="35585" y="263575"/>
                  </a:lnTo>
                  <a:lnTo>
                    <a:pt x="36296" y="266153"/>
                  </a:lnTo>
                  <a:lnTo>
                    <a:pt x="37655" y="266928"/>
                  </a:lnTo>
                  <a:lnTo>
                    <a:pt x="38938" y="266547"/>
                  </a:lnTo>
                  <a:lnTo>
                    <a:pt x="40233" y="266192"/>
                  </a:lnTo>
                  <a:lnTo>
                    <a:pt x="40982" y="264858"/>
                  </a:lnTo>
                  <a:close/>
                </a:path>
                <a:path w="41275" h="308609">
                  <a:moveTo>
                    <a:pt x="40982" y="251015"/>
                  </a:moveTo>
                  <a:lnTo>
                    <a:pt x="40627" y="249720"/>
                  </a:lnTo>
                  <a:lnTo>
                    <a:pt x="40271" y="248424"/>
                  </a:lnTo>
                  <a:lnTo>
                    <a:pt x="38925" y="247675"/>
                  </a:lnTo>
                  <a:lnTo>
                    <a:pt x="37630" y="248031"/>
                  </a:lnTo>
                  <a:lnTo>
                    <a:pt x="36334" y="248399"/>
                  </a:lnTo>
                  <a:lnTo>
                    <a:pt x="35585" y="249732"/>
                  </a:lnTo>
                  <a:lnTo>
                    <a:pt x="36296" y="252323"/>
                  </a:lnTo>
                  <a:lnTo>
                    <a:pt x="37655" y="253085"/>
                  </a:lnTo>
                  <a:lnTo>
                    <a:pt x="38938" y="252717"/>
                  </a:lnTo>
                  <a:lnTo>
                    <a:pt x="40233" y="252361"/>
                  </a:lnTo>
                  <a:lnTo>
                    <a:pt x="40982" y="251015"/>
                  </a:lnTo>
                  <a:close/>
                </a:path>
                <a:path w="41275" h="308609">
                  <a:moveTo>
                    <a:pt x="40982" y="237197"/>
                  </a:moveTo>
                  <a:lnTo>
                    <a:pt x="40627" y="235889"/>
                  </a:lnTo>
                  <a:lnTo>
                    <a:pt x="40271" y="234594"/>
                  </a:lnTo>
                  <a:lnTo>
                    <a:pt x="38925" y="233845"/>
                  </a:lnTo>
                  <a:lnTo>
                    <a:pt x="37630" y="234200"/>
                  </a:lnTo>
                  <a:lnTo>
                    <a:pt x="36334" y="234569"/>
                  </a:lnTo>
                  <a:lnTo>
                    <a:pt x="35585" y="235902"/>
                  </a:lnTo>
                  <a:lnTo>
                    <a:pt x="36296" y="238493"/>
                  </a:lnTo>
                  <a:lnTo>
                    <a:pt x="37655" y="239255"/>
                  </a:lnTo>
                  <a:lnTo>
                    <a:pt x="38938" y="238887"/>
                  </a:lnTo>
                  <a:lnTo>
                    <a:pt x="40233" y="238531"/>
                  </a:lnTo>
                  <a:lnTo>
                    <a:pt x="40982" y="237197"/>
                  </a:lnTo>
                  <a:close/>
                </a:path>
                <a:path w="41275" h="308609">
                  <a:moveTo>
                    <a:pt x="40982" y="223354"/>
                  </a:moveTo>
                  <a:lnTo>
                    <a:pt x="40627" y="222059"/>
                  </a:lnTo>
                  <a:lnTo>
                    <a:pt x="40271" y="220751"/>
                  </a:lnTo>
                  <a:lnTo>
                    <a:pt x="38925" y="220002"/>
                  </a:lnTo>
                  <a:lnTo>
                    <a:pt x="37630" y="220357"/>
                  </a:lnTo>
                  <a:lnTo>
                    <a:pt x="36334" y="220726"/>
                  </a:lnTo>
                  <a:lnTo>
                    <a:pt x="35585" y="222072"/>
                  </a:lnTo>
                  <a:lnTo>
                    <a:pt x="36296" y="224663"/>
                  </a:lnTo>
                  <a:lnTo>
                    <a:pt x="37655" y="225425"/>
                  </a:lnTo>
                  <a:lnTo>
                    <a:pt x="38938" y="225044"/>
                  </a:lnTo>
                  <a:lnTo>
                    <a:pt x="40233" y="224688"/>
                  </a:lnTo>
                  <a:lnTo>
                    <a:pt x="40982" y="223354"/>
                  </a:lnTo>
                  <a:close/>
                </a:path>
                <a:path w="41275" h="308609">
                  <a:moveTo>
                    <a:pt x="40982" y="209511"/>
                  </a:moveTo>
                  <a:lnTo>
                    <a:pt x="40627" y="208216"/>
                  </a:lnTo>
                  <a:lnTo>
                    <a:pt x="40271" y="206921"/>
                  </a:lnTo>
                  <a:lnTo>
                    <a:pt x="38925" y="206171"/>
                  </a:lnTo>
                  <a:lnTo>
                    <a:pt x="37630" y="206527"/>
                  </a:lnTo>
                  <a:lnTo>
                    <a:pt x="36334" y="206895"/>
                  </a:lnTo>
                  <a:lnTo>
                    <a:pt x="35585" y="208229"/>
                  </a:lnTo>
                  <a:lnTo>
                    <a:pt x="36296" y="210820"/>
                  </a:lnTo>
                  <a:lnTo>
                    <a:pt x="37655" y="211582"/>
                  </a:lnTo>
                  <a:lnTo>
                    <a:pt x="38938" y="211213"/>
                  </a:lnTo>
                  <a:lnTo>
                    <a:pt x="40233" y="210858"/>
                  </a:lnTo>
                  <a:lnTo>
                    <a:pt x="40982" y="209511"/>
                  </a:lnTo>
                  <a:close/>
                </a:path>
                <a:path w="41275" h="308609">
                  <a:moveTo>
                    <a:pt x="40982" y="195681"/>
                  </a:moveTo>
                  <a:lnTo>
                    <a:pt x="40627" y="194373"/>
                  </a:lnTo>
                  <a:lnTo>
                    <a:pt x="40271" y="193078"/>
                  </a:lnTo>
                  <a:lnTo>
                    <a:pt x="38925" y="192328"/>
                  </a:lnTo>
                  <a:lnTo>
                    <a:pt x="37630" y="192684"/>
                  </a:lnTo>
                  <a:lnTo>
                    <a:pt x="36334" y="193052"/>
                  </a:lnTo>
                  <a:lnTo>
                    <a:pt x="35585" y="194386"/>
                  </a:lnTo>
                  <a:lnTo>
                    <a:pt x="36296" y="196977"/>
                  </a:lnTo>
                  <a:lnTo>
                    <a:pt x="37655" y="197739"/>
                  </a:lnTo>
                  <a:lnTo>
                    <a:pt x="38938" y="197370"/>
                  </a:lnTo>
                  <a:lnTo>
                    <a:pt x="40233" y="197015"/>
                  </a:lnTo>
                  <a:lnTo>
                    <a:pt x="40982" y="195681"/>
                  </a:lnTo>
                  <a:close/>
                </a:path>
                <a:path w="41275" h="308609">
                  <a:moveTo>
                    <a:pt x="40982" y="181838"/>
                  </a:moveTo>
                  <a:lnTo>
                    <a:pt x="40627" y="180543"/>
                  </a:lnTo>
                  <a:lnTo>
                    <a:pt x="40271" y="179235"/>
                  </a:lnTo>
                  <a:lnTo>
                    <a:pt x="38925" y="178485"/>
                  </a:lnTo>
                  <a:lnTo>
                    <a:pt x="37630" y="178841"/>
                  </a:lnTo>
                  <a:lnTo>
                    <a:pt x="36334" y="179209"/>
                  </a:lnTo>
                  <a:lnTo>
                    <a:pt x="35585" y="180555"/>
                  </a:lnTo>
                  <a:lnTo>
                    <a:pt x="36296" y="183146"/>
                  </a:lnTo>
                  <a:lnTo>
                    <a:pt x="37655" y="183908"/>
                  </a:lnTo>
                  <a:lnTo>
                    <a:pt x="38938" y="183527"/>
                  </a:lnTo>
                  <a:lnTo>
                    <a:pt x="40233" y="183172"/>
                  </a:lnTo>
                  <a:lnTo>
                    <a:pt x="40982" y="181838"/>
                  </a:lnTo>
                  <a:close/>
                </a:path>
                <a:path w="41275" h="308609">
                  <a:moveTo>
                    <a:pt x="40982" y="167995"/>
                  </a:moveTo>
                  <a:lnTo>
                    <a:pt x="40627" y="166700"/>
                  </a:lnTo>
                  <a:lnTo>
                    <a:pt x="40271" y="165404"/>
                  </a:lnTo>
                  <a:lnTo>
                    <a:pt x="38925" y="164655"/>
                  </a:lnTo>
                  <a:lnTo>
                    <a:pt x="37630" y="165011"/>
                  </a:lnTo>
                  <a:lnTo>
                    <a:pt x="36334" y="165379"/>
                  </a:lnTo>
                  <a:lnTo>
                    <a:pt x="35585" y="166712"/>
                  </a:lnTo>
                  <a:lnTo>
                    <a:pt x="36296" y="169303"/>
                  </a:lnTo>
                  <a:lnTo>
                    <a:pt x="37655" y="170065"/>
                  </a:lnTo>
                  <a:lnTo>
                    <a:pt x="38938" y="169697"/>
                  </a:lnTo>
                  <a:lnTo>
                    <a:pt x="40233" y="169341"/>
                  </a:lnTo>
                  <a:lnTo>
                    <a:pt x="40982" y="167995"/>
                  </a:lnTo>
                  <a:close/>
                </a:path>
                <a:path w="41275" h="308609">
                  <a:moveTo>
                    <a:pt x="40982" y="154165"/>
                  </a:moveTo>
                  <a:lnTo>
                    <a:pt x="40627" y="152857"/>
                  </a:lnTo>
                  <a:lnTo>
                    <a:pt x="40271" y="151561"/>
                  </a:lnTo>
                  <a:lnTo>
                    <a:pt x="38925" y="150812"/>
                  </a:lnTo>
                  <a:lnTo>
                    <a:pt x="37630" y="151168"/>
                  </a:lnTo>
                  <a:lnTo>
                    <a:pt x="36334" y="151536"/>
                  </a:lnTo>
                  <a:lnTo>
                    <a:pt x="35585" y="152869"/>
                  </a:lnTo>
                  <a:lnTo>
                    <a:pt x="36296" y="155460"/>
                  </a:lnTo>
                  <a:lnTo>
                    <a:pt x="37655" y="156222"/>
                  </a:lnTo>
                  <a:lnTo>
                    <a:pt x="38938" y="155854"/>
                  </a:lnTo>
                  <a:lnTo>
                    <a:pt x="40233" y="155498"/>
                  </a:lnTo>
                  <a:lnTo>
                    <a:pt x="40982" y="154165"/>
                  </a:lnTo>
                  <a:close/>
                </a:path>
                <a:path w="41275" h="308609">
                  <a:moveTo>
                    <a:pt x="40982" y="140335"/>
                  </a:moveTo>
                  <a:lnTo>
                    <a:pt x="40627" y="139039"/>
                  </a:lnTo>
                  <a:lnTo>
                    <a:pt x="40271" y="137731"/>
                  </a:lnTo>
                  <a:lnTo>
                    <a:pt x="38925" y="136982"/>
                  </a:lnTo>
                  <a:lnTo>
                    <a:pt x="37630" y="137337"/>
                  </a:lnTo>
                  <a:lnTo>
                    <a:pt x="36334" y="137706"/>
                  </a:lnTo>
                  <a:lnTo>
                    <a:pt x="35585" y="139052"/>
                  </a:lnTo>
                  <a:lnTo>
                    <a:pt x="36296" y="141643"/>
                  </a:lnTo>
                  <a:lnTo>
                    <a:pt x="37655" y="142405"/>
                  </a:lnTo>
                  <a:lnTo>
                    <a:pt x="38938" y="142024"/>
                  </a:lnTo>
                  <a:lnTo>
                    <a:pt x="40233" y="141668"/>
                  </a:lnTo>
                  <a:lnTo>
                    <a:pt x="40982" y="140335"/>
                  </a:lnTo>
                  <a:close/>
                </a:path>
                <a:path w="41275" h="308609">
                  <a:moveTo>
                    <a:pt x="40982" y="126492"/>
                  </a:moveTo>
                  <a:lnTo>
                    <a:pt x="40627" y="125196"/>
                  </a:lnTo>
                  <a:lnTo>
                    <a:pt x="40271" y="123901"/>
                  </a:lnTo>
                  <a:lnTo>
                    <a:pt x="38925" y="123139"/>
                  </a:lnTo>
                  <a:lnTo>
                    <a:pt x="36334" y="123875"/>
                  </a:lnTo>
                  <a:lnTo>
                    <a:pt x="35585" y="125209"/>
                  </a:lnTo>
                  <a:lnTo>
                    <a:pt x="36296" y="127800"/>
                  </a:lnTo>
                  <a:lnTo>
                    <a:pt x="37655" y="128562"/>
                  </a:lnTo>
                  <a:lnTo>
                    <a:pt x="38938" y="128193"/>
                  </a:lnTo>
                  <a:lnTo>
                    <a:pt x="40233" y="127838"/>
                  </a:lnTo>
                  <a:lnTo>
                    <a:pt x="40982" y="126492"/>
                  </a:lnTo>
                  <a:close/>
                </a:path>
                <a:path w="41275" h="308609">
                  <a:moveTo>
                    <a:pt x="40982" y="112661"/>
                  </a:moveTo>
                  <a:lnTo>
                    <a:pt x="40627" y="111353"/>
                  </a:lnTo>
                  <a:lnTo>
                    <a:pt x="40271" y="110058"/>
                  </a:lnTo>
                  <a:lnTo>
                    <a:pt x="38925" y="109308"/>
                  </a:lnTo>
                  <a:lnTo>
                    <a:pt x="37630" y="109664"/>
                  </a:lnTo>
                  <a:lnTo>
                    <a:pt x="36334" y="110032"/>
                  </a:lnTo>
                  <a:lnTo>
                    <a:pt x="35585" y="111366"/>
                  </a:lnTo>
                  <a:lnTo>
                    <a:pt x="36296" y="113957"/>
                  </a:lnTo>
                  <a:lnTo>
                    <a:pt x="37655" y="114719"/>
                  </a:lnTo>
                  <a:lnTo>
                    <a:pt x="38938" y="114350"/>
                  </a:lnTo>
                  <a:lnTo>
                    <a:pt x="40233" y="113995"/>
                  </a:lnTo>
                  <a:lnTo>
                    <a:pt x="40982" y="112661"/>
                  </a:lnTo>
                  <a:close/>
                </a:path>
                <a:path w="41275" h="308609">
                  <a:moveTo>
                    <a:pt x="40982" y="98818"/>
                  </a:moveTo>
                  <a:lnTo>
                    <a:pt x="40627" y="97523"/>
                  </a:lnTo>
                  <a:lnTo>
                    <a:pt x="40271" y="96215"/>
                  </a:lnTo>
                  <a:lnTo>
                    <a:pt x="38925" y="95465"/>
                  </a:lnTo>
                  <a:lnTo>
                    <a:pt x="37630" y="95821"/>
                  </a:lnTo>
                  <a:lnTo>
                    <a:pt x="36334" y="96189"/>
                  </a:lnTo>
                  <a:lnTo>
                    <a:pt x="35585" y="97536"/>
                  </a:lnTo>
                  <a:lnTo>
                    <a:pt x="36296" y="100126"/>
                  </a:lnTo>
                  <a:lnTo>
                    <a:pt x="37655" y="100888"/>
                  </a:lnTo>
                  <a:lnTo>
                    <a:pt x="38938" y="100507"/>
                  </a:lnTo>
                  <a:lnTo>
                    <a:pt x="40233" y="100152"/>
                  </a:lnTo>
                  <a:lnTo>
                    <a:pt x="40982" y="98818"/>
                  </a:lnTo>
                  <a:close/>
                </a:path>
                <a:path w="41275" h="308609">
                  <a:moveTo>
                    <a:pt x="40982" y="84975"/>
                  </a:moveTo>
                  <a:lnTo>
                    <a:pt x="40627" y="83680"/>
                  </a:lnTo>
                  <a:lnTo>
                    <a:pt x="40271" y="82384"/>
                  </a:lnTo>
                  <a:lnTo>
                    <a:pt x="38925" y="81635"/>
                  </a:lnTo>
                  <a:lnTo>
                    <a:pt x="37630" y="81991"/>
                  </a:lnTo>
                  <a:lnTo>
                    <a:pt x="36334" y="82359"/>
                  </a:lnTo>
                  <a:lnTo>
                    <a:pt x="35585" y="83693"/>
                  </a:lnTo>
                  <a:lnTo>
                    <a:pt x="36296" y="86283"/>
                  </a:lnTo>
                  <a:lnTo>
                    <a:pt x="37655" y="87045"/>
                  </a:lnTo>
                  <a:lnTo>
                    <a:pt x="38938" y="86677"/>
                  </a:lnTo>
                  <a:lnTo>
                    <a:pt x="40233" y="86321"/>
                  </a:lnTo>
                  <a:lnTo>
                    <a:pt x="40982" y="84975"/>
                  </a:lnTo>
                  <a:close/>
                </a:path>
                <a:path w="41275" h="308609">
                  <a:moveTo>
                    <a:pt x="40982" y="71145"/>
                  </a:moveTo>
                  <a:lnTo>
                    <a:pt x="40627" y="69837"/>
                  </a:lnTo>
                  <a:lnTo>
                    <a:pt x="40271" y="68541"/>
                  </a:lnTo>
                  <a:lnTo>
                    <a:pt x="38925" y="67792"/>
                  </a:lnTo>
                  <a:lnTo>
                    <a:pt x="37630" y="68148"/>
                  </a:lnTo>
                  <a:lnTo>
                    <a:pt x="36334" y="68516"/>
                  </a:lnTo>
                  <a:lnTo>
                    <a:pt x="35585" y="69850"/>
                  </a:lnTo>
                  <a:lnTo>
                    <a:pt x="36296" y="72440"/>
                  </a:lnTo>
                  <a:lnTo>
                    <a:pt x="37655" y="73202"/>
                  </a:lnTo>
                  <a:lnTo>
                    <a:pt x="38938" y="72834"/>
                  </a:lnTo>
                  <a:lnTo>
                    <a:pt x="40233" y="72478"/>
                  </a:lnTo>
                  <a:lnTo>
                    <a:pt x="40982" y="71145"/>
                  </a:lnTo>
                  <a:close/>
                </a:path>
                <a:path w="41275" h="308609">
                  <a:moveTo>
                    <a:pt x="40982" y="57315"/>
                  </a:moveTo>
                  <a:lnTo>
                    <a:pt x="40627" y="56019"/>
                  </a:lnTo>
                  <a:lnTo>
                    <a:pt x="40271" y="54711"/>
                  </a:lnTo>
                  <a:lnTo>
                    <a:pt x="38925" y="53962"/>
                  </a:lnTo>
                  <a:lnTo>
                    <a:pt x="37630" y="54317"/>
                  </a:lnTo>
                  <a:lnTo>
                    <a:pt x="36334" y="54686"/>
                  </a:lnTo>
                  <a:lnTo>
                    <a:pt x="35585" y="56032"/>
                  </a:lnTo>
                  <a:lnTo>
                    <a:pt x="36296" y="58623"/>
                  </a:lnTo>
                  <a:lnTo>
                    <a:pt x="37655" y="59385"/>
                  </a:lnTo>
                  <a:lnTo>
                    <a:pt x="38938" y="59004"/>
                  </a:lnTo>
                  <a:lnTo>
                    <a:pt x="40233" y="58648"/>
                  </a:lnTo>
                  <a:lnTo>
                    <a:pt x="40982" y="57315"/>
                  </a:lnTo>
                  <a:close/>
                </a:path>
                <a:path w="41275" h="308609">
                  <a:moveTo>
                    <a:pt x="40982" y="43472"/>
                  </a:moveTo>
                  <a:lnTo>
                    <a:pt x="40627" y="42176"/>
                  </a:lnTo>
                  <a:lnTo>
                    <a:pt x="40271" y="40881"/>
                  </a:lnTo>
                  <a:lnTo>
                    <a:pt x="38925" y="40132"/>
                  </a:lnTo>
                  <a:lnTo>
                    <a:pt x="37630" y="40487"/>
                  </a:lnTo>
                  <a:lnTo>
                    <a:pt x="36334" y="40855"/>
                  </a:lnTo>
                  <a:lnTo>
                    <a:pt x="35585" y="42189"/>
                  </a:lnTo>
                  <a:lnTo>
                    <a:pt x="36296" y="44780"/>
                  </a:lnTo>
                  <a:lnTo>
                    <a:pt x="37655" y="45542"/>
                  </a:lnTo>
                  <a:lnTo>
                    <a:pt x="38938" y="45173"/>
                  </a:lnTo>
                  <a:lnTo>
                    <a:pt x="40233" y="44818"/>
                  </a:lnTo>
                  <a:lnTo>
                    <a:pt x="40982" y="4347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83"/>
            <p:cNvSpPr/>
            <p:nvPr/>
          </p:nvSpPr>
          <p:spPr>
            <a:xfrm>
              <a:off x="9050842" y="8440340"/>
              <a:ext cx="107957" cy="781818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397" y="61239"/>
                  </a:moveTo>
                  <a:lnTo>
                    <a:pt x="5041" y="59931"/>
                  </a:lnTo>
                  <a:lnTo>
                    <a:pt x="4686" y="58635"/>
                  </a:lnTo>
                  <a:lnTo>
                    <a:pt x="3340" y="57886"/>
                  </a:lnTo>
                  <a:lnTo>
                    <a:pt x="2044" y="58242"/>
                  </a:lnTo>
                  <a:lnTo>
                    <a:pt x="749" y="58610"/>
                  </a:lnTo>
                  <a:lnTo>
                    <a:pt x="0" y="59944"/>
                  </a:lnTo>
                  <a:lnTo>
                    <a:pt x="711" y="62534"/>
                  </a:lnTo>
                  <a:lnTo>
                    <a:pt x="2057" y="63296"/>
                  </a:lnTo>
                  <a:lnTo>
                    <a:pt x="3352" y="62928"/>
                  </a:lnTo>
                  <a:lnTo>
                    <a:pt x="4648" y="62572"/>
                  </a:lnTo>
                  <a:lnTo>
                    <a:pt x="5397" y="61239"/>
                  </a:lnTo>
                  <a:close/>
                </a:path>
                <a:path w="41275" h="308609">
                  <a:moveTo>
                    <a:pt x="5397" y="47396"/>
                  </a:moveTo>
                  <a:lnTo>
                    <a:pt x="5041" y="46101"/>
                  </a:lnTo>
                  <a:lnTo>
                    <a:pt x="4686" y="44792"/>
                  </a:lnTo>
                  <a:lnTo>
                    <a:pt x="3340" y="44043"/>
                  </a:lnTo>
                  <a:lnTo>
                    <a:pt x="2044" y="44399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711" y="48704"/>
                  </a:lnTo>
                  <a:lnTo>
                    <a:pt x="2057" y="49466"/>
                  </a:lnTo>
                  <a:lnTo>
                    <a:pt x="3352" y="49085"/>
                  </a:lnTo>
                  <a:lnTo>
                    <a:pt x="4648" y="48729"/>
                  </a:lnTo>
                  <a:lnTo>
                    <a:pt x="5397" y="47396"/>
                  </a:lnTo>
                  <a:close/>
                </a:path>
                <a:path w="41275" h="308609">
                  <a:moveTo>
                    <a:pt x="5397" y="33553"/>
                  </a:moveTo>
                  <a:lnTo>
                    <a:pt x="5041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711" y="34861"/>
                  </a:lnTo>
                  <a:lnTo>
                    <a:pt x="2057" y="35623"/>
                  </a:lnTo>
                  <a:lnTo>
                    <a:pt x="3352" y="35255"/>
                  </a:lnTo>
                  <a:lnTo>
                    <a:pt x="4648" y="34899"/>
                  </a:lnTo>
                  <a:lnTo>
                    <a:pt x="5397" y="33553"/>
                  </a:lnTo>
                  <a:close/>
                </a:path>
                <a:path w="41275" h="308609">
                  <a:moveTo>
                    <a:pt x="5397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2044" y="16738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11" y="21031"/>
                  </a:lnTo>
                  <a:lnTo>
                    <a:pt x="2057" y="21793"/>
                  </a:lnTo>
                  <a:lnTo>
                    <a:pt x="3352" y="21424"/>
                  </a:lnTo>
                  <a:lnTo>
                    <a:pt x="4648" y="21069"/>
                  </a:lnTo>
                  <a:lnTo>
                    <a:pt x="5397" y="19735"/>
                  </a:lnTo>
                  <a:close/>
                </a:path>
                <a:path w="41275" h="308609">
                  <a:moveTo>
                    <a:pt x="5397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2044" y="2895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711" y="7200"/>
                  </a:lnTo>
                  <a:lnTo>
                    <a:pt x="2057" y="7962"/>
                  </a:lnTo>
                  <a:lnTo>
                    <a:pt x="3352" y="7581"/>
                  </a:lnTo>
                  <a:lnTo>
                    <a:pt x="4648" y="7226"/>
                  </a:lnTo>
                  <a:lnTo>
                    <a:pt x="5397" y="5892"/>
                  </a:lnTo>
                  <a:close/>
                </a:path>
                <a:path w="41275" h="308609">
                  <a:moveTo>
                    <a:pt x="12433" y="45440"/>
                  </a:moveTo>
                  <a:lnTo>
                    <a:pt x="12077" y="44132"/>
                  </a:lnTo>
                  <a:lnTo>
                    <a:pt x="11722" y="42837"/>
                  </a:lnTo>
                  <a:lnTo>
                    <a:pt x="10375" y="42087"/>
                  </a:lnTo>
                  <a:lnTo>
                    <a:pt x="9080" y="42443"/>
                  </a:lnTo>
                  <a:lnTo>
                    <a:pt x="7785" y="42811"/>
                  </a:lnTo>
                  <a:lnTo>
                    <a:pt x="7035" y="44145"/>
                  </a:lnTo>
                  <a:lnTo>
                    <a:pt x="7747" y="46736"/>
                  </a:lnTo>
                  <a:lnTo>
                    <a:pt x="9093" y="47498"/>
                  </a:lnTo>
                  <a:lnTo>
                    <a:pt x="10388" y="47129"/>
                  </a:lnTo>
                  <a:lnTo>
                    <a:pt x="11684" y="46774"/>
                  </a:lnTo>
                  <a:lnTo>
                    <a:pt x="12433" y="45440"/>
                  </a:lnTo>
                  <a:close/>
                </a:path>
                <a:path w="41275" h="308609">
                  <a:moveTo>
                    <a:pt x="12433" y="31597"/>
                  </a:moveTo>
                  <a:lnTo>
                    <a:pt x="12077" y="30302"/>
                  </a:lnTo>
                  <a:lnTo>
                    <a:pt x="11722" y="28994"/>
                  </a:lnTo>
                  <a:lnTo>
                    <a:pt x="10375" y="28244"/>
                  </a:lnTo>
                  <a:lnTo>
                    <a:pt x="9080" y="28600"/>
                  </a:lnTo>
                  <a:lnTo>
                    <a:pt x="7785" y="28968"/>
                  </a:lnTo>
                  <a:lnTo>
                    <a:pt x="7035" y="30314"/>
                  </a:lnTo>
                  <a:lnTo>
                    <a:pt x="7747" y="32905"/>
                  </a:lnTo>
                  <a:lnTo>
                    <a:pt x="9093" y="33667"/>
                  </a:lnTo>
                  <a:lnTo>
                    <a:pt x="10388" y="33286"/>
                  </a:lnTo>
                  <a:lnTo>
                    <a:pt x="11684" y="32931"/>
                  </a:lnTo>
                  <a:lnTo>
                    <a:pt x="12433" y="31597"/>
                  </a:lnTo>
                  <a:close/>
                </a:path>
                <a:path w="41275" h="308609">
                  <a:moveTo>
                    <a:pt x="12433" y="17754"/>
                  </a:moveTo>
                  <a:lnTo>
                    <a:pt x="12077" y="16459"/>
                  </a:lnTo>
                  <a:lnTo>
                    <a:pt x="11722" y="15163"/>
                  </a:lnTo>
                  <a:lnTo>
                    <a:pt x="10375" y="14401"/>
                  </a:lnTo>
                  <a:lnTo>
                    <a:pt x="7785" y="15138"/>
                  </a:lnTo>
                  <a:lnTo>
                    <a:pt x="7035" y="16471"/>
                  </a:lnTo>
                  <a:lnTo>
                    <a:pt x="7747" y="19062"/>
                  </a:lnTo>
                  <a:lnTo>
                    <a:pt x="9093" y="19824"/>
                  </a:lnTo>
                  <a:lnTo>
                    <a:pt x="10388" y="19456"/>
                  </a:lnTo>
                  <a:lnTo>
                    <a:pt x="11684" y="19100"/>
                  </a:lnTo>
                  <a:lnTo>
                    <a:pt x="12433" y="17754"/>
                  </a:lnTo>
                  <a:close/>
                </a:path>
                <a:path w="41275" h="308609">
                  <a:moveTo>
                    <a:pt x="12433" y="3924"/>
                  </a:moveTo>
                  <a:lnTo>
                    <a:pt x="12077" y="2616"/>
                  </a:lnTo>
                  <a:lnTo>
                    <a:pt x="11722" y="1320"/>
                  </a:lnTo>
                  <a:lnTo>
                    <a:pt x="10375" y="571"/>
                  </a:lnTo>
                  <a:lnTo>
                    <a:pt x="9080" y="927"/>
                  </a:lnTo>
                  <a:lnTo>
                    <a:pt x="7785" y="1295"/>
                  </a:lnTo>
                  <a:lnTo>
                    <a:pt x="7035" y="2628"/>
                  </a:lnTo>
                  <a:lnTo>
                    <a:pt x="7747" y="5219"/>
                  </a:lnTo>
                  <a:lnTo>
                    <a:pt x="9093" y="5981"/>
                  </a:lnTo>
                  <a:lnTo>
                    <a:pt x="10388" y="5613"/>
                  </a:lnTo>
                  <a:lnTo>
                    <a:pt x="11684" y="5257"/>
                  </a:lnTo>
                  <a:lnTo>
                    <a:pt x="12433" y="3924"/>
                  </a:lnTo>
                  <a:close/>
                </a:path>
                <a:path w="41275" h="308609">
                  <a:moveTo>
                    <a:pt x="19469" y="43472"/>
                  </a:moveTo>
                  <a:lnTo>
                    <a:pt x="19113" y="42176"/>
                  </a:lnTo>
                  <a:lnTo>
                    <a:pt x="18757" y="40881"/>
                  </a:lnTo>
                  <a:lnTo>
                    <a:pt x="17411" y="40132"/>
                  </a:lnTo>
                  <a:lnTo>
                    <a:pt x="16116" y="40487"/>
                  </a:lnTo>
                  <a:lnTo>
                    <a:pt x="14820" y="40855"/>
                  </a:lnTo>
                  <a:lnTo>
                    <a:pt x="14071" y="42189"/>
                  </a:lnTo>
                  <a:lnTo>
                    <a:pt x="14782" y="44780"/>
                  </a:lnTo>
                  <a:lnTo>
                    <a:pt x="16141" y="45542"/>
                  </a:lnTo>
                  <a:lnTo>
                    <a:pt x="17424" y="45173"/>
                  </a:lnTo>
                  <a:lnTo>
                    <a:pt x="18719" y="44818"/>
                  </a:lnTo>
                  <a:lnTo>
                    <a:pt x="19469" y="43472"/>
                  </a:lnTo>
                  <a:close/>
                </a:path>
                <a:path w="41275" h="308609">
                  <a:moveTo>
                    <a:pt x="19469" y="29641"/>
                  </a:moveTo>
                  <a:lnTo>
                    <a:pt x="19113" y="28333"/>
                  </a:lnTo>
                  <a:lnTo>
                    <a:pt x="18757" y="27038"/>
                  </a:lnTo>
                  <a:lnTo>
                    <a:pt x="17411" y="26289"/>
                  </a:lnTo>
                  <a:lnTo>
                    <a:pt x="16116" y="26644"/>
                  </a:lnTo>
                  <a:lnTo>
                    <a:pt x="14820" y="27012"/>
                  </a:lnTo>
                  <a:lnTo>
                    <a:pt x="14071" y="28346"/>
                  </a:lnTo>
                  <a:lnTo>
                    <a:pt x="14782" y="30937"/>
                  </a:lnTo>
                  <a:lnTo>
                    <a:pt x="16141" y="31699"/>
                  </a:lnTo>
                  <a:lnTo>
                    <a:pt x="17424" y="31330"/>
                  </a:lnTo>
                  <a:lnTo>
                    <a:pt x="18719" y="30975"/>
                  </a:lnTo>
                  <a:lnTo>
                    <a:pt x="19469" y="29641"/>
                  </a:lnTo>
                  <a:close/>
                </a:path>
                <a:path w="41275" h="308609">
                  <a:moveTo>
                    <a:pt x="19469" y="15798"/>
                  </a:moveTo>
                  <a:lnTo>
                    <a:pt x="19113" y="14503"/>
                  </a:lnTo>
                  <a:lnTo>
                    <a:pt x="18757" y="13195"/>
                  </a:lnTo>
                  <a:lnTo>
                    <a:pt x="17411" y="12446"/>
                  </a:lnTo>
                  <a:lnTo>
                    <a:pt x="16116" y="12801"/>
                  </a:lnTo>
                  <a:lnTo>
                    <a:pt x="14820" y="13169"/>
                  </a:lnTo>
                  <a:lnTo>
                    <a:pt x="14071" y="14516"/>
                  </a:lnTo>
                  <a:lnTo>
                    <a:pt x="14782" y="17106"/>
                  </a:lnTo>
                  <a:lnTo>
                    <a:pt x="16141" y="17868"/>
                  </a:lnTo>
                  <a:lnTo>
                    <a:pt x="17424" y="17487"/>
                  </a:lnTo>
                  <a:lnTo>
                    <a:pt x="18719" y="17132"/>
                  </a:lnTo>
                  <a:lnTo>
                    <a:pt x="19469" y="15798"/>
                  </a:lnTo>
                  <a:close/>
                </a:path>
                <a:path w="41275" h="308609">
                  <a:moveTo>
                    <a:pt x="19469" y="1955"/>
                  </a:moveTo>
                  <a:lnTo>
                    <a:pt x="18923" y="0"/>
                  </a:lnTo>
                  <a:lnTo>
                    <a:pt x="14452" y="0"/>
                  </a:lnTo>
                  <a:lnTo>
                    <a:pt x="14071" y="673"/>
                  </a:lnTo>
                  <a:lnTo>
                    <a:pt x="14782" y="3263"/>
                  </a:lnTo>
                  <a:lnTo>
                    <a:pt x="16141" y="4025"/>
                  </a:lnTo>
                  <a:lnTo>
                    <a:pt x="18719" y="3302"/>
                  </a:lnTo>
                  <a:lnTo>
                    <a:pt x="19469" y="1955"/>
                  </a:lnTo>
                  <a:close/>
                </a:path>
                <a:path w="41275" h="308609">
                  <a:moveTo>
                    <a:pt x="26441" y="308495"/>
                  </a:moveTo>
                  <a:lnTo>
                    <a:pt x="26212" y="307695"/>
                  </a:lnTo>
                  <a:lnTo>
                    <a:pt x="24866" y="306946"/>
                  </a:lnTo>
                  <a:lnTo>
                    <a:pt x="22275" y="307670"/>
                  </a:lnTo>
                  <a:lnTo>
                    <a:pt x="21805" y="308495"/>
                  </a:lnTo>
                  <a:lnTo>
                    <a:pt x="26441" y="308495"/>
                  </a:lnTo>
                  <a:close/>
                </a:path>
                <a:path w="41275" h="308609">
                  <a:moveTo>
                    <a:pt x="26936" y="296468"/>
                  </a:moveTo>
                  <a:lnTo>
                    <a:pt x="26581" y="295173"/>
                  </a:lnTo>
                  <a:lnTo>
                    <a:pt x="26212" y="293865"/>
                  </a:lnTo>
                  <a:lnTo>
                    <a:pt x="24866" y="293116"/>
                  </a:lnTo>
                  <a:lnTo>
                    <a:pt x="22275" y="293839"/>
                  </a:lnTo>
                  <a:lnTo>
                    <a:pt x="21526" y="295186"/>
                  </a:lnTo>
                  <a:lnTo>
                    <a:pt x="21882" y="296481"/>
                  </a:lnTo>
                  <a:lnTo>
                    <a:pt x="22250" y="297764"/>
                  </a:lnTo>
                  <a:lnTo>
                    <a:pt x="23596" y="298526"/>
                  </a:lnTo>
                  <a:lnTo>
                    <a:pt x="24879" y="298157"/>
                  </a:lnTo>
                  <a:lnTo>
                    <a:pt x="26187" y="297802"/>
                  </a:lnTo>
                  <a:lnTo>
                    <a:pt x="26936" y="296468"/>
                  </a:lnTo>
                  <a:close/>
                </a:path>
                <a:path w="41275" h="308609">
                  <a:moveTo>
                    <a:pt x="26936" y="282625"/>
                  </a:moveTo>
                  <a:lnTo>
                    <a:pt x="26581" y="281330"/>
                  </a:lnTo>
                  <a:lnTo>
                    <a:pt x="26212" y="280022"/>
                  </a:lnTo>
                  <a:lnTo>
                    <a:pt x="24866" y="279273"/>
                  </a:lnTo>
                  <a:lnTo>
                    <a:pt x="22275" y="280009"/>
                  </a:lnTo>
                  <a:lnTo>
                    <a:pt x="21526" y="281343"/>
                  </a:lnTo>
                  <a:lnTo>
                    <a:pt x="21882" y="282638"/>
                  </a:lnTo>
                  <a:lnTo>
                    <a:pt x="22250" y="283933"/>
                  </a:lnTo>
                  <a:lnTo>
                    <a:pt x="23596" y="284695"/>
                  </a:lnTo>
                  <a:lnTo>
                    <a:pt x="24879" y="284327"/>
                  </a:lnTo>
                  <a:lnTo>
                    <a:pt x="26187" y="283972"/>
                  </a:lnTo>
                  <a:lnTo>
                    <a:pt x="26936" y="282625"/>
                  </a:lnTo>
                  <a:close/>
                </a:path>
                <a:path w="41275" h="308609">
                  <a:moveTo>
                    <a:pt x="26936" y="268782"/>
                  </a:moveTo>
                  <a:lnTo>
                    <a:pt x="26581" y="267487"/>
                  </a:lnTo>
                  <a:lnTo>
                    <a:pt x="26212" y="266192"/>
                  </a:lnTo>
                  <a:lnTo>
                    <a:pt x="24866" y="265442"/>
                  </a:lnTo>
                  <a:lnTo>
                    <a:pt x="22275" y="266166"/>
                  </a:lnTo>
                  <a:lnTo>
                    <a:pt x="21526" y="267500"/>
                  </a:lnTo>
                  <a:lnTo>
                    <a:pt x="21882" y="268808"/>
                  </a:lnTo>
                  <a:lnTo>
                    <a:pt x="22250" y="270090"/>
                  </a:lnTo>
                  <a:lnTo>
                    <a:pt x="23596" y="270852"/>
                  </a:lnTo>
                  <a:lnTo>
                    <a:pt x="24879" y="270484"/>
                  </a:lnTo>
                  <a:lnTo>
                    <a:pt x="26187" y="270129"/>
                  </a:lnTo>
                  <a:lnTo>
                    <a:pt x="26936" y="268782"/>
                  </a:lnTo>
                  <a:close/>
                </a:path>
                <a:path w="41275" h="308609">
                  <a:moveTo>
                    <a:pt x="26936" y="254952"/>
                  </a:moveTo>
                  <a:lnTo>
                    <a:pt x="26581" y="253644"/>
                  </a:lnTo>
                  <a:lnTo>
                    <a:pt x="26212" y="252349"/>
                  </a:lnTo>
                  <a:lnTo>
                    <a:pt x="24866" y="251599"/>
                  </a:lnTo>
                  <a:lnTo>
                    <a:pt x="22275" y="252323"/>
                  </a:lnTo>
                  <a:lnTo>
                    <a:pt x="21526" y="253669"/>
                  </a:lnTo>
                  <a:lnTo>
                    <a:pt x="21882" y="254965"/>
                  </a:lnTo>
                  <a:lnTo>
                    <a:pt x="22250" y="256247"/>
                  </a:lnTo>
                  <a:lnTo>
                    <a:pt x="23596" y="257009"/>
                  </a:lnTo>
                  <a:lnTo>
                    <a:pt x="24879" y="256641"/>
                  </a:lnTo>
                  <a:lnTo>
                    <a:pt x="26187" y="256286"/>
                  </a:lnTo>
                  <a:lnTo>
                    <a:pt x="26936" y="254952"/>
                  </a:lnTo>
                  <a:close/>
                </a:path>
                <a:path w="41275" h="308609">
                  <a:moveTo>
                    <a:pt x="26936" y="241109"/>
                  </a:moveTo>
                  <a:lnTo>
                    <a:pt x="26581" y="239814"/>
                  </a:lnTo>
                  <a:lnTo>
                    <a:pt x="26212" y="238506"/>
                  </a:lnTo>
                  <a:lnTo>
                    <a:pt x="24866" y="237756"/>
                  </a:lnTo>
                  <a:lnTo>
                    <a:pt x="22275" y="238493"/>
                  </a:lnTo>
                  <a:lnTo>
                    <a:pt x="21526" y="239826"/>
                  </a:lnTo>
                  <a:lnTo>
                    <a:pt x="21882" y="241122"/>
                  </a:lnTo>
                  <a:lnTo>
                    <a:pt x="22250" y="242417"/>
                  </a:lnTo>
                  <a:lnTo>
                    <a:pt x="23596" y="243179"/>
                  </a:lnTo>
                  <a:lnTo>
                    <a:pt x="24879" y="242811"/>
                  </a:lnTo>
                  <a:lnTo>
                    <a:pt x="26187" y="242455"/>
                  </a:lnTo>
                  <a:lnTo>
                    <a:pt x="26936" y="241109"/>
                  </a:lnTo>
                  <a:close/>
                </a:path>
                <a:path w="41275" h="308609">
                  <a:moveTo>
                    <a:pt x="26936" y="227266"/>
                  </a:moveTo>
                  <a:lnTo>
                    <a:pt x="26581" y="225971"/>
                  </a:lnTo>
                  <a:lnTo>
                    <a:pt x="26212" y="224675"/>
                  </a:lnTo>
                  <a:lnTo>
                    <a:pt x="24866" y="223926"/>
                  </a:lnTo>
                  <a:lnTo>
                    <a:pt x="22275" y="224650"/>
                  </a:lnTo>
                  <a:lnTo>
                    <a:pt x="21526" y="225983"/>
                  </a:lnTo>
                  <a:lnTo>
                    <a:pt x="21882" y="227291"/>
                  </a:lnTo>
                  <a:lnTo>
                    <a:pt x="22250" y="228574"/>
                  </a:lnTo>
                  <a:lnTo>
                    <a:pt x="23596" y="229336"/>
                  </a:lnTo>
                  <a:lnTo>
                    <a:pt x="24879" y="228968"/>
                  </a:lnTo>
                  <a:lnTo>
                    <a:pt x="26187" y="228612"/>
                  </a:lnTo>
                  <a:lnTo>
                    <a:pt x="26936" y="227266"/>
                  </a:lnTo>
                  <a:close/>
                </a:path>
                <a:path w="41275" h="308609">
                  <a:moveTo>
                    <a:pt x="26936" y="213436"/>
                  </a:moveTo>
                  <a:lnTo>
                    <a:pt x="26581" y="212140"/>
                  </a:lnTo>
                  <a:lnTo>
                    <a:pt x="26212" y="210832"/>
                  </a:lnTo>
                  <a:lnTo>
                    <a:pt x="24866" y="210083"/>
                  </a:lnTo>
                  <a:lnTo>
                    <a:pt x="22275" y="210807"/>
                  </a:lnTo>
                  <a:lnTo>
                    <a:pt x="21526" y="212153"/>
                  </a:lnTo>
                  <a:lnTo>
                    <a:pt x="21882" y="213448"/>
                  </a:lnTo>
                  <a:lnTo>
                    <a:pt x="22250" y="214731"/>
                  </a:lnTo>
                  <a:lnTo>
                    <a:pt x="23596" y="215493"/>
                  </a:lnTo>
                  <a:lnTo>
                    <a:pt x="24879" y="215125"/>
                  </a:lnTo>
                  <a:lnTo>
                    <a:pt x="26187" y="214769"/>
                  </a:lnTo>
                  <a:lnTo>
                    <a:pt x="26936" y="213436"/>
                  </a:lnTo>
                  <a:close/>
                </a:path>
                <a:path w="41275" h="308609">
                  <a:moveTo>
                    <a:pt x="26936" y="199605"/>
                  </a:moveTo>
                  <a:lnTo>
                    <a:pt x="26581" y="198310"/>
                  </a:lnTo>
                  <a:lnTo>
                    <a:pt x="26212" y="197002"/>
                  </a:lnTo>
                  <a:lnTo>
                    <a:pt x="24866" y="196253"/>
                  </a:lnTo>
                  <a:lnTo>
                    <a:pt x="22275" y="196989"/>
                  </a:lnTo>
                  <a:lnTo>
                    <a:pt x="21526" y="198323"/>
                  </a:lnTo>
                  <a:lnTo>
                    <a:pt x="21882" y="199618"/>
                  </a:lnTo>
                  <a:lnTo>
                    <a:pt x="22250" y="200914"/>
                  </a:lnTo>
                  <a:lnTo>
                    <a:pt x="23596" y="201676"/>
                  </a:lnTo>
                  <a:lnTo>
                    <a:pt x="24879" y="201307"/>
                  </a:lnTo>
                  <a:lnTo>
                    <a:pt x="26187" y="200952"/>
                  </a:lnTo>
                  <a:lnTo>
                    <a:pt x="26936" y="199605"/>
                  </a:lnTo>
                  <a:close/>
                </a:path>
                <a:path w="41275" h="308609">
                  <a:moveTo>
                    <a:pt x="26936" y="185762"/>
                  </a:moveTo>
                  <a:lnTo>
                    <a:pt x="26581" y="184467"/>
                  </a:lnTo>
                  <a:lnTo>
                    <a:pt x="26212" y="183172"/>
                  </a:lnTo>
                  <a:lnTo>
                    <a:pt x="24866" y="182422"/>
                  </a:lnTo>
                  <a:lnTo>
                    <a:pt x="22275" y="183146"/>
                  </a:lnTo>
                  <a:lnTo>
                    <a:pt x="21526" y="184480"/>
                  </a:lnTo>
                  <a:lnTo>
                    <a:pt x="21882" y="185788"/>
                  </a:lnTo>
                  <a:lnTo>
                    <a:pt x="22250" y="187071"/>
                  </a:lnTo>
                  <a:lnTo>
                    <a:pt x="23596" y="187833"/>
                  </a:lnTo>
                  <a:lnTo>
                    <a:pt x="24879" y="187464"/>
                  </a:lnTo>
                  <a:lnTo>
                    <a:pt x="26187" y="187109"/>
                  </a:lnTo>
                  <a:lnTo>
                    <a:pt x="26936" y="185762"/>
                  </a:lnTo>
                  <a:close/>
                </a:path>
                <a:path w="41275" h="308609">
                  <a:moveTo>
                    <a:pt x="26936" y="171932"/>
                  </a:moveTo>
                  <a:lnTo>
                    <a:pt x="26581" y="170637"/>
                  </a:lnTo>
                  <a:lnTo>
                    <a:pt x="26212" y="169329"/>
                  </a:lnTo>
                  <a:lnTo>
                    <a:pt x="24866" y="168579"/>
                  </a:lnTo>
                  <a:lnTo>
                    <a:pt x="22275" y="169303"/>
                  </a:lnTo>
                  <a:lnTo>
                    <a:pt x="21526" y="170649"/>
                  </a:lnTo>
                  <a:lnTo>
                    <a:pt x="21882" y="171945"/>
                  </a:lnTo>
                  <a:lnTo>
                    <a:pt x="22250" y="173228"/>
                  </a:lnTo>
                  <a:lnTo>
                    <a:pt x="23596" y="173990"/>
                  </a:lnTo>
                  <a:lnTo>
                    <a:pt x="24879" y="173621"/>
                  </a:lnTo>
                  <a:lnTo>
                    <a:pt x="26187" y="173266"/>
                  </a:lnTo>
                  <a:lnTo>
                    <a:pt x="26936" y="171932"/>
                  </a:lnTo>
                  <a:close/>
                </a:path>
                <a:path w="41275" h="308609">
                  <a:moveTo>
                    <a:pt x="26936" y="158089"/>
                  </a:moveTo>
                  <a:lnTo>
                    <a:pt x="26581" y="156794"/>
                  </a:lnTo>
                  <a:lnTo>
                    <a:pt x="26212" y="155486"/>
                  </a:lnTo>
                  <a:lnTo>
                    <a:pt x="24866" y="154736"/>
                  </a:lnTo>
                  <a:lnTo>
                    <a:pt x="22275" y="155473"/>
                  </a:lnTo>
                  <a:lnTo>
                    <a:pt x="21526" y="156806"/>
                  </a:lnTo>
                  <a:lnTo>
                    <a:pt x="21882" y="158102"/>
                  </a:lnTo>
                  <a:lnTo>
                    <a:pt x="22250" y="159397"/>
                  </a:lnTo>
                  <a:lnTo>
                    <a:pt x="23596" y="160159"/>
                  </a:lnTo>
                  <a:lnTo>
                    <a:pt x="24879" y="159791"/>
                  </a:lnTo>
                  <a:lnTo>
                    <a:pt x="26187" y="159435"/>
                  </a:lnTo>
                  <a:lnTo>
                    <a:pt x="26936" y="158089"/>
                  </a:lnTo>
                  <a:close/>
                </a:path>
                <a:path w="41275" h="308609">
                  <a:moveTo>
                    <a:pt x="26936" y="144259"/>
                  </a:moveTo>
                  <a:lnTo>
                    <a:pt x="26581" y="142951"/>
                  </a:lnTo>
                  <a:lnTo>
                    <a:pt x="26212" y="141655"/>
                  </a:lnTo>
                  <a:lnTo>
                    <a:pt x="24866" y="140906"/>
                  </a:lnTo>
                  <a:lnTo>
                    <a:pt x="22275" y="141630"/>
                  </a:lnTo>
                  <a:lnTo>
                    <a:pt x="21526" y="142963"/>
                  </a:lnTo>
                  <a:lnTo>
                    <a:pt x="21882" y="144272"/>
                  </a:lnTo>
                  <a:lnTo>
                    <a:pt x="22250" y="145554"/>
                  </a:lnTo>
                  <a:lnTo>
                    <a:pt x="23596" y="146316"/>
                  </a:lnTo>
                  <a:lnTo>
                    <a:pt x="24879" y="145948"/>
                  </a:lnTo>
                  <a:lnTo>
                    <a:pt x="26187" y="145592"/>
                  </a:lnTo>
                  <a:lnTo>
                    <a:pt x="26936" y="144259"/>
                  </a:lnTo>
                  <a:close/>
                </a:path>
                <a:path w="41275" h="308609">
                  <a:moveTo>
                    <a:pt x="26936" y="130416"/>
                  </a:moveTo>
                  <a:lnTo>
                    <a:pt x="26581" y="129120"/>
                  </a:lnTo>
                  <a:lnTo>
                    <a:pt x="26212" y="127812"/>
                  </a:lnTo>
                  <a:lnTo>
                    <a:pt x="24866" y="127063"/>
                  </a:lnTo>
                  <a:lnTo>
                    <a:pt x="22275" y="127787"/>
                  </a:lnTo>
                  <a:lnTo>
                    <a:pt x="21526" y="129133"/>
                  </a:lnTo>
                  <a:lnTo>
                    <a:pt x="21882" y="130429"/>
                  </a:lnTo>
                  <a:lnTo>
                    <a:pt x="22250" y="131711"/>
                  </a:lnTo>
                  <a:lnTo>
                    <a:pt x="23596" y="132473"/>
                  </a:lnTo>
                  <a:lnTo>
                    <a:pt x="24879" y="132105"/>
                  </a:lnTo>
                  <a:lnTo>
                    <a:pt x="26187" y="131749"/>
                  </a:lnTo>
                  <a:lnTo>
                    <a:pt x="26936" y="130416"/>
                  </a:lnTo>
                  <a:close/>
                </a:path>
                <a:path w="41275" h="308609">
                  <a:moveTo>
                    <a:pt x="26936" y="116586"/>
                  </a:moveTo>
                  <a:lnTo>
                    <a:pt x="26581" y="115290"/>
                  </a:lnTo>
                  <a:lnTo>
                    <a:pt x="26212" y="113982"/>
                  </a:lnTo>
                  <a:lnTo>
                    <a:pt x="24866" y="113233"/>
                  </a:lnTo>
                  <a:lnTo>
                    <a:pt x="22275" y="113969"/>
                  </a:lnTo>
                  <a:lnTo>
                    <a:pt x="21526" y="115303"/>
                  </a:lnTo>
                  <a:lnTo>
                    <a:pt x="21882" y="116598"/>
                  </a:lnTo>
                  <a:lnTo>
                    <a:pt x="22250" y="117894"/>
                  </a:lnTo>
                  <a:lnTo>
                    <a:pt x="23596" y="118656"/>
                  </a:lnTo>
                  <a:lnTo>
                    <a:pt x="24879" y="118287"/>
                  </a:lnTo>
                  <a:lnTo>
                    <a:pt x="26187" y="117932"/>
                  </a:lnTo>
                  <a:lnTo>
                    <a:pt x="26936" y="116586"/>
                  </a:lnTo>
                  <a:close/>
                </a:path>
                <a:path w="41275" h="308609">
                  <a:moveTo>
                    <a:pt x="26936" y="102755"/>
                  </a:moveTo>
                  <a:lnTo>
                    <a:pt x="26581" y="101447"/>
                  </a:lnTo>
                  <a:lnTo>
                    <a:pt x="26212" y="100152"/>
                  </a:lnTo>
                  <a:lnTo>
                    <a:pt x="24866" y="99402"/>
                  </a:lnTo>
                  <a:lnTo>
                    <a:pt x="22275" y="100126"/>
                  </a:lnTo>
                  <a:lnTo>
                    <a:pt x="21526" y="101460"/>
                  </a:lnTo>
                  <a:lnTo>
                    <a:pt x="21882" y="102768"/>
                  </a:lnTo>
                  <a:lnTo>
                    <a:pt x="22250" y="104051"/>
                  </a:lnTo>
                  <a:lnTo>
                    <a:pt x="23596" y="104813"/>
                  </a:lnTo>
                  <a:lnTo>
                    <a:pt x="24879" y="104444"/>
                  </a:lnTo>
                  <a:lnTo>
                    <a:pt x="26187" y="104089"/>
                  </a:lnTo>
                  <a:lnTo>
                    <a:pt x="26936" y="102755"/>
                  </a:lnTo>
                  <a:close/>
                </a:path>
                <a:path w="41275" h="308609">
                  <a:moveTo>
                    <a:pt x="26936" y="88912"/>
                  </a:moveTo>
                  <a:lnTo>
                    <a:pt x="26581" y="87617"/>
                  </a:lnTo>
                  <a:lnTo>
                    <a:pt x="26212" y="86309"/>
                  </a:lnTo>
                  <a:lnTo>
                    <a:pt x="24866" y="85559"/>
                  </a:lnTo>
                  <a:lnTo>
                    <a:pt x="22275" y="86283"/>
                  </a:lnTo>
                  <a:lnTo>
                    <a:pt x="21526" y="87630"/>
                  </a:lnTo>
                  <a:lnTo>
                    <a:pt x="21882" y="88925"/>
                  </a:lnTo>
                  <a:lnTo>
                    <a:pt x="22250" y="90208"/>
                  </a:lnTo>
                  <a:lnTo>
                    <a:pt x="23596" y="90970"/>
                  </a:lnTo>
                  <a:lnTo>
                    <a:pt x="24879" y="90601"/>
                  </a:lnTo>
                  <a:lnTo>
                    <a:pt x="26187" y="90246"/>
                  </a:lnTo>
                  <a:lnTo>
                    <a:pt x="26936" y="88912"/>
                  </a:lnTo>
                  <a:close/>
                </a:path>
                <a:path w="41275" h="308609">
                  <a:moveTo>
                    <a:pt x="26936" y="75069"/>
                  </a:moveTo>
                  <a:lnTo>
                    <a:pt x="26581" y="73774"/>
                  </a:lnTo>
                  <a:lnTo>
                    <a:pt x="26212" y="72466"/>
                  </a:lnTo>
                  <a:lnTo>
                    <a:pt x="24866" y="71716"/>
                  </a:lnTo>
                  <a:lnTo>
                    <a:pt x="22275" y="72453"/>
                  </a:lnTo>
                  <a:lnTo>
                    <a:pt x="21526" y="73787"/>
                  </a:lnTo>
                  <a:lnTo>
                    <a:pt x="21882" y="75082"/>
                  </a:lnTo>
                  <a:lnTo>
                    <a:pt x="22250" y="76377"/>
                  </a:lnTo>
                  <a:lnTo>
                    <a:pt x="23596" y="77139"/>
                  </a:lnTo>
                  <a:lnTo>
                    <a:pt x="24879" y="76771"/>
                  </a:lnTo>
                  <a:lnTo>
                    <a:pt x="26187" y="76415"/>
                  </a:lnTo>
                  <a:lnTo>
                    <a:pt x="26936" y="75069"/>
                  </a:lnTo>
                  <a:close/>
                </a:path>
                <a:path w="41275" h="308609">
                  <a:moveTo>
                    <a:pt x="26936" y="61239"/>
                  </a:moveTo>
                  <a:lnTo>
                    <a:pt x="26581" y="59931"/>
                  </a:lnTo>
                  <a:lnTo>
                    <a:pt x="26212" y="58635"/>
                  </a:lnTo>
                  <a:lnTo>
                    <a:pt x="24866" y="57886"/>
                  </a:lnTo>
                  <a:lnTo>
                    <a:pt x="22275" y="58610"/>
                  </a:lnTo>
                  <a:lnTo>
                    <a:pt x="21526" y="59944"/>
                  </a:lnTo>
                  <a:lnTo>
                    <a:pt x="21882" y="61252"/>
                  </a:lnTo>
                  <a:lnTo>
                    <a:pt x="22250" y="62534"/>
                  </a:lnTo>
                  <a:lnTo>
                    <a:pt x="23596" y="63296"/>
                  </a:lnTo>
                  <a:lnTo>
                    <a:pt x="24879" y="62928"/>
                  </a:lnTo>
                  <a:lnTo>
                    <a:pt x="26187" y="62572"/>
                  </a:lnTo>
                  <a:lnTo>
                    <a:pt x="26936" y="61239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35" y="305727"/>
                  </a:lnTo>
                  <a:lnTo>
                    <a:pt x="31889" y="304977"/>
                  </a:lnTo>
                  <a:lnTo>
                    <a:pt x="29298" y="305727"/>
                  </a:lnTo>
                  <a:lnTo>
                    <a:pt x="28549" y="307047"/>
                  </a:lnTo>
                  <a:lnTo>
                    <a:pt x="28968" y="308495"/>
                  </a:lnTo>
                  <a:lnTo>
                    <a:pt x="33870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35" y="291896"/>
                  </a:lnTo>
                  <a:lnTo>
                    <a:pt x="31889" y="291147"/>
                  </a:lnTo>
                  <a:lnTo>
                    <a:pt x="29298" y="291871"/>
                  </a:lnTo>
                  <a:lnTo>
                    <a:pt x="28549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02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35" y="278053"/>
                  </a:lnTo>
                  <a:lnTo>
                    <a:pt x="31889" y="277304"/>
                  </a:lnTo>
                  <a:lnTo>
                    <a:pt x="29298" y="278028"/>
                  </a:lnTo>
                  <a:lnTo>
                    <a:pt x="28549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02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35" y="264223"/>
                  </a:lnTo>
                  <a:lnTo>
                    <a:pt x="31889" y="263474"/>
                  </a:lnTo>
                  <a:lnTo>
                    <a:pt x="29298" y="264210"/>
                  </a:lnTo>
                  <a:lnTo>
                    <a:pt x="28549" y="265544"/>
                  </a:lnTo>
                  <a:lnTo>
                    <a:pt x="28917" y="266839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35" y="250393"/>
                  </a:lnTo>
                  <a:lnTo>
                    <a:pt x="31889" y="249643"/>
                  </a:lnTo>
                  <a:lnTo>
                    <a:pt x="29298" y="250367"/>
                  </a:lnTo>
                  <a:lnTo>
                    <a:pt x="28549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02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35" y="236550"/>
                  </a:lnTo>
                  <a:lnTo>
                    <a:pt x="31889" y="235800"/>
                  </a:lnTo>
                  <a:lnTo>
                    <a:pt x="29298" y="236524"/>
                  </a:lnTo>
                  <a:lnTo>
                    <a:pt x="28549" y="237871"/>
                  </a:lnTo>
                  <a:lnTo>
                    <a:pt x="28917" y="239166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02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35" y="222707"/>
                  </a:lnTo>
                  <a:lnTo>
                    <a:pt x="31889" y="221957"/>
                  </a:lnTo>
                  <a:lnTo>
                    <a:pt x="29298" y="222694"/>
                  </a:lnTo>
                  <a:lnTo>
                    <a:pt x="28549" y="224028"/>
                  </a:lnTo>
                  <a:lnTo>
                    <a:pt x="28917" y="225323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35" y="208876"/>
                  </a:lnTo>
                  <a:lnTo>
                    <a:pt x="31889" y="208127"/>
                  </a:lnTo>
                  <a:lnTo>
                    <a:pt x="29298" y="208851"/>
                  </a:lnTo>
                  <a:lnTo>
                    <a:pt x="28549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02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35" y="195033"/>
                  </a:lnTo>
                  <a:lnTo>
                    <a:pt x="31889" y="194284"/>
                  </a:lnTo>
                  <a:lnTo>
                    <a:pt x="30607" y="194640"/>
                  </a:lnTo>
                  <a:lnTo>
                    <a:pt x="29298" y="195021"/>
                  </a:lnTo>
                  <a:lnTo>
                    <a:pt x="28549" y="196354"/>
                  </a:lnTo>
                  <a:lnTo>
                    <a:pt x="28917" y="197650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02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35" y="181190"/>
                  </a:lnTo>
                  <a:lnTo>
                    <a:pt x="31889" y="180441"/>
                  </a:lnTo>
                  <a:lnTo>
                    <a:pt x="29298" y="181178"/>
                  </a:lnTo>
                  <a:lnTo>
                    <a:pt x="28549" y="182511"/>
                  </a:lnTo>
                  <a:lnTo>
                    <a:pt x="28917" y="183807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35" y="167373"/>
                  </a:lnTo>
                  <a:lnTo>
                    <a:pt x="31889" y="166624"/>
                  </a:lnTo>
                  <a:lnTo>
                    <a:pt x="29298" y="167347"/>
                  </a:lnTo>
                  <a:lnTo>
                    <a:pt x="28549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02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35" y="153530"/>
                  </a:lnTo>
                  <a:lnTo>
                    <a:pt x="31889" y="152781"/>
                  </a:lnTo>
                  <a:lnTo>
                    <a:pt x="29298" y="153504"/>
                  </a:lnTo>
                  <a:lnTo>
                    <a:pt x="28549" y="154851"/>
                  </a:lnTo>
                  <a:lnTo>
                    <a:pt x="28917" y="156146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02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35" y="139700"/>
                  </a:lnTo>
                  <a:lnTo>
                    <a:pt x="31889" y="138938"/>
                  </a:lnTo>
                  <a:lnTo>
                    <a:pt x="29298" y="139674"/>
                  </a:lnTo>
                  <a:lnTo>
                    <a:pt x="28549" y="141008"/>
                  </a:lnTo>
                  <a:lnTo>
                    <a:pt x="28917" y="142303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02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35" y="125857"/>
                  </a:lnTo>
                  <a:lnTo>
                    <a:pt x="31889" y="125107"/>
                  </a:lnTo>
                  <a:lnTo>
                    <a:pt x="29298" y="125831"/>
                  </a:lnTo>
                  <a:lnTo>
                    <a:pt x="28549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02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35" y="112014"/>
                  </a:lnTo>
                  <a:lnTo>
                    <a:pt x="31889" y="111264"/>
                  </a:lnTo>
                  <a:lnTo>
                    <a:pt x="29298" y="111988"/>
                  </a:lnTo>
                  <a:lnTo>
                    <a:pt x="28549" y="113334"/>
                  </a:lnTo>
                  <a:lnTo>
                    <a:pt x="28917" y="114630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02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35" y="98183"/>
                  </a:lnTo>
                  <a:lnTo>
                    <a:pt x="31889" y="97421"/>
                  </a:lnTo>
                  <a:lnTo>
                    <a:pt x="29298" y="98158"/>
                  </a:lnTo>
                  <a:lnTo>
                    <a:pt x="28549" y="99491"/>
                  </a:lnTo>
                  <a:lnTo>
                    <a:pt x="28917" y="100787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02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35" y="84353"/>
                  </a:lnTo>
                  <a:lnTo>
                    <a:pt x="31889" y="83604"/>
                  </a:lnTo>
                  <a:lnTo>
                    <a:pt x="29298" y="84328"/>
                  </a:lnTo>
                  <a:lnTo>
                    <a:pt x="28549" y="85661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02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604" y="71818"/>
                  </a:lnTo>
                  <a:lnTo>
                    <a:pt x="33235" y="70510"/>
                  </a:lnTo>
                  <a:lnTo>
                    <a:pt x="31889" y="69761"/>
                  </a:lnTo>
                  <a:lnTo>
                    <a:pt x="29298" y="70485"/>
                  </a:lnTo>
                  <a:lnTo>
                    <a:pt x="28549" y="71831"/>
                  </a:lnTo>
                  <a:lnTo>
                    <a:pt x="28917" y="73126"/>
                  </a:lnTo>
                  <a:lnTo>
                    <a:pt x="29273" y="74422"/>
                  </a:lnTo>
                  <a:lnTo>
                    <a:pt x="30619" y="75184"/>
                  </a:lnTo>
                  <a:lnTo>
                    <a:pt x="31902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33959" y="59270"/>
                  </a:moveTo>
                  <a:lnTo>
                    <a:pt x="33604" y="57975"/>
                  </a:lnTo>
                  <a:lnTo>
                    <a:pt x="33235" y="56680"/>
                  </a:lnTo>
                  <a:lnTo>
                    <a:pt x="31889" y="55918"/>
                  </a:lnTo>
                  <a:lnTo>
                    <a:pt x="29298" y="56654"/>
                  </a:lnTo>
                  <a:lnTo>
                    <a:pt x="28549" y="57988"/>
                  </a:lnTo>
                  <a:lnTo>
                    <a:pt x="28917" y="59283"/>
                  </a:lnTo>
                  <a:lnTo>
                    <a:pt x="29273" y="60579"/>
                  </a:lnTo>
                  <a:lnTo>
                    <a:pt x="30619" y="61341"/>
                  </a:lnTo>
                  <a:lnTo>
                    <a:pt x="31902" y="60972"/>
                  </a:lnTo>
                  <a:lnTo>
                    <a:pt x="33210" y="60617"/>
                  </a:lnTo>
                  <a:lnTo>
                    <a:pt x="33959" y="59270"/>
                  </a:lnTo>
                  <a:close/>
                </a:path>
                <a:path w="41275" h="308609">
                  <a:moveTo>
                    <a:pt x="40995" y="306374"/>
                  </a:moveTo>
                  <a:lnTo>
                    <a:pt x="40640" y="305066"/>
                  </a:lnTo>
                  <a:lnTo>
                    <a:pt x="40284" y="303771"/>
                  </a:lnTo>
                  <a:lnTo>
                    <a:pt x="38925" y="303022"/>
                  </a:lnTo>
                  <a:lnTo>
                    <a:pt x="36347" y="303745"/>
                  </a:lnTo>
                  <a:lnTo>
                    <a:pt x="35598" y="305092"/>
                  </a:lnTo>
                  <a:lnTo>
                    <a:pt x="36309" y="307670"/>
                  </a:lnTo>
                  <a:lnTo>
                    <a:pt x="37655" y="308432"/>
                  </a:lnTo>
                  <a:lnTo>
                    <a:pt x="38938" y="308063"/>
                  </a:lnTo>
                  <a:lnTo>
                    <a:pt x="40246" y="307708"/>
                  </a:lnTo>
                  <a:lnTo>
                    <a:pt x="40995" y="306374"/>
                  </a:lnTo>
                  <a:close/>
                </a:path>
                <a:path w="41275" h="308609">
                  <a:moveTo>
                    <a:pt x="40995" y="292531"/>
                  </a:moveTo>
                  <a:lnTo>
                    <a:pt x="40640" y="291236"/>
                  </a:lnTo>
                  <a:lnTo>
                    <a:pt x="40284" y="289941"/>
                  </a:lnTo>
                  <a:lnTo>
                    <a:pt x="38925" y="289191"/>
                  </a:lnTo>
                  <a:lnTo>
                    <a:pt x="36347" y="289915"/>
                  </a:lnTo>
                  <a:lnTo>
                    <a:pt x="35598" y="291249"/>
                  </a:lnTo>
                  <a:lnTo>
                    <a:pt x="36309" y="293839"/>
                  </a:lnTo>
                  <a:lnTo>
                    <a:pt x="37655" y="294601"/>
                  </a:lnTo>
                  <a:lnTo>
                    <a:pt x="38938" y="294233"/>
                  </a:lnTo>
                  <a:lnTo>
                    <a:pt x="40246" y="293878"/>
                  </a:lnTo>
                  <a:lnTo>
                    <a:pt x="40995" y="292531"/>
                  </a:lnTo>
                  <a:close/>
                </a:path>
                <a:path w="41275" h="308609">
                  <a:moveTo>
                    <a:pt x="40995" y="278701"/>
                  </a:moveTo>
                  <a:lnTo>
                    <a:pt x="40640" y="277393"/>
                  </a:lnTo>
                  <a:lnTo>
                    <a:pt x="40284" y="276098"/>
                  </a:lnTo>
                  <a:lnTo>
                    <a:pt x="38925" y="275348"/>
                  </a:lnTo>
                  <a:lnTo>
                    <a:pt x="36347" y="276072"/>
                  </a:lnTo>
                  <a:lnTo>
                    <a:pt x="35598" y="277406"/>
                  </a:lnTo>
                  <a:lnTo>
                    <a:pt x="36309" y="279996"/>
                  </a:lnTo>
                  <a:lnTo>
                    <a:pt x="37655" y="280758"/>
                  </a:lnTo>
                  <a:lnTo>
                    <a:pt x="38938" y="280390"/>
                  </a:lnTo>
                  <a:lnTo>
                    <a:pt x="40246" y="280035"/>
                  </a:lnTo>
                  <a:lnTo>
                    <a:pt x="40995" y="278701"/>
                  </a:lnTo>
                  <a:close/>
                </a:path>
                <a:path w="41275" h="308609">
                  <a:moveTo>
                    <a:pt x="40995" y="264858"/>
                  </a:moveTo>
                  <a:lnTo>
                    <a:pt x="40640" y="263550"/>
                  </a:lnTo>
                  <a:lnTo>
                    <a:pt x="40284" y="262255"/>
                  </a:lnTo>
                  <a:lnTo>
                    <a:pt x="38925" y="261505"/>
                  </a:lnTo>
                  <a:lnTo>
                    <a:pt x="36347" y="262229"/>
                  </a:lnTo>
                  <a:lnTo>
                    <a:pt x="35598" y="263575"/>
                  </a:lnTo>
                  <a:lnTo>
                    <a:pt x="36309" y="266153"/>
                  </a:lnTo>
                  <a:lnTo>
                    <a:pt x="37655" y="266928"/>
                  </a:lnTo>
                  <a:lnTo>
                    <a:pt x="38938" y="266547"/>
                  </a:lnTo>
                  <a:lnTo>
                    <a:pt x="40246" y="266192"/>
                  </a:lnTo>
                  <a:lnTo>
                    <a:pt x="40995" y="264858"/>
                  </a:lnTo>
                  <a:close/>
                </a:path>
                <a:path w="41275" h="308609">
                  <a:moveTo>
                    <a:pt x="40995" y="251015"/>
                  </a:moveTo>
                  <a:lnTo>
                    <a:pt x="40640" y="249720"/>
                  </a:lnTo>
                  <a:lnTo>
                    <a:pt x="40284" y="248424"/>
                  </a:lnTo>
                  <a:lnTo>
                    <a:pt x="38925" y="247675"/>
                  </a:lnTo>
                  <a:lnTo>
                    <a:pt x="36347" y="248399"/>
                  </a:lnTo>
                  <a:lnTo>
                    <a:pt x="35598" y="249732"/>
                  </a:lnTo>
                  <a:lnTo>
                    <a:pt x="36309" y="252323"/>
                  </a:lnTo>
                  <a:lnTo>
                    <a:pt x="37655" y="253085"/>
                  </a:lnTo>
                  <a:lnTo>
                    <a:pt x="38938" y="252717"/>
                  </a:lnTo>
                  <a:lnTo>
                    <a:pt x="40246" y="252361"/>
                  </a:lnTo>
                  <a:lnTo>
                    <a:pt x="40995" y="251015"/>
                  </a:lnTo>
                  <a:close/>
                </a:path>
                <a:path w="41275" h="308609">
                  <a:moveTo>
                    <a:pt x="40995" y="237197"/>
                  </a:moveTo>
                  <a:lnTo>
                    <a:pt x="40640" y="235889"/>
                  </a:lnTo>
                  <a:lnTo>
                    <a:pt x="40284" y="234594"/>
                  </a:lnTo>
                  <a:lnTo>
                    <a:pt x="38925" y="233845"/>
                  </a:lnTo>
                  <a:lnTo>
                    <a:pt x="36347" y="234569"/>
                  </a:lnTo>
                  <a:lnTo>
                    <a:pt x="35598" y="235902"/>
                  </a:lnTo>
                  <a:lnTo>
                    <a:pt x="36309" y="238493"/>
                  </a:lnTo>
                  <a:lnTo>
                    <a:pt x="37655" y="239255"/>
                  </a:lnTo>
                  <a:lnTo>
                    <a:pt x="38938" y="238887"/>
                  </a:lnTo>
                  <a:lnTo>
                    <a:pt x="40246" y="238531"/>
                  </a:lnTo>
                  <a:lnTo>
                    <a:pt x="40995" y="237197"/>
                  </a:lnTo>
                  <a:close/>
                </a:path>
                <a:path w="41275" h="308609">
                  <a:moveTo>
                    <a:pt x="40995" y="223354"/>
                  </a:moveTo>
                  <a:lnTo>
                    <a:pt x="40640" y="222059"/>
                  </a:lnTo>
                  <a:lnTo>
                    <a:pt x="40284" y="220751"/>
                  </a:lnTo>
                  <a:lnTo>
                    <a:pt x="38925" y="220002"/>
                  </a:lnTo>
                  <a:lnTo>
                    <a:pt x="36347" y="220726"/>
                  </a:lnTo>
                  <a:lnTo>
                    <a:pt x="35598" y="222072"/>
                  </a:lnTo>
                  <a:lnTo>
                    <a:pt x="36309" y="224663"/>
                  </a:lnTo>
                  <a:lnTo>
                    <a:pt x="37655" y="225425"/>
                  </a:lnTo>
                  <a:lnTo>
                    <a:pt x="38938" y="225044"/>
                  </a:lnTo>
                  <a:lnTo>
                    <a:pt x="40246" y="224688"/>
                  </a:lnTo>
                  <a:lnTo>
                    <a:pt x="40995" y="223354"/>
                  </a:lnTo>
                  <a:close/>
                </a:path>
                <a:path w="41275" h="308609">
                  <a:moveTo>
                    <a:pt x="40995" y="209511"/>
                  </a:moveTo>
                  <a:lnTo>
                    <a:pt x="40640" y="208216"/>
                  </a:lnTo>
                  <a:lnTo>
                    <a:pt x="40284" y="206921"/>
                  </a:lnTo>
                  <a:lnTo>
                    <a:pt x="38925" y="206171"/>
                  </a:lnTo>
                  <a:lnTo>
                    <a:pt x="36347" y="206895"/>
                  </a:lnTo>
                  <a:lnTo>
                    <a:pt x="35598" y="208229"/>
                  </a:lnTo>
                  <a:lnTo>
                    <a:pt x="36309" y="210820"/>
                  </a:lnTo>
                  <a:lnTo>
                    <a:pt x="37655" y="211582"/>
                  </a:lnTo>
                  <a:lnTo>
                    <a:pt x="38938" y="211213"/>
                  </a:lnTo>
                  <a:lnTo>
                    <a:pt x="40246" y="210858"/>
                  </a:lnTo>
                  <a:lnTo>
                    <a:pt x="40995" y="209511"/>
                  </a:lnTo>
                  <a:close/>
                </a:path>
                <a:path w="41275" h="308609">
                  <a:moveTo>
                    <a:pt x="40995" y="195681"/>
                  </a:moveTo>
                  <a:lnTo>
                    <a:pt x="40640" y="194373"/>
                  </a:lnTo>
                  <a:lnTo>
                    <a:pt x="40284" y="193078"/>
                  </a:lnTo>
                  <a:lnTo>
                    <a:pt x="38925" y="192328"/>
                  </a:lnTo>
                  <a:lnTo>
                    <a:pt x="36347" y="193052"/>
                  </a:lnTo>
                  <a:lnTo>
                    <a:pt x="35598" y="194386"/>
                  </a:lnTo>
                  <a:lnTo>
                    <a:pt x="36309" y="196977"/>
                  </a:lnTo>
                  <a:lnTo>
                    <a:pt x="37655" y="197739"/>
                  </a:lnTo>
                  <a:lnTo>
                    <a:pt x="38938" y="197370"/>
                  </a:lnTo>
                  <a:lnTo>
                    <a:pt x="40246" y="197015"/>
                  </a:lnTo>
                  <a:lnTo>
                    <a:pt x="40995" y="195681"/>
                  </a:lnTo>
                  <a:close/>
                </a:path>
                <a:path w="41275" h="308609">
                  <a:moveTo>
                    <a:pt x="40995" y="181838"/>
                  </a:moveTo>
                  <a:lnTo>
                    <a:pt x="40640" y="180543"/>
                  </a:lnTo>
                  <a:lnTo>
                    <a:pt x="40284" y="179235"/>
                  </a:lnTo>
                  <a:lnTo>
                    <a:pt x="38925" y="178485"/>
                  </a:lnTo>
                  <a:lnTo>
                    <a:pt x="36347" y="179209"/>
                  </a:lnTo>
                  <a:lnTo>
                    <a:pt x="35598" y="180555"/>
                  </a:lnTo>
                  <a:lnTo>
                    <a:pt x="36309" y="183146"/>
                  </a:lnTo>
                  <a:lnTo>
                    <a:pt x="37655" y="183908"/>
                  </a:lnTo>
                  <a:lnTo>
                    <a:pt x="38938" y="183527"/>
                  </a:lnTo>
                  <a:lnTo>
                    <a:pt x="40246" y="183172"/>
                  </a:lnTo>
                  <a:lnTo>
                    <a:pt x="40995" y="181838"/>
                  </a:lnTo>
                  <a:close/>
                </a:path>
                <a:path w="41275" h="308609">
                  <a:moveTo>
                    <a:pt x="40995" y="167995"/>
                  </a:moveTo>
                  <a:lnTo>
                    <a:pt x="40640" y="166700"/>
                  </a:lnTo>
                  <a:lnTo>
                    <a:pt x="40284" y="165404"/>
                  </a:lnTo>
                  <a:lnTo>
                    <a:pt x="38925" y="164655"/>
                  </a:lnTo>
                  <a:lnTo>
                    <a:pt x="36347" y="165379"/>
                  </a:lnTo>
                  <a:lnTo>
                    <a:pt x="35598" y="166712"/>
                  </a:lnTo>
                  <a:lnTo>
                    <a:pt x="36309" y="169303"/>
                  </a:lnTo>
                  <a:lnTo>
                    <a:pt x="37655" y="170065"/>
                  </a:lnTo>
                  <a:lnTo>
                    <a:pt x="38938" y="169697"/>
                  </a:lnTo>
                  <a:lnTo>
                    <a:pt x="40246" y="169341"/>
                  </a:lnTo>
                  <a:lnTo>
                    <a:pt x="40995" y="167995"/>
                  </a:lnTo>
                  <a:close/>
                </a:path>
                <a:path w="41275" h="308609">
                  <a:moveTo>
                    <a:pt x="40995" y="154165"/>
                  </a:moveTo>
                  <a:lnTo>
                    <a:pt x="40640" y="152857"/>
                  </a:lnTo>
                  <a:lnTo>
                    <a:pt x="40284" y="151561"/>
                  </a:lnTo>
                  <a:lnTo>
                    <a:pt x="38925" y="150812"/>
                  </a:lnTo>
                  <a:lnTo>
                    <a:pt x="36347" y="151536"/>
                  </a:lnTo>
                  <a:lnTo>
                    <a:pt x="35598" y="152869"/>
                  </a:lnTo>
                  <a:lnTo>
                    <a:pt x="36309" y="155460"/>
                  </a:lnTo>
                  <a:lnTo>
                    <a:pt x="37655" y="156222"/>
                  </a:lnTo>
                  <a:lnTo>
                    <a:pt x="38938" y="155854"/>
                  </a:lnTo>
                  <a:lnTo>
                    <a:pt x="40246" y="155498"/>
                  </a:lnTo>
                  <a:lnTo>
                    <a:pt x="40995" y="154165"/>
                  </a:lnTo>
                  <a:close/>
                </a:path>
                <a:path w="41275" h="308609">
                  <a:moveTo>
                    <a:pt x="40995" y="140335"/>
                  </a:moveTo>
                  <a:lnTo>
                    <a:pt x="40640" y="139039"/>
                  </a:lnTo>
                  <a:lnTo>
                    <a:pt x="40284" y="137731"/>
                  </a:lnTo>
                  <a:lnTo>
                    <a:pt x="38925" y="136982"/>
                  </a:lnTo>
                  <a:lnTo>
                    <a:pt x="36347" y="137706"/>
                  </a:lnTo>
                  <a:lnTo>
                    <a:pt x="35598" y="139052"/>
                  </a:lnTo>
                  <a:lnTo>
                    <a:pt x="36309" y="141643"/>
                  </a:lnTo>
                  <a:lnTo>
                    <a:pt x="37655" y="142405"/>
                  </a:lnTo>
                  <a:lnTo>
                    <a:pt x="38938" y="142024"/>
                  </a:lnTo>
                  <a:lnTo>
                    <a:pt x="40246" y="141668"/>
                  </a:lnTo>
                  <a:lnTo>
                    <a:pt x="40995" y="140335"/>
                  </a:lnTo>
                  <a:close/>
                </a:path>
                <a:path w="41275" h="308609">
                  <a:moveTo>
                    <a:pt x="40995" y="126492"/>
                  </a:moveTo>
                  <a:lnTo>
                    <a:pt x="40640" y="125196"/>
                  </a:lnTo>
                  <a:lnTo>
                    <a:pt x="40284" y="123901"/>
                  </a:lnTo>
                  <a:lnTo>
                    <a:pt x="38925" y="123139"/>
                  </a:lnTo>
                  <a:lnTo>
                    <a:pt x="36347" y="123875"/>
                  </a:lnTo>
                  <a:lnTo>
                    <a:pt x="35598" y="125209"/>
                  </a:lnTo>
                  <a:lnTo>
                    <a:pt x="36309" y="127800"/>
                  </a:lnTo>
                  <a:lnTo>
                    <a:pt x="37655" y="128562"/>
                  </a:lnTo>
                  <a:lnTo>
                    <a:pt x="38938" y="128193"/>
                  </a:lnTo>
                  <a:lnTo>
                    <a:pt x="40246" y="127838"/>
                  </a:lnTo>
                  <a:lnTo>
                    <a:pt x="40995" y="126492"/>
                  </a:lnTo>
                  <a:close/>
                </a:path>
                <a:path w="41275" h="308609">
                  <a:moveTo>
                    <a:pt x="40995" y="112661"/>
                  </a:moveTo>
                  <a:lnTo>
                    <a:pt x="40640" y="111353"/>
                  </a:lnTo>
                  <a:lnTo>
                    <a:pt x="40284" y="110058"/>
                  </a:lnTo>
                  <a:lnTo>
                    <a:pt x="38925" y="109308"/>
                  </a:lnTo>
                  <a:lnTo>
                    <a:pt x="36347" y="110032"/>
                  </a:lnTo>
                  <a:lnTo>
                    <a:pt x="35598" y="111366"/>
                  </a:lnTo>
                  <a:lnTo>
                    <a:pt x="36309" y="113957"/>
                  </a:lnTo>
                  <a:lnTo>
                    <a:pt x="37655" y="114719"/>
                  </a:lnTo>
                  <a:lnTo>
                    <a:pt x="38938" y="114350"/>
                  </a:lnTo>
                  <a:lnTo>
                    <a:pt x="40246" y="113995"/>
                  </a:lnTo>
                  <a:lnTo>
                    <a:pt x="40995" y="112661"/>
                  </a:lnTo>
                  <a:close/>
                </a:path>
                <a:path w="41275" h="308609">
                  <a:moveTo>
                    <a:pt x="40995" y="98818"/>
                  </a:moveTo>
                  <a:lnTo>
                    <a:pt x="40640" y="97523"/>
                  </a:lnTo>
                  <a:lnTo>
                    <a:pt x="40284" y="96215"/>
                  </a:lnTo>
                  <a:lnTo>
                    <a:pt x="38925" y="95465"/>
                  </a:lnTo>
                  <a:lnTo>
                    <a:pt x="36347" y="96189"/>
                  </a:lnTo>
                  <a:lnTo>
                    <a:pt x="35598" y="97536"/>
                  </a:lnTo>
                  <a:lnTo>
                    <a:pt x="36309" y="100126"/>
                  </a:lnTo>
                  <a:lnTo>
                    <a:pt x="37655" y="100888"/>
                  </a:lnTo>
                  <a:lnTo>
                    <a:pt x="38938" y="100507"/>
                  </a:lnTo>
                  <a:lnTo>
                    <a:pt x="40246" y="100152"/>
                  </a:lnTo>
                  <a:lnTo>
                    <a:pt x="40995" y="98818"/>
                  </a:lnTo>
                  <a:close/>
                </a:path>
                <a:path w="41275" h="308609">
                  <a:moveTo>
                    <a:pt x="40995" y="84975"/>
                  </a:moveTo>
                  <a:lnTo>
                    <a:pt x="40640" y="83680"/>
                  </a:lnTo>
                  <a:lnTo>
                    <a:pt x="40284" y="82384"/>
                  </a:lnTo>
                  <a:lnTo>
                    <a:pt x="38925" y="81635"/>
                  </a:lnTo>
                  <a:lnTo>
                    <a:pt x="36347" y="82359"/>
                  </a:lnTo>
                  <a:lnTo>
                    <a:pt x="35598" y="83693"/>
                  </a:lnTo>
                  <a:lnTo>
                    <a:pt x="36309" y="86283"/>
                  </a:lnTo>
                  <a:lnTo>
                    <a:pt x="37655" y="87045"/>
                  </a:lnTo>
                  <a:lnTo>
                    <a:pt x="38938" y="86677"/>
                  </a:lnTo>
                  <a:lnTo>
                    <a:pt x="40246" y="86321"/>
                  </a:lnTo>
                  <a:lnTo>
                    <a:pt x="40995" y="84975"/>
                  </a:lnTo>
                  <a:close/>
                </a:path>
                <a:path w="41275" h="308609">
                  <a:moveTo>
                    <a:pt x="40995" y="71145"/>
                  </a:moveTo>
                  <a:lnTo>
                    <a:pt x="40640" y="69837"/>
                  </a:lnTo>
                  <a:lnTo>
                    <a:pt x="40284" y="68541"/>
                  </a:lnTo>
                  <a:lnTo>
                    <a:pt x="38925" y="67792"/>
                  </a:lnTo>
                  <a:lnTo>
                    <a:pt x="36347" y="68516"/>
                  </a:lnTo>
                  <a:lnTo>
                    <a:pt x="35598" y="69850"/>
                  </a:lnTo>
                  <a:lnTo>
                    <a:pt x="36309" y="72440"/>
                  </a:lnTo>
                  <a:lnTo>
                    <a:pt x="37655" y="73202"/>
                  </a:lnTo>
                  <a:lnTo>
                    <a:pt x="38938" y="72834"/>
                  </a:lnTo>
                  <a:lnTo>
                    <a:pt x="40246" y="72478"/>
                  </a:lnTo>
                  <a:lnTo>
                    <a:pt x="40995" y="71145"/>
                  </a:lnTo>
                  <a:close/>
                </a:path>
                <a:path w="41275" h="308609">
                  <a:moveTo>
                    <a:pt x="40995" y="57315"/>
                  </a:moveTo>
                  <a:lnTo>
                    <a:pt x="40640" y="56019"/>
                  </a:lnTo>
                  <a:lnTo>
                    <a:pt x="40284" y="54711"/>
                  </a:lnTo>
                  <a:lnTo>
                    <a:pt x="38925" y="53962"/>
                  </a:lnTo>
                  <a:lnTo>
                    <a:pt x="36347" y="54686"/>
                  </a:lnTo>
                  <a:lnTo>
                    <a:pt x="35598" y="56032"/>
                  </a:lnTo>
                  <a:lnTo>
                    <a:pt x="36309" y="58623"/>
                  </a:lnTo>
                  <a:lnTo>
                    <a:pt x="37655" y="59385"/>
                  </a:lnTo>
                  <a:lnTo>
                    <a:pt x="38938" y="59004"/>
                  </a:lnTo>
                  <a:lnTo>
                    <a:pt x="40246" y="58648"/>
                  </a:lnTo>
                  <a:lnTo>
                    <a:pt x="40995" y="57315"/>
                  </a:lnTo>
                  <a:close/>
                </a:path>
                <a:path w="41275" h="308609">
                  <a:moveTo>
                    <a:pt x="40995" y="43472"/>
                  </a:moveTo>
                  <a:lnTo>
                    <a:pt x="40640" y="42176"/>
                  </a:lnTo>
                  <a:lnTo>
                    <a:pt x="40284" y="40881"/>
                  </a:lnTo>
                  <a:lnTo>
                    <a:pt x="38925" y="40132"/>
                  </a:lnTo>
                  <a:lnTo>
                    <a:pt x="36347" y="40855"/>
                  </a:lnTo>
                  <a:lnTo>
                    <a:pt x="35598" y="42189"/>
                  </a:lnTo>
                  <a:lnTo>
                    <a:pt x="36309" y="44780"/>
                  </a:lnTo>
                  <a:lnTo>
                    <a:pt x="37655" y="45542"/>
                  </a:lnTo>
                  <a:lnTo>
                    <a:pt x="38938" y="45173"/>
                  </a:lnTo>
                  <a:lnTo>
                    <a:pt x="40246" y="44818"/>
                  </a:lnTo>
                  <a:lnTo>
                    <a:pt x="40995" y="4347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84"/>
            <p:cNvSpPr/>
            <p:nvPr/>
          </p:nvSpPr>
          <p:spPr>
            <a:xfrm>
              <a:off x="8994537" y="8440340"/>
              <a:ext cx="107957" cy="781818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410" y="61239"/>
                  </a:moveTo>
                  <a:lnTo>
                    <a:pt x="5041" y="59931"/>
                  </a:lnTo>
                  <a:lnTo>
                    <a:pt x="4686" y="58635"/>
                  </a:lnTo>
                  <a:lnTo>
                    <a:pt x="3340" y="57886"/>
                  </a:lnTo>
                  <a:lnTo>
                    <a:pt x="749" y="58610"/>
                  </a:lnTo>
                  <a:lnTo>
                    <a:pt x="0" y="59944"/>
                  </a:lnTo>
                  <a:lnTo>
                    <a:pt x="711" y="62534"/>
                  </a:lnTo>
                  <a:lnTo>
                    <a:pt x="2070" y="63296"/>
                  </a:lnTo>
                  <a:lnTo>
                    <a:pt x="3352" y="62928"/>
                  </a:lnTo>
                  <a:lnTo>
                    <a:pt x="4660" y="62572"/>
                  </a:lnTo>
                  <a:lnTo>
                    <a:pt x="5410" y="61239"/>
                  </a:lnTo>
                  <a:close/>
                </a:path>
                <a:path w="41275" h="308609">
                  <a:moveTo>
                    <a:pt x="5410" y="47396"/>
                  </a:moveTo>
                  <a:lnTo>
                    <a:pt x="5041" y="46101"/>
                  </a:lnTo>
                  <a:lnTo>
                    <a:pt x="4686" y="44792"/>
                  </a:lnTo>
                  <a:lnTo>
                    <a:pt x="3340" y="44043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711" y="48704"/>
                  </a:lnTo>
                  <a:lnTo>
                    <a:pt x="2070" y="49466"/>
                  </a:lnTo>
                  <a:lnTo>
                    <a:pt x="3352" y="49085"/>
                  </a:lnTo>
                  <a:lnTo>
                    <a:pt x="4660" y="48729"/>
                  </a:lnTo>
                  <a:lnTo>
                    <a:pt x="5410" y="47396"/>
                  </a:lnTo>
                  <a:close/>
                </a:path>
                <a:path w="41275" h="308609">
                  <a:moveTo>
                    <a:pt x="5410" y="33553"/>
                  </a:moveTo>
                  <a:lnTo>
                    <a:pt x="5041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711" y="34861"/>
                  </a:lnTo>
                  <a:lnTo>
                    <a:pt x="2070" y="35623"/>
                  </a:lnTo>
                  <a:lnTo>
                    <a:pt x="3352" y="35255"/>
                  </a:lnTo>
                  <a:lnTo>
                    <a:pt x="4660" y="34899"/>
                  </a:lnTo>
                  <a:lnTo>
                    <a:pt x="5410" y="33553"/>
                  </a:lnTo>
                  <a:close/>
                </a:path>
                <a:path w="41275" h="308609">
                  <a:moveTo>
                    <a:pt x="5410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11" y="21031"/>
                  </a:lnTo>
                  <a:lnTo>
                    <a:pt x="2070" y="21793"/>
                  </a:lnTo>
                  <a:lnTo>
                    <a:pt x="3352" y="21424"/>
                  </a:lnTo>
                  <a:lnTo>
                    <a:pt x="4660" y="21069"/>
                  </a:lnTo>
                  <a:lnTo>
                    <a:pt x="5410" y="19735"/>
                  </a:lnTo>
                  <a:close/>
                </a:path>
                <a:path w="41275" h="308609">
                  <a:moveTo>
                    <a:pt x="5410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711" y="7200"/>
                  </a:lnTo>
                  <a:lnTo>
                    <a:pt x="2070" y="7962"/>
                  </a:lnTo>
                  <a:lnTo>
                    <a:pt x="3352" y="7581"/>
                  </a:lnTo>
                  <a:lnTo>
                    <a:pt x="4660" y="7226"/>
                  </a:lnTo>
                  <a:lnTo>
                    <a:pt x="5410" y="5892"/>
                  </a:lnTo>
                  <a:close/>
                </a:path>
                <a:path w="41275" h="308609">
                  <a:moveTo>
                    <a:pt x="12446" y="59270"/>
                  </a:moveTo>
                  <a:lnTo>
                    <a:pt x="12090" y="57975"/>
                  </a:lnTo>
                  <a:lnTo>
                    <a:pt x="11722" y="56680"/>
                  </a:lnTo>
                  <a:lnTo>
                    <a:pt x="10375" y="55918"/>
                  </a:lnTo>
                  <a:lnTo>
                    <a:pt x="7785" y="56654"/>
                  </a:lnTo>
                  <a:lnTo>
                    <a:pt x="7035" y="57988"/>
                  </a:lnTo>
                  <a:lnTo>
                    <a:pt x="7404" y="59283"/>
                  </a:lnTo>
                  <a:lnTo>
                    <a:pt x="7759" y="60579"/>
                  </a:lnTo>
                  <a:lnTo>
                    <a:pt x="9105" y="61341"/>
                  </a:lnTo>
                  <a:lnTo>
                    <a:pt x="10388" y="60972"/>
                  </a:lnTo>
                  <a:lnTo>
                    <a:pt x="11696" y="60617"/>
                  </a:lnTo>
                  <a:lnTo>
                    <a:pt x="12446" y="59270"/>
                  </a:lnTo>
                  <a:close/>
                </a:path>
                <a:path w="41275" h="308609">
                  <a:moveTo>
                    <a:pt x="12446" y="45440"/>
                  </a:moveTo>
                  <a:lnTo>
                    <a:pt x="12090" y="44132"/>
                  </a:lnTo>
                  <a:lnTo>
                    <a:pt x="11722" y="42837"/>
                  </a:lnTo>
                  <a:lnTo>
                    <a:pt x="10375" y="42087"/>
                  </a:lnTo>
                  <a:lnTo>
                    <a:pt x="7785" y="42811"/>
                  </a:lnTo>
                  <a:lnTo>
                    <a:pt x="7035" y="44145"/>
                  </a:lnTo>
                  <a:lnTo>
                    <a:pt x="7759" y="46736"/>
                  </a:lnTo>
                  <a:lnTo>
                    <a:pt x="9105" y="47498"/>
                  </a:lnTo>
                  <a:lnTo>
                    <a:pt x="10388" y="47129"/>
                  </a:lnTo>
                  <a:lnTo>
                    <a:pt x="11696" y="46774"/>
                  </a:lnTo>
                  <a:lnTo>
                    <a:pt x="12446" y="45440"/>
                  </a:lnTo>
                  <a:close/>
                </a:path>
                <a:path w="41275" h="308609">
                  <a:moveTo>
                    <a:pt x="12446" y="31597"/>
                  </a:moveTo>
                  <a:lnTo>
                    <a:pt x="12090" y="30302"/>
                  </a:lnTo>
                  <a:lnTo>
                    <a:pt x="11722" y="28994"/>
                  </a:lnTo>
                  <a:lnTo>
                    <a:pt x="10375" y="28244"/>
                  </a:lnTo>
                  <a:lnTo>
                    <a:pt x="7785" y="28968"/>
                  </a:lnTo>
                  <a:lnTo>
                    <a:pt x="7035" y="30314"/>
                  </a:lnTo>
                  <a:lnTo>
                    <a:pt x="7404" y="31610"/>
                  </a:lnTo>
                  <a:lnTo>
                    <a:pt x="7759" y="32905"/>
                  </a:lnTo>
                  <a:lnTo>
                    <a:pt x="9105" y="33667"/>
                  </a:lnTo>
                  <a:lnTo>
                    <a:pt x="10388" y="33286"/>
                  </a:lnTo>
                  <a:lnTo>
                    <a:pt x="11696" y="32931"/>
                  </a:lnTo>
                  <a:lnTo>
                    <a:pt x="12446" y="31597"/>
                  </a:lnTo>
                  <a:close/>
                </a:path>
                <a:path w="41275" h="308609">
                  <a:moveTo>
                    <a:pt x="12446" y="17754"/>
                  </a:moveTo>
                  <a:lnTo>
                    <a:pt x="12090" y="16459"/>
                  </a:lnTo>
                  <a:lnTo>
                    <a:pt x="11722" y="15163"/>
                  </a:lnTo>
                  <a:lnTo>
                    <a:pt x="10375" y="14401"/>
                  </a:lnTo>
                  <a:lnTo>
                    <a:pt x="7785" y="15138"/>
                  </a:lnTo>
                  <a:lnTo>
                    <a:pt x="7035" y="16471"/>
                  </a:lnTo>
                  <a:lnTo>
                    <a:pt x="7404" y="17767"/>
                  </a:lnTo>
                  <a:lnTo>
                    <a:pt x="7759" y="19062"/>
                  </a:lnTo>
                  <a:lnTo>
                    <a:pt x="9105" y="19824"/>
                  </a:lnTo>
                  <a:lnTo>
                    <a:pt x="10388" y="19456"/>
                  </a:lnTo>
                  <a:lnTo>
                    <a:pt x="11696" y="19100"/>
                  </a:lnTo>
                  <a:lnTo>
                    <a:pt x="12446" y="17754"/>
                  </a:lnTo>
                  <a:close/>
                </a:path>
                <a:path w="41275" h="308609">
                  <a:moveTo>
                    <a:pt x="12446" y="3924"/>
                  </a:moveTo>
                  <a:lnTo>
                    <a:pt x="12090" y="2616"/>
                  </a:lnTo>
                  <a:lnTo>
                    <a:pt x="11722" y="1320"/>
                  </a:lnTo>
                  <a:lnTo>
                    <a:pt x="10375" y="571"/>
                  </a:lnTo>
                  <a:lnTo>
                    <a:pt x="7785" y="1295"/>
                  </a:lnTo>
                  <a:lnTo>
                    <a:pt x="7035" y="2628"/>
                  </a:lnTo>
                  <a:lnTo>
                    <a:pt x="7759" y="5219"/>
                  </a:lnTo>
                  <a:lnTo>
                    <a:pt x="9105" y="5981"/>
                  </a:lnTo>
                  <a:lnTo>
                    <a:pt x="10388" y="5613"/>
                  </a:lnTo>
                  <a:lnTo>
                    <a:pt x="11696" y="5257"/>
                  </a:lnTo>
                  <a:lnTo>
                    <a:pt x="12446" y="3924"/>
                  </a:lnTo>
                  <a:close/>
                </a:path>
                <a:path w="41275" h="308609">
                  <a:moveTo>
                    <a:pt x="19469" y="43472"/>
                  </a:moveTo>
                  <a:lnTo>
                    <a:pt x="19113" y="42176"/>
                  </a:lnTo>
                  <a:lnTo>
                    <a:pt x="18757" y="40881"/>
                  </a:lnTo>
                  <a:lnTo>
                    <a:pt x="17399" y="40132"/>
                  </a:lnTo>
                  <a:lnTo>
                    <a:pt x="14820" y="40855"/>
                  </a:lnTo>
                  <a:lnTo>
                    <a:pt x="14058" y="42189"/>
                  </a:lnTo>
                  <a:lnTo>
                    <a:pt x="14427" y="43484"/>
                  </a:lnTo>
                  <a:lnTo>
                    <a:pt x="14782" y="44780"/>
                  </a:lnTo>
                  <a:lnTo>
                    <a:pt x="16129" y="45542"/>
                  </a:lnTo>
                  <a:lnTo>
                    <a:pt x="17411" y="45173"/>
                  </a:lnTo>
                  <a:lnTo>
                    <a:pt x="18719" y="44818"/>
                  </a:lnTo>
                  <a:lnTo>
                    <a:pt x="19469" y="43472"/>
                  </a:lnTo>
                  <a:close/>
                </a:path>
                <a:path w="41275" h="308609">
                  <a:moveTo>
                    <a:pt x="19469" y="29641"/>
                  </a:moveTo>
                  <a:lnTo>
                    <a:pt x="19113" y="28333"/>
                  </a:lnTo>
                  <a:lnTo>
                    <a:pt x="18757" y="27038"/>
                  </a:lnTo>
                  <a:lnTo>
                    <a:pt x="17399" y="26289"/>
                  </a:lnTo>
                  <a:lnTo>
                    <a:pt x="14820" y="27012"/>
                  </a:lnTo>
                  <a:lnTo>
                    <a:pt x="14058" y="28346"/>
                  </a:lnTo>
                  <a:lnTo>
                    <a:pt x="14782" y="30937"/>
                  </a:lnTo>
                  <a:lnTo>
                    <a:pt x="16129" y="31699"/>
                  </a:lnTo>
                  <a:lnTo>
                    <a:pt x="17411" y="31330"/>
                  </a:lnTo>
                  <a:lnTo>
                    <a:pt x="18719" y="30975"/>
                  </a:lnTo>
                  <a:lnTo>
                    <a:pt x="19469" y="29641"/>
                  </a:lnTo>
                  <a:close/>
                </a:path>
                <a:path w="41275" h="308609">
                  <a:moveTo>
                    <a:pt x="19469" y="15798"/>
                  </a:moveTo>
                  <a:lnTo>
                    <a:pt x="19113" y="14503"/>
                  </a:lnTo>
                  <a:lnTo>
                    <a:pt x="18757" y="13195"/>
                  </a:lnTo>
                  <a:lnTo>
                    <a:pt x="17399" y="12446"/>
                  </a:lnTo>
                  <a:lnTo>
                    <a:pt x="14820" y="13169"/>
                  </a:lnTo>
                  <a:lnTo>
                    <a:pt x="14058" y="14516"/>
                  </a:lnTo>
                  <a:lnTo>
                    <a:pt x="14427" y="15811"/>
                  </a:lnTo>
                  <a:lnTo>
                    <a:pt x="14782" y="17106"/>
                  </a:lnTo>
                  <a:lnTo>
                    <a:pt x="16129" y="17868"/>
                  </a:lnTo>
                  <a:lnTo>
                    <a:pt x="17411" y="17487"/>
                  </a:lnTo>
                  <a:lnTo>
                    <a:pt x="18719" y="17132"/>
                  </a:lnTo>
                  <a:lnTo>
                    <a:pt x="19469" y="15798"/>
                  </a:lnTo>
                  <a:close/>
                </a:path>
                <a:path w="41275" h="308609">
                  <a:moveTo>
                    <a:pt x="19469" y="1955"/>
                  </a:moveTo>
                  <a:lnTo>
                    <a:pt x="18935" y="0"/>
                  </a:lnTo>
                  <a:lnTo>
                    <a:pt x="14452" y="0"/>
                  </a:lnTo>
                  <a:lnTo>
                    <a:pt x="14058" y="673"/>
                  </a:lnTo>
                  <a:lnTo>
                    <a:pt x="14782" y="3263"/>
                  </a:lnTo>
                  <a:lnTo>
                    <a:pt x="16129" y="4025"/>
                  </a:lnTo>
                  <a:lnTo>
                    <a:pt x="18719" y="3302"/>
                  </a:lnTo>
                  <a:lnTo>
                    <a:pt x="19469" y="1955"/>
                  </a:lnTo>
                  <a:close/>
                </a:path>
                <a:path w="41275" h="308609">
                  <a:moveTo>
                    <a:pt x="26441" y="308495"/>
                  </a:moveTo>
                  <a:lnTo>
                    <a:pt x="26212" y="307695"/>
                  </a:lnTo>
                  <a:lnTo>
                    <a:pt x="24866" y="306946"/>
                  </a:lnTo>
                  <a:lnTo>
                    <a:pt x="22275" y="307670"/>
                  </a:lnTo>
                  <a:lnTo>
                    <a:pt x="21818" y="308495"/>
                  </a:lnTo>
                  <a:lnTo>
                    <a:pt x="26441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68" y="295173"/>
                  </a:lnTo>
                  <a:lnTo>
                    <a:pt x="26212" y="293865"/>
                  </a:lnTo>
                  <a:lnTo>
                    <a:pt x="24866" y="293116"/>
                  </a:lnTo>
                  <a:lnTo>
                    <a:pt x="23571" y="293471"/>
                  </a:lnTo>
                  <a:lnTo>
                    <a:pt x="22275" y="293839"/>
                  </a:lnTo>
                  <a:lnTo>
                    <a:pt x="21526" y="295186"/>
                  </a:lnTo>
                  <a:lnTo>
                    <a:pt x="22237" y="297764"/>
                  </a:lnTo>
                  <a:lnTo>
                    <a:pt x="23583" y="298526"/>
                  </a:lnTo>
                  <a:lnTo>
                    <a:pt x="24879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68" y="281330"/>
                  </a:lnTo>
                  <a:lnTo>
                    <a:pt x="26212" y="280022"/>
                  </a:lnTo>
                  <a:lnTo>
                    <a:pt x="24866" y="279273"/>
                  </a:lnTo>
                  <a:lnTo>
                    <a:pt x="22275" y="280009"/>
                  </a:lnTo>
                  <a:lnTo>
                    <a:pt x="21526" y="281343"/>
                  </a:lnTo>
                  <a:lnTo>
                    <a:pt x="22237" y="283933"/>
                  </a:lnTo>
                  <a:lnTo>
                    <a:pt x="23583" y="284695"/>
                  </a:lnTo>
                  <a:lnTo>
                    <a:pt x="24879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68" y="267487"/>
                  </a:lnTo>
                  <a:lnTo>
                    <a:pt x="26212" y="266192"/>
                  </a:lnTo>
                  <a:lnTo>
                    <a:pt x="24866" y="265442"/>
                  </a:lnTo>
                  <a:lnTo>
                    <a:pt x="23571" y="265798"/>
                  </a:lnTo>
                  <a:lnTo>
                    <a:pt x="22275" y="266166"/>
                  </a:lnTo>
                  <a:lnTo>
                    <a:pt x="21526" y="267500"/>
                  </a:lnTo>
                  <a:lnTo>
                    <a:pt x="22237" y="270090"/>
                  </a:lnTo>
                  <a:lnTo>
                    <a:pt x="23583" y="270852"/>
                  </a:lnTo>
                  <a:lnTo>
                    <a:pt x="24879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68" y="253644"/>
                  </a:lnTo>
                  <a:lnTo>
                    <a:pt x="26212" y="252349"/>
                  </a:lnTo>
                  <a:lnTo>
                    <a:pt x="24866" y="251599"/>
                  </a:lnTo>
                  <a:lnTo>
                    <a:pt x="23571" y="251955"/>
                  </a:lnTo>
                  <a:lnTo>
                    <a:pt x="22275" y="252323"/>
                  </a:lnTo>
                  <a:lnTo>
                    <a:pt x="21526" y="253669"/>
                  </a:lnTo>
                  <a:lnTo>
                    <a:pt x="22237" y="256247"/>
                  </a:lnTo>
                  <a:lnTo>
                    <a:pt x="23583" y="257009"/>
                  </a:lnTo>
                  <a:lnTo>
                    <a:pt x="24879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68" y="239814"/>
                  </a:lnTo>
                  <a:lnTo>
                    <a:pt x="26212" y="238506"/>
                  </a:lnTo>
                  <a:lnTo>
                    <a:pt x="24866" y="237756"/>
                  </a:lnTo>
                  <a:lnTo>
                    <a:pt x="22275" y="238493"/>
                  </a:lnTo>
                  <a:lnTo>
                    <a:pt x="21526" y="239826"/>
                  </a:lnTo>
                  <a:lnTo>
                    <a:pt x="22237" y="242417"/>
                  </a:lnTo>
                  <a:lnTo>
                    <a:pt x="23583" y="243179"/>
                  </a:lnTo>
                  <a:lnTo>
                    <a:pt x="24879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68" y="225971"/>
                  </a:lnTo>
                  <a:lnTo>
                    <a:pt x="26212" y="224675"/>
                  </a:lnTo>
                  <a:lnTo>
                    <a:pt x="24866" y="223926"/>
                  </a:lnTo>
                  <a:lnTo>
                    <a:pt x="23571" y="224282"/>
                  </a:lnTo>
                  <a:lnTo>
                    <a:pt x="22275" y="224650"/>
                  </a:lnTo>
                  <a:lnTo>
                    <a:pt x="21526" y="225983"/>
                  </a:lnTo>
                  <a:lnTo>
                    <a:pt x="22237" y="228574"/>
                  </a:lnTo>
                  <a:lnTo>
                    <a:pt x="23583" y="229336"/>
                  </a:lnTo>
                  <a:lnTo>
                    <a:pt x="24879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68" y="212140"/>
                  </a:lnTo>
                  <a:lnTo>
                    <a:pt x="26212" y="210832"/>
                  </a:lnTo>
                  <a:lnTo>
                    <a:pt x="24866" y="210083"/>
                  </a:lnTo>
                  <a:lnTo>
                    <a:pt x="23571" y="210439"/>
                  </a:lnTo>
                  <a:lnTo>
                    <a:pt x="22275" y="210807"/>
                  </a:lnTo>
                  <a:lnTo>
                    <a:pt x="21526" y="212153"/>
                  </a:lnTo>
                  <a:lnTo>
                    <a:pt x="22237" y="214731"/>
                  </a:lnTo>
                  <a:lnTo>
                    <a:pt x="23583" y="215493"/>
                  </a:lnTo>
                  <a:lnTo>
                    <a:pt x="24879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68" y="198310"/>
                  </a:lnTo>
                  <a:lnTo>
                    <a:pt x="26212" y="197002"/>
                  </a:lnTo>
                  <a:lnTo>
                    <a:pt x="24866" y="196253"/>
                  </a:lnTo>
                  <a:lnTo>
                    <a:pt x="22275" y="196989"/>
                  </a:lnTo>
                  <a:lnTo>
                    <a:pt x="21526" y="198323"/>
                  </a:lnTo>
                  <a:lnTo>
                    <a:pt x="22237" y="200914"/>
                  </a:lnTo>
                  <a:lnTo>
                    <a:pt x="23583" y="201676"/>
                  </a:lnTo>
                  <a:lnTo>
                    <a:pt x="24879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68" y="184467"/>
                  </a:lnTo>
                  <a:lnTo>
                    <a:pt x="26212" y="183172"/>
                  </a:lnTo>
                  <a:lnTo>
                    <a:pt x="24866" y="182422"/>
                  </a:lnTo>
                  <a:lnTo>
                    <a:pt x="23571" y="182778"/>
                  </a:lnTo>
                  <a:lnTo>
                    <a:pt x="22275" y="183146"/>
                  </a:lnTo>
                  <a:lnTo>
                    <a:pt x="21526" y="184480"/>
                  </a:lnTo>
                  <a:lnTo>
                    <a:pt x="22237" y="187071"/>
                  </a:lnTo>
                  <a:lnTo>
                    <a:pt x="23583" y="187833"/>
                  </a:lnTo>
                  <a:lnTo>
                    <a:pt x="24879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68" y="170637"/>
                  </a:lnTo>
                  <a:lnTo>
                    <a:pt x="26212" y="169329"/>
                  </a:lnTo>
                  <a:lnTo>
                    <a:pt x="24866" y="168579"/>
                  </a:lnTo>
                  <a:lnTo>
                    <a:pt x="23571" y="168935"/>
                  </a:lnTo>
                  <a:lnTo>
                    <a:pt x="22275" y="169303"/>
                  </a:lnTo>
                  <a:lnTo>
                    <a:pt x="21526" y="170649"/>
                  </a:lnTo>
                  <a:lnTo>
                    <a:pt x="22237" y="173228"/>
                  </a:lnTo>
                  <a:lnTo>
                    <a:pt x="23583" y="173990"/>
                  </a:lnTo>
                  <a:lnTo>
                    <a:pt x="24879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68" y="156794"/>
                  </a:lnTo>
                  <a:lnTo>
                    <a:pt x="26212" y="155486"/>
                  </a:lnTo>
                  <a:lnTo>
                    <a:pt x="24866" y="154736"/>
                  </a:lnTo>
                  <a:lnTo>
                    <a:pt x="22275" y="155473"/>
                  </a:lnTo>
                  <a:lnTo>
                    <a:pt x="21526" y="156806"/>
                  </a:lnTo>
                  <a:lnTo>
                    <a:pt x="22237" y="159397"/>
                  </a:lnTo>
                  <a:lnTo>
                    <a:pt x="23583" y="160159"/>
                  </a:lnTo>
                  <a:lnTo>
                    <a:pt x="24879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68" y="142951"/>
                  </a:lnTo>
                  <a:lnTo>
                    <a:pt x="26212" y="141655"/>
                  </a:lnTo>
                  <a:lnTo>
                    <a:pt x="24866" y="140906"/>
                  </a:lnTo>
                  <a:lnTo>
                    <a:pt x="23571" y="141262"/>
                  </a:lnTo>
                  <a:lnTo>
                    <a:pt x="22275" y="141630"/>
                  </a:lnTo>
                  <a:lnTo>
                    <a:pt x="21526" y="142963"/>
                  </a:lnTo>
                  <a:lnTo>
                    <a:pt x="22237" y="145554"/>
                  </a:lnTo>
                  <a:lnTo>
                    <a:pt x="23583" y="146316"/>
                  </a:lnTo>
                  <a:lnTo>
                    <a:pt x="24879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68" y="129120"/>
                  </a:lnTo>
                  <a:lnTo>
                    <a:pt x="26212" y="127812"/>
                  </a:lnTo>
                  <a:lnTo>
                    <a:pt x="24866" y="127063"/>
                  </a:lnTo>
                  <a:lnTo>
                    <a:pt x="23571" y="127419"/>
                  </a:lnTo>
                  <a:lnTo>
                    <a:pt x="22275" y="127787"/>
                  </a:lnTo>
                  <a:lnTo>
                    <a:pt x="21526" y="129133"/>
                  </a:lnTo>
                  <a:lnTo>
                    <a:pt x="22237" y="131711"/>
                  </a:lnTo>
                  <a:lnTo>
                    <a:pt x="23583" y="132473"/>
                  </a:lnTo>
                  <a:lnTo>
                    <a:pt x="24879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68" y="115290"/>
                  </a:lnTo>
                  <a:lnTo>
                    <a:pt x="26212" y="113982"/>
                  </a:lnTo>
                  <a:lnTo>
                    <a:pt x="24866" y="113233"/>
                  </a:lnTo>
                  <a:lnTo>
                    <a:pt x="22275" y="113969"/>
                  </a:lnTo>
                  <a:lnTo>
                    <a:pt x="21526" y="115303"/>
                  </a:lnTo>
                  <a:lnTo>
                    <a:pt x="22237" y="117894"/>
                  </a:lnTo>
                  <a:lnTo>
                    <a:pt x="23583" y="118656"/>
                  </a:lnTo>
                  <a:lnTo>
                    <a:pt x="24879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68" y="101447"/>
                  </a:lnTo>
                  <a:lnTo>
                    <a:pt x="26212" y="100152"/>
                  </a:lnTo>
                  <a:lnTo>
                    <a:pt x="24866" y="99402"/>
                  </a:lnTo>
                  <a:lnTo>
                    <a:pt x="23571" y="99758"/>
                  </a:lnTo>
                  <a:lnTo>
                    <a:pt x="22275" y="100126"/>
                  </a:lnTo>
                  <a:lnTo>
                    <a:pt x="21526" y="101460"/>
                  </a:lnTo>
                  <a:lnTo>
                    <a:pt x="22237" y="104051"/>
                  </a:lnTo>
                  <a:lnTo>
                    <a:pt x="23583" y="104813"/>
                  </a:lnTo>
                  <a:lnTo>
                    <a:pt x="24879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26924" y="88912"/>
                  </a:moveTo>
                  <a:lnTo>
                    <a:pt x="26568" y="87617"/>
                  </a:lnTo>
                  <a:lnTo>
                    <a:pt x="26212" y="86309"/>
                  </a:lnTo>
                  <a:lnTo>
                    <a:pt x="24866" y="85559"/>
                  </a:lnTo>
                  <a:lnTo>
                    <a:pt x="23571" y="85915"/>
                  </a:lnTo>
                  <a:lnTo>
                    <a:pt x="22275" y="86283"/>
                  </a:lnTo>
                  <a:lnTo>
                    <a:pt x="21526" y="87630"/>
                  </a:lnTo>
                  <a:lnTo>
                    <a:pt x="22237" y="90208"/>
                  </a:lnTo>
                  <a:lnTo>
                    <a:pt x="23583" y="90970"/>
                  </a:lnTo>
                  <a:lnTo>
                    <a:pt x="24879" y="90601"/>
                  </a:lnTo>
                  <a:lnTo>
                    <a:pt x="26174" y="90246"/>
                  </a:lnTo>
                  <a:lnTo>
                    <a:pt x="26924" y="88912"/>
                  </a:lnTo>
                  <a:close/>
                </a:path>
                <a:path w="41275" h="308609">
                  <a:moveTo>
                    <a:pt x="26924" y="75069"/>
                  </a:moveTo>
                  <a:lnTo>
                    <a:pt x="26568" y="73774"/>
                  </a:lnTo>
                  <a:lnTo>
                    <a:pt x="26212" y="72466"/>
                  </a:lnTo>
                  <a:lnTo>
                    <a:pt x="24866" y="71716"/>
                  </a:lnTo>
                  <a:lnTo>
                    <a:pt x="22275" y="72453"/>
                  </a:lnTo>
                  <a:lnTo>
                    <a:pt x="21526" y="73787"/>
                  </a:lnTo>
                  <a:lnTo>
                    <a:pt x="22237" y="76377"/>
                  </a:lnTo>
                  <a:lnTo>
                    <a:pt x="23583" y="77139"/>
                  </a:lnTo>
                  <a:lnTo>
                    <a:pt x="24879" y="76771"/>
                  </a:lnTo>
                  <a:lnTo>
                    <a:pt x="26174" y="76415"/>
                  </a:lnTo>
                  <a:lnTo>
                    <a:pt x="26924" y="75069"/>
                  </a:lnTo>
                  <a:close/>
                </a:path>
                <a:path w="41275" h="308609">
                  <a:moveTo>
                    <a:pt x="26924" y="61239"/>
                  </a:moveTo>
                  <a:lnTo>
                    <a:pt x="26568" y="59931"/>
                  </a:lnTo>
                  <a:lnTo>
                    <a:pt x="26212" y="58635"/>
                  </a:lnTo>
                  <a:lnTo>
                    <a:pt x="24866" y="57886"/>
                  </a:lnTo>
                  <a:lnTo>
                    <a:pt x="23571" y="58242"/>
                  </a:lnTo>
                  <a:lnTo>
                    <a:pt x="22275" y="58610"/>
                  </a:lnTo>
                  <a:lnTo>
                    <a:pt x="21526" y="59944"/>
                  </a:lnTo>
                  <a:lnTo>
                    <a:pt x="22237" y="62534"/>
                  </a:lnTo>
                  <a:lnTo>
                    <a:pt x="23583" y="63296"/>
                  </a:lnTo>
                  <a:lnTo>
                    <a:pt x="24879" y="62928"/>
                  </a:lnTo>
                  <a:lnTo>
                    <a:pt x="26174" y="62572"/>
                  </a:lnTo>
                  <a:lnTo>
                    <a:pt x="26924" y="61239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48" y="305727"/>
                  </a:lnTo>
                  <a:lnTo>
                    <a:pt x="31902" y="304977"/>
                  </a:lnTo>
                  <a:lnTo>
                    <a:pt x="29298" y="305727"/>
                  </a:lnTo>
                  <a:lnTo>
                    <a:pt x="28562" y="307047"/>
                  </a:lnTo>
                  <a:lnTo>
                    <a:pt x="28956" y="308495"/>
                  </a:lnTo>
                  <a:lnTo>
                    <a:pt x="33870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902" y="291147"/>
                  </a:lnTo>
                  <a:lnTo>
                    <a:pt x="30607" y="291503"/>
                  </a:lnTo>
                  <a:lnTo>
                    <a:pt x="29311" y="291871"/>
                  </a:lnTo>
                  <a:lnTo>
                    <a:pt x="28562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15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902" y="277304"/>
                  </a:lnTo>
                  <a:lnTo>
                    <a:pt x="30607" y="277660"/>
                  </a:lnTo>
                  <a:lnTo>
                    <a:pt x="29311" y="278028"/>
                  </a:lnTo>
                  <a:lnTo>
                    <a:pt x="28562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15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902" y="263474"/>
                  </a:lnTo>
                  <a:lnTo>
                    <a:pt x="29311" y="264210"/>
                  </a:lnTo>
                  <a:lnTo>
                    <a:pt x="28562" y="265544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902" y="249643"/>
                  </a:lnTo>
                  <a:lnTo>
                    <a:pt x="30607" y="249999"/>
                  </a:lnTo>
                  <a:lnTo>
                    <a:pt x="29311" y="250367"/>
                  </a:lnTo>
                  <a:lnTo>
                    <a:pt x="28562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15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902" y="235800"/>
                  </a:lnTo>
                  <a:lnTo>
                    <a:pt x="30607" y="236156"/>
                  </a:lnTo>
                  <a:lnTo>
                    <a:pt x="29311" y="236524"/>
                  </a:lnTo>
                  <a:lnTo>
                    <a:pt x="28562" y="237871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15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902" y="221957"/>
                  </a:lnTo>
                  <a:lnTo>
                    <a:pt x="29311" y="222694"/>
                  </a:lnTo>
                  <a:lnTo>
                    <a:pt x="28562" y="224028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902" y="208127"/>
                  </a:lnTo>
                  <a:lnTo>
                    <a:pt x="30607" y="208483"/>
                  </a:lnTo>
                  <a:lnTo>
                    <a:pt x="29311" y="208851"/>
                  </a:lnTo>
                  <a:lnTo>
                    <a:pt x="28562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15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902" y="194284"/>
                  </a:lnTo>
                  <a:lnTo>
                    <a:pt x="30607" y="194640"/>
                  </a:lnTo>
                  <a:lnTo>
                    <a:pt x="29311" y="195021"/>
                  </a:lnTo>
                  <a:lnTo>
                    <a:pt x="28562" y="196354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15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902" y="180441"/>
                  </a:lnTo>
                  <a:lnTo>
                    <a:pt x="29311" y="181178"/>
                  </a:lnTo>
                  <a:lnTo>
                    <a:pt x="28562" y="182511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902" y="166624"/>
                  </a:lnTo>
                  <a:lnTo>
                    <a:pt x="30607" y="166979"/>
                  </a:lnTo>
                  <a:lnTo>
                    <a:pt x="29311" y="167347"/>
                  </a:lnTo>
                  <a:lnTo>
                    <a:pt x="28562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15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902" y="152781"/>
                  </a:lnTo>
                  <a:lnTo>
                    <a:pt x="30607" y="153136"/>
                  </a:lnTo>
                  <a:lnTo>
                    <a:pt x="29311" y="153504"/>
                  </a:lnTo>
                  <a:lnTo>
                    <a:pt x="28562" y="154851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15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902" y="138938"/>
                  </a:lnTo>
                  <a:lnTo>
                    <a:pt x="29311" y="139674"/>
                  </a:lnTo>
                  <a:lnTo>
                    <a:pt x="28562" y="141008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15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902" y="125107"/>
                  </a:lnTo>
                  <a:lnTo>
                    <a:pt x="30607" y="125463"/>
                  </a:lnTo>
                  <a:lnTo>
                    <a:pt x="29311" y="125831"/>
                  </a:lnTo>
                  <a:lnTo>
                    <a:pt x="28562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15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902" y="111264"/>
                  </a:lnTo>
                  <a:lnTo>
                    <a:pt x="30607" y="111620"/>
                  </a:lnTo>
                  <a:lnTo>
                    <a:pt x="29311" y="111988"/>
                  </a:lnTo>
                  <a:lnTo>
                    <a:pt x="28562" y="113334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15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902" y="97421"/>
                  </a:lnTo>
                  <a:lnTo>
                    <a:pt x="29311" y="98158"/>
                  </a:lnTo>
                  <a:lnTo>
                    <a:pt x="28562" y="99491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15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48" y="84353"/>
                  </a:lnTo>
                  <a:lnTo>
                    <a:pt x="31902" y="83604"/>
                  </a:lnTo>
                  <a:lnTo>
                    <a:pt x="30607" y="83959"/>
                  </a:lnTo>
                  <a:lnTo>
                    <a:pt x="29311" y="84328"/>
                  </a:lnTo>
                  <a:lnTo>
                    <a:pt x="28562" y="85661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15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604" y="71818"/>
                  </a:lnTo>
                  <a:lnTo>
                    <a:pt x="33248" y="70510"/>
                  </a:lnTo>
                  <a:lnTo>
                    <a:pt x="31902" y="69761"/>
                  </a:lnTo>
                  <a:lnTo>
                    <a:pt x="30607" y="70116"/>
                  </a:lnTo>
                  <a:lnTo>
                    <a:pt x="29311" y="70485"/>
                  </a:lnTo>
                  <a:lnTo>
                    <a:pt x="28562" y="71831"/>
                  </a:lnTo>
                  <a:lnTo>
                    <a:pt x="29273" y="74422"/>
                  </a:lnTo>
                  <a:lnTo>
                    <a:pt x="30619" y="75184"/>
                  </a:lnTo>
                  <a:lnTo>
                    <a:pt x="31915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33959" y="59270"/>
                  </a:moveTo>
                  <a:lnTo>
                    <a:pt x="33604" y="57975"/>
                  </a:lnTo>
                  <a:lnTo>
                    <a:pt x="33248" y="56680"/>
                  </a:lnTo>
                  <a:lnTo>
                    <a:pt x="31902" y="55918"/>
                  </a:lnTo>
                  <a:lnTo>
                    <a:pt x="29311" y="56654"/>
                  </a:lnTo>
                  <a:lnTo>
                    <a:pt x="28562" y="57988"/>
                  </a:lnTo>
                  <a:lnTo>
                    <a:pt x="29273" y="60579"/>
                  </a:lnTo>
                  <a:lnTo>
                    <a:pt x="30619" y="61341"/>
                  </a:lnTo>
                  <a:lnTo>
                    <a:pt x="31915" y="60972"/>
                  </a:lnTo>
                  <a:lnTo>
                    <a:pt x="33210" y="60617"/>
                  </a:lnTo>
                  <a:lnTo>
                    <a:pt x="33959" y="59270"/>
                  </a:lnTo>
                  <a:close/>
                </a:path>
                <a:path w="41275" h="308609">
                  <a:moveTo>
                    <a:pt x="40995" y="306374"/>
                  </a:moveTo>
                  <a:lnTo>
                    <a:pt x="40640" y="305066"/>
                  </a:lnTo>
                  <a:lnTo>
                    <a:pt x="40284" y="303771"/>
                  </a:lnTo>
                  <a:lnTo>
                    <a:pt x="38938" y="303022"/>
                  </a:lnTo>
                  <a:lnTo>
                    <a:pt x="37642" y="303377"/>
                  </a:lnTo>
                  <a:lnTo>
                    <a:pt x="36347" y="303745"/>
                  </a:lnTo>
                  <a:lnTo>
                    <a:pt x="35598" y="305092"/>
                  </a:lnTo>
                  <a:lnTo>
                    <a:pt x="36309" y="307670"/>
                  </a:lnTo>
                  <a:lnTo>
                    <a:pt x="37668" y="308432"/>
                  </a:lnTo>
                  <a:lnTo>
                    <a:pt x="38950" y="308063"/>
                  </a:lnTo>
                  <a:lnTo>
                    <a:pt x="40246" y="307708"/>
                  </a:lnTo>
                  <a:lnTo>
                    <a:pt x="40995" y="306374"/>
                  </a:lnTo>
                  <a:close/>
                </a:path>
                <a:path w="41275" h="308609">
                  <a:moveTo>
                    <a:pt x="40995" y="292531"/>
                  </a:moveTo>
                  <a:lnTo>
                    <a:pt x="40640" y="291236"/>
                  </a:lnTo>
                  <a:lnTo>
                    <a:pt x="40284" y="289941"/>
                  </a:lnTo>
                  <a:lnTo>
                    <a:pt x="38938" y="289191"/>
                  </a:lnTo>
                  <a:lnTo>
                    <a:pt x="37642" y="289547"/>
                  </a:lnTo>
                  <a:lnTo>
                    <a:pt x="36347" y="289915"/>
                  </a:lnTo>
                  <a:lnTo>
                    <a:pt x="35598" y="291249"/>
                  </a:lnTo>
                  <a:lnTo>
                    <a:pt x="36309" y="293839"/>
                  </a:lnTo>
                  <a:lnTo>
                    <a:pt x="37668" y="294601"/>
                  </a:lnTo>
                  <a:lnTo>
                    <a:pt x="38950" y="294233"/>
                  </a:lnTo>
                  <a:lnTo>
                    <a:pt x="40246" y="293878"/>
                  </a:lnTo>
                  <a:lnTo>
                    <a:pt x="40995" y="292531"/>
                  </a:lnTo>
                  <a:close/>
                </a:path>
                <a:path w="41275" h="308609">
                  <a:moveTo>
                    <a:pt x="40995" y="278701"/>
                  </a:moveTo>
                  <a:lnTo>
                    <a:pt x="40640" y="277393"/>
                  </a:lnTo>
                  <a:lnTo>
                    <a:pt x="40284" y="276098"/>
                  </a:lnTo>
                  <a:lnTo>
                    <a:pt x="38938" y="275348"/>
                  </a:lnTo>
                  <a:lnTo>
                    <a:pt x="37642" y="275704"/>
                  </a:lnTo>
                  <a:lnTo>
                    <a:pt x="36347" y="276072"/>
                  </a:lnTo>
                  <a:lnTo>
                    <a:pt x="35598" y="277406"/>
                  </a:lnTo>
                  <a:lnTo>
                    <a:pt x="36309" y="279996"/>
                  </a:lnTo>
                  <a:lnTo>
                    <a:pt x="37668" y="280758"/>
                  </a:lnTo>
                  <a:lnTo>
                    <a:pt x="38950" y="280390"/>
                  </a:lnTo>
                  <a:lnTo>
                    <a:pt x="40246" y="280035"/>
                  </a:lnTo>
                  <a:lnTo>
                    <a:pt x="40995" y="278701"/>
                  </a:lnTo>
                  <a:close/>
                </a:path>
                <a:path w="41275" h="308609">
                  <a:moveTo>
                    <a:pt x="40995" y="264858"/>
                  </a:moveTo>
                  <a:lnTo>
                    <a:pt x="40640" y="263550"/>
                  </a:lnTo>
                  <a:lnTo>
                    <a:pt x="40284" y="262255"/>
                  </a:lnTo>
                  <a:lnTo>
                    <a:pt x="38938" y="261505"/>
                  </a:lnTo>
                  <a:lnTo>
                    <a:pt x="37642" y="261861"/>
                  </a:lnTo>
                  <a:lnTo>
                    <a:pt x="36347" y="262229"/>
                  </a:lnTo>
                  <a:lnTo>
                    <a:pt x="35598" y="263575"/>
                  </a:lnTo>
                  <a:lnTo>
                    <a:pt x="36309" y="266153"/>
                  </a:lnTo>
                  <a:lnTo>
                    <a:pt x="37668" y="266928"/>
                  </a:lnTo>
                  <a:lnTo>
                    <a:pt x="38950" y="266547"/>
                  </a:lnTo>
                  <a:lnTo>
                    <a:pt x="40246" y="266192"/>
                  </a:lnTo>
                  <a:lnTo>
                    <a:pt x="40995" y="264858"/>
                  </a:lnTo>
                  <a:close/>
                </a:path>
                <a:path w="41275" h="308609">
                  <a:moveTo>
                    <a:pt x="40995" y="251015"/>
                  </a:moveTo>
                  <a:lnTo>
                    <a:pt x="40640" y="249720"/>
                  </a:lnTo>
                  <a:lnTo>
                    <a:pt x="40284" y="248424"/>
                  </a:lnTo>
                  <a:lnTo>
                    <a:pt x="38938" y="247675"/>
                  </a:lnTo>
                  <a:lnTo>
                    <a:pt x="37642" y="248031"/>
                  </a:lnTo>
                  <a:lnTo>
                    <a:pt x="36347" y="248399"/>
                  </a:lnTo>
                  <a:lnTo>
                    <a:pt x="35598" y="249732"/>
                  </a:lnTo>
                  <a:lnTo>
                    <a:pt x="36309" y="252323"/>
                  </a:lnTo>
                  <a:lnTo>
                    <a:pt x="37668" y="253085"/>
                  </a:lnTo>
                  <a:lnTo>
                    <a:pt x="38950" y="252717"/>
                  </a:lnTo>
                  <a:lnTo>
                    <a:pt x="40246" y="252361"/>
                  </a:lnTo>
                  <a:lnTo>
                    <a:pt x="40995" y="251015"/>
                  </a:lnTo>
                  <a:close/>
                </a:path>
                <a:path w="41275" h="308609">
                  <a:moveTo>
                    <a:pt x="40995" y="237197"/>
                  </a:moveTo>
                  <a:lnTo>
                    <a:pt x="40640" y="235889"/>
                  </a:lnTo>
                  <a:lnTo>
                    <a:pt x="40284" y="234594"/>
                  </a:lnTo>
                  <a:lnTo>
                    <a:pt x="38938" y="233845"/>
                  </a:lnTo>
                  <a:lnTo>
                    <a:pt x="37642" y="234200"/>
                  </a:lnTo>
                  <a:lnTo>
                    <a:pt x="36347" y="234569"/>
                  </a:lnTo>
                  <a:lnTo>
                    <a:pt x="35598" y="235902"/>
                  </a:lnTo>
                  <a:lnTo>
                    <a:pt x="36309" y="238493"/>
                  </a:lnTo>
                  <a:lnTo>
                    <a:pt x="37668" y="239255"/>
                  </a:lnTo>
                  <a:lnTo>
                    <a:pt x="38950" y="238887"/>
                  </a:lnTo>
                  <a:lnTo>
                    <a:pt x="40246" y="238531"/>
                  </a:lnTo>
                  <a:lnTo>
                    <a:pt x="40995" y="237197"/>
                  </a:lnTo>
                  <a:close/>
                </a:path>
                <a:path w="41275" h="308609">
                  <a:moveTo>
                    <a:pt x="40995" y="223354"/>
                  </a:moveTo>
                  <a:lnTo>
                    <a:pt x="40640" y="222059"/>
                  </a:lnTo>
                  <a:lnTo>
                    <a:pt x="40284" y="220751"/>
                  </a:lnTo>
                  <a:lnTo>
                    <a:pt x="38938" y="220002"/>
                  </a:lnTo>
                  <a:lnTo>
                    <a:pt x="37642" y="220357"/>
                  </a:lnTo>
                  <a:lnTo>
                    <a:pt x="36347" y="220726"/>
                  </a:lnTo>
                  <a:lnTo>
                    <a:pt x="35598" y="222072"/>
                  </a:lnTo>
                  <a:lnTo>
                    <a:pt x="36309" y="224663"/>
                  </a:lnTo>
                  <a:lnTo>
                    <a:pt x="37668" y="225425"/>
                  </a:lnTo>
                  <a:lnTo>
                    <a:pt x="38950" y="225044"/>
                  </a:lnTo>
                  <a:lnTo>
                    <a:pt x="40246" y="224688"/>
                  </a:lnTo>
                  <a:lnTo>
                    <a:pt x="40995" y="223354"/>
                  </a:lnTo>
                  <a:close/>
                </a:path>
                <a:path w="41275" h="308609">
                  <a:moveTo>
                    <a:pt x="40995" y="209511"/>
                  </a:moveTo>
                  <a:lnTo>
                    <a:pt x="40640" y="208216"/>
                  </a:lnTo>
                  <a:lnTo>
                    <a:pt x="40284" y="206921"/>
                  </a:lnTo>
                  <a:lnTo>
                    <a:pt x="38938" y="206171"/>
                  </a:lnTo>
                  <a:lnTo>
                    <a:pt x="37642" y="206527"/>
                  </a:lnTo>
                  <a:lnTo>
                    <a:pt x="36347" y="206895"/>
                  </a:lnTo>
                  <a:lnTo>
                    <a:pt x="35598" y="208229"/>
                  </a:lnTo>
                  <a:lnTo>
                    <a:pt x="36309" y="210820"/>
                  </a:lnTo>
                  <a:lnTo>
                    <a:pt x="37668" y="211582"/>
                  </a:lnTo>
                  <a:lnTo>
                    <a:pt x="38950" y="211213"/>
                  </a:lnTo>
                  <a:lnTo>
                    <a:pt x="40246" y="210858"/>
                  </a:lnTo>
                  <a:lnTo>
                    <a:pt x="40995" y="209511"/>
                  </a:lnTo>
                  <a:close/>
                </a:path>
                <a:path w="41275" h="308609">
                  <a:moveTo>
                    <a:pt x="40995" y="195681"/>
                  </a:moveTo>
                  <a:lnTo>
                    <a:pt x="40640" y="194373"/>
                  </a:lnTo>
                  <a:lnTo>
                    <a:pt x="40284" y="193078"/>
                  </a:lnTo>
                  <a:lnTo>
                    <a:pt x="38938" y="192328"/>
                  </a:lnTo>
                  <a:lnTo>
                    <a:pt x="37642" y="192684"/>
                  </a:lnTo>
                  <a:lnTo>
                    <a:pt x="36347" y="193052"/>
                  </a:lnTo>
                  <a:lnTo>
                    <a:pt x="35598" y="194386"/>
                  </a:lnTo>
                  <a:lnTo>
                    <a:pt x="36309" y="196977"/>
                  </a:lnTo>
                  <a:lnTo>
                    <a:pt x="37668" y="197739"/>
                  </a:lnTo>
                  <a:lnTo>
                    <a:pt x="38950" y="197370"/>
                  </a:lnTo>
                  <a:lnTo>
                    <a:pt x="40246" y="197015"/>
                  </a:lnTo>
                  <a:lnTo>
                    <a:pt x="40995" y="195681"/>
                  </a:lnTo>
                  <a:close/>
                </a:path>
                <a:path w="41275" h="308609">
                  <a:moveTo>
                    <a:pt x="40995" y="181838"/>
                  </a:moveTo>
                  <a:lnTo>
                    <a:pt x="40640" y="180543"/>
                  </a:lnTo>
                  <a:lnTo>
                    <a:pt x="40284" y="179235"/>
                  </a:lnTo>
                  <a:lnTo>
                    <a:pt x="38938" y="178485"/>
                  </a:lnTo>
                  <a:lnTo>
                    <a:pt x="37642" y="178841"/>
                  </a:lnTo>
                  <a:lnTo>
                    <a:pt x="36347" y="179209"/>
                  </a:lnTo>
                  <a:lnTo>
                    <a:pt x="35598" y="180555"/>
                  </a:lnTo>
                  <a:lnTo>
                    <a:pt x="36309" y="183146"/>
                  </a:lnTo>
                  <a:lnTo>
                    <a:pt x="37668" y="183908"/>
                  </a:lnTo>
                  <a:lnTo>
                    <a:pt x="38950" y="183527"/>
                  </a:lnTo>
                  <a:lnTo>
                    <a:pt x="40246" y="183172"/>
                  </a:lnTo>
                  <a:lnTo>
                    <a:pt x="40995" y="181838"/>
                  </a:lnTo>
                  <a:close/>
                </a:path>
                <a:path w="41275" h="308609">
                  <a:moveTo>
                    <a:pt x="40995" y="167995"/>
                  </a:moveTo>
                  <a:lnTo>
                    <a:pt x="40640" y="166700"/>
                  </a:lnTo>
                  <a:lnTo>
                    <a:pt x="40284" y="165404"/>
                  </a:lnTo>
                  <a:lnTo>
                    <a:pt x="38938" y="164655"/>
                  </a:lnTo>
                  <a:lnTo>
                    <a:pt x="37642" y="165011"/>
                  </a:lnTo>
                  <a:lnTo>
                    <a:pt x="36347" y="165379"/>
                  </a:lnTo>
                  <a:lnTo>
                    <a:pt x="35598" y="166712"/>
                  </a:lnTo>
                  <a:lnTo>
                    <a:pt x="36309" y="169303"/>
                  </a:lnTo>
                  <a:lnTo>
                    <a:pt x="37668" y="170065"/>
                  </a:lnTo>
                  <a:lnTo>
                    <a:pt x="38950" y="169697"/>
                  </a:lnTo>
                  <a:lnTo>
                    <a:pt x="40246" y="169341"/>
                  </a:lnTo>
                  <a:lnTo>
                    <a:pt x="40995" y="167995"/>
                  </a:lnTo>
                  <a:close/>
                </a:path>
                <a:path w="41275" h="308609">
                  <a:moveTo>
                    <a:pt x="40995" y="154165"/>
                  </a:moveTo>
                  <a:lnTo>
                    <a:pt x="40640" y="152857"/>
                  </a:lnTo>
                  <a:lnTo>
                    <a:pt x="40284" y="151561"/>
                  </a:lnTo>
                  <a:lnTo>
                    <a:pt x="38938" y="150812"/>
                  </a:lnTo>
                  <a:lnTo>
                    <a:pt x="37642" y="151168"/>
                  </a:lnTo>
                  <a:lnTo>
                    <a:pt x="36347" y="151536"/>
                  </a:lnTo>
                  <a:lnTo>
                    <a:pt x="35598" y="152869"/>
                  </a:lnTo>
                  <a:lnTo>
                    <a:pt x="36309" y="155460"/>
                  </a:lnTo>
                  <a:lnTo>
                    <a:pt x="37668" y="156222"/>
                  </a:lnTo>
                  <a:lnTo>
                    <a:pt x="38950" y="155854"/>
                  </a:lnTo>
                  <a:lnTo>
                    <a:pt x="40246" y="155498"/>
                  </a:lnTo>
                  <a:lnTo>
                    <a:pt x="40995" y="154165"/>
                  </a:lnTo>
                  <a:close/>
                </a:path>
                <a:path w="41275" h="308609">
                  <a:moveTo>
                    <a:pt x="40995" y="140335"/>
                  </a:moveTo>
                  <a:lnTo>
                    <a:pt x="40640" y="139039"/>
                  </a:lnTo>
                  <a:lnTo>
                    <a:pt x="40284" y="137731"/>
                  </a:lnTo>
                  <a:lnTo>
                    <a:pt x="38938" y="136982"/>
                  </a:lnTo>
                  <a:lnTo>
                    <a:pt x="37642" y="137337"/>
                  </a:lnTo>
                  <a:lnTo>
                    <a:pt x="36347" y="137706"/>
                  </a:lnTo>
                  <a:lnTo>
                    <a:pt x="35598" y="139052"/>
                  </a:lnTo>
                  <a:lnTo>
                    <a:pt x="36309" y="141643"/>
                  </a:lnTo>
                  <a:lnTo>
                    <a:pt x="37668" y="142405"/>
                  </a:lnTo>
                  <a:lnTo>
                    <a:pt x="38950" y="142024"/>
                  </a:lnTo>
                  <a:lnTo>
                    <a:pt x="40246" y="141668"/>
                  </a:lnTo>
                  <a:lnTo>
                    <a:pt x="40995" y="140335"/>
                  </a:lnTo>
                  <a:close/>
                </a:path>
                <a:path w="41275" h="308609">
                  <a:moveTo>
                    <a:pt x="40995" y="126492"/>
                  </a:moveTo>
                  <a:lnTo>
                    <a:pt x="40640" y="125196"/>
                  </a:lnTo>
                  <a:lnTo>
                    <a:pt x="40284" y="123901"/>
                  </a:lnTo>
                  <a:lnTo>
                    <a:pt x="38938" y="123139"/>
                  </a:lnTo>
                  <a:lnTo>
                    <a:pt x="36347" y="123875"/>
                  </a:lnTo>
                  <a:lnTo>
                    <a:pt x="35598" y="125209"/>
                  </a:lnTo>
                  <a:lnTo>
                    <a:pt x="36309" y="127800"/>
                  </a:lnTo>
                  <a:lnTo>
                    <a:pt x="37668" y="128562"/>
                  </a:lnTo>
                  <a:lnTo>
                    <a:pt x="38950" y="128193"/>
                  </a:lnTo>
                  <a:lnTo>
                    <a:pt x="40246" y="127838"/>
                  </a:lnTo>
                  <a:lnTo>
                    <a:pt x="40995" y="126492"/>
                  </a:lnTo>
                  <a:close/>
                </a:path>
                <a:path w="41275" h="308609">
                  <a:moveTo>
                    <a:pt x="40995" y="112661"/>
                  </a:moveTo>
                  <a:lnTo>
                    <a:pt x="40640" y="111353"/>
                  </a:lnTo>
                  <a:lnTo>
                    <a:pt x="40284" y="110058"/>
                  </a:lnTo>
                  <a:lnTo>
                    <a:pt x="38938" y="109308"/>
                  </a:lnTo>
                  <a:lnTo>
                    <a:pt x="37642" y="109664"/>
                  </a:lnTo>
                  <a:lnTo>
                    <a:pt x="36347" y="110032"/>
                  </a:lnTo>
                  <a:lnTo>
                    <a:pt x="35598" y="111366"/>
                  </a:lnTo>
                  <a:lnTo>
                    <a:pt x="36309" y="113957"/>
                  </a:lnTo>
                  <a:lnTo>
                    <a:pt x="37668" y="114719"/>
                  </a:lnTo>
                  <a:lnTo>
                    <a:pt x="38950" y="114350"/>
                  </a:lnTo>
                  <a:lnTo>
                    <a:pt x="40246" y="113995"/>
                  </a:lnTo>
                  <a:lnTo>
                    <a:pt x="40995" y="112661"/>
                  </a:lnTo>
                  <a:close/>
                </a:path>
                <a:path w="41275" h="308609">
                  <a:moveTo>
                    <a:pt x="40995" y="98818"/>
                  </a:moveTo>
                  <a:lnTo>
                    <a:pt x="40640" y="97523"/>
                  </a:lnTo>
                  <a:lnTo>
                    <a:pt x="40284" y="96215"/>
                  </a:lnTo>
                  <a:lnTo>
                    <a:pt x="38938" y="95465"/>
                  </a:lnTo>
                  <a:lnTo>
                    <a:pt x="37642" y="95821"/>
                  </a:lnTo>
                  <a:lnTo>
                    <a:pt x="36347" y="96189"/>
                  </a:lnTo>
                  <a:lnTo>
                    <a:pt x="35598" y="97536"/>
                  </a:lnTo>
                  <a:lnTo>
                    <a:pt x="36309" y="100126"/>
                  </a:lnTo>
                  <a:lnTo>
                    <a:pt x="37668" y="100888"/>
                  </a:lnTo>
                  <a:lnTo>
                    <a:pt x="38950" y="100507"/>
                  </a:lnTo>
                  <a:lnTo>
                    <a:pt x="40246" y="100152"/>
                  </a:lnTo>
                  <a:lnTo>
                    <a:pt x="40995" y="98818"/>
                  </a:lnTo>
                  <a:close/>
                </a:path>
                <a:path w="41275" h="308609">
                  <a:moveTo>
                    <a:pt x="40995" y="84975"/>
                  </a:moveTo>
                  <a:lnTo>
                    <a:pt x="40640" y="83680"/>
                  </a:lnTo>
                  <a:lnTo>
                    <a:pt x="40284" y="82384"/>
                  </a:lnTo>
                  <a:lnTo>
                    <a:pt x="38938" y="81635"/>
                  </a:lnTo>
                  <a:lnTo>
                    <a:pt x="37642" y="81991"/>
                  </a:lnTo>
                  <a:lnTo>
                    <a:pt x="36347" y="82359"/>
                  </a:lnTo>
                  <a:lnTo>
                    <a:pt x="35598" y="83693"/>
                  </a:lnTo>
                  <a:lnTo>
                    <a:pt x="36309" y="86283"/>
                  </a:lnTo>
                  <a:lnTo>
                    <a:pt x="37668" y="87045"/>
                  </a:lnTo>
                  <a:lnTo>
                    <a:pt x="38950" y="86677"/>
                  </a:lnTo>
                  <a:lnTo>
                    <a:pt x="40246" y="86321"/>
                  </a:lnTo>
                  <a:lnTo>
                    <a:pt x="40995" y="84975"/>
                  </a:lnTo>
                  <a:close/>
                </a:path>
                <a:path w="41275" h="308609">
                  <a:moveTo>
                    <a:pt x="40995" y="71145"/>
                  </a:moveTo>
                  <a:lnTo>
                    <a:pt x="40640" y="69837"/>
                  </a:lnTo>
                  <a:lnTo>
                    <a:pt x="40284" y="68541"/>
                  </a:lnTo>
                  <a:lnTo>
                    <a:pt x="38938" y="67792"/>
                  </a:lnTo>
                  <a:lnTo>
                    <a:pt x="37642" y="68148"/>
                  </a:lnTo>
                  <a:lnTo>
                    <a:pt x="36347" y="68516"/>
                  </a:lnTo>
                  <a:lnTo>
                    <a:pt x="35598" y="69850"/>
                  </a:lnTo>
                  <a:lnTo>
                    <a:pt x="36309" y="72440"/>
                  </a:lnTo>
                  <a:lnTo>
                    <a:pt x="37668" y="73202"/>
                  </a:lnTo>
                  <a:lnTo>
                    <a:pt x="38950" y="72834"/>
                  </a:lnTo>
                  <a:lnTo>
                    <a:pt x="40246" y="72478"/>
                  </a:lnTo>
                  <a:lnTo>
                    <a:pt x="40995" y="71145"/>
                  </a:lnTo>
                  <a:close/>
                </a:path>
                <a:path w="41275" h="308609">
                  <a:moveTo>
                    <a:pt x="40995" y="57315"/>
                  </a:moveTo>
                  <a:lnTo>
                    <a:pt x="40640" y="56019"/>
                  </a:lnTo>
                  <a:lnTo>
                    <a:pt x="40284" y="54711"/>
                  </a:lnTo>
                  <a:lnTo>
                    <a:pt x="38938" y="53962"/>
                  </a:lnTo>
                  <a:lnTo>
                    <a:pt x="37642" y="54317"/>
                  </a:lnTo>
                  <a:lnTo>
                    <a:pt x="36347" y="54686"/>
                  </a:lnTo>
                  <a:lnTo>
                    <a:pt x="35598" y="56032"/>
                  </a:lnTo>
                  <a:lnTo>
                    <a:pt x="36309" y="58623"/>
                  </a:lnTo>
                  <a:lnTo>
                    <a:pt x="37668" y="59385"/>
                  </a:lnTo>
                  <a:lnTo>
                    <a:pt x="38950" y="59004"/>
                  </a:lnTo>
                  <a:lnTo>
                    <a:pt x="40246" y="58648"/>
                  </a:lnTo>
                  <a:lnTo>
                    <a:pt x="40995" y="5731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85"/>
            <p:cNvSpPr/>
            <p:nvPr/>
          </p:nvSpPr>
          <p:spPr>
            <a:xfrm>
              <a:off x="8938266" y="8440340"/>
              <a:ext cx="107957" cy="781818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397" y="61239"/>
                  </a:moveTo>
                  <a:lnTo>
                    <a:pt x="5041" y="59931"/>
                  </a:lnTo>
                  <a:lnTo>
                    <a:pt x="4686" y="58635"/>
                  </a:lnTo>
                  <a:lnTo>
                    <a:pt x="3340" y="57886"/>
                  </a:lnTo>
                  <a:lnTo>
                    <a:pt x="2044" y="58242"/>
                  </a:lnTo>
                  <a:lnTo>
                    <a:pt x="749" y="58610"/>
                  </a:lnTo>
                  <a:lnTo>
                    <a:pt x="0" y="59944"/>
                  </a:lnTo>
                  <a:lnTo>
                    <a:pt x="711" y="62534"/>
                  </a:lnTo>
                  <a:lnTo>
                    <a:pt x="2057" y="63296"/>
                  </a:lnTo>
                  <a:lnTo>
                    <a:pt x="3352" y="62928"/>
                  </a:lnTo>
                  <a:lnTo>
                    <a:pt x="4648" y="62572"/>
                  </a:lnTo>
                  <a:lnTo>
                    <a:pt x="5397" y="61239"/>
                  </a:lnTo>
                  <a:close/>
                </a:path>
                <a:path w="41275" h="308609">
                  <a:moveTo>
                    <a:pt x="5397" y="47396"/>
                  </a:moveTo>
                  <a:lnTo>
                    <a:pt x="5041" y="46101"/>
                  </a:lnTo>
                  <a:lnTo>
                    <a:pt x="4686" y="44792"/>
                  </a:lnTo>
                  <a:lnTo>
                    <a:pt x="3340" y="44043"/>
                  </a:lnTo>
                  <a:lnTo>
                    <a:pt x="2044" y="44399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711" y="48704"/>
                  </a:lnTo>
                  <a:lnTo>
                    <a:pt x="2057" y="49466"/>
                  </a:lnTo>
                  <a:lnTo>
                    <a:pt x="3352" y="49085"/>
                  </a:lnTo>
                  <a:lnTo>
                    <a:pt x="4648" y="48729"/>
                  </a:lnTo>
                  <a:lnTo>
                    <a:pt x="5397" y="47396"/>
                  </a:lnTo>
                  <a:close/>
                </a:path>
                <a:path w="41275" h="308609">
                  <a:moveTo>
                    <a:pt x="5397" y="33553"/>
                  </a:moveTo>
                  <a:lnTo>
                    <a:pt x="5041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711" y="34861"/>
                  </a:lnTo>
                  <a:lnTo>
                    <a:pt x="2057" y="35623"/>
                  </a:lnTo>
                  <a:lnTo>
                    <a:pt x="3352" y="35255"/>
                  </a:lnTo>
                  <a:lnTo>
                    <a:pt x="4648" y="34899"/>
                  </a:lnTo>
                  <a:lnTo>
                    <a:pt x="5397" y="33553"/>
                  </a:lnTo>
                  <a:close/>
                </a:path>
                <a:path w="41275" h="308609">
                  <a:moveTo>
                    <a:pt x="5397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2044" y="16738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11" y="21031"/>
                  </a:lnTo>
                  <a:lnTo>
                    <a:pt x="2057" y="21793"/>
                  </a:lnTo>
                  <a:lnTo>
                    <a:pt x="3352" y="21424"/>
                  </a:lnTo>
                  <a:lnTo>
                    <a:pt x="4648" y="21069"/>
                  </a:lnTo>
                  <a:lnTo>
                    <a:pt x="5397" y="19735"/>
                  </a:lnTo>
                  <a:close/>
                </a:path>
                <a:path w="41275" h="308609">
                  <a:moveTo>
                    <a:pt x="5397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2044" y="2895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711" y="7200"/>
                  </a:lnTo>
                  <a:lnTo>
                    <a:pt x="2057" y="7962"/>
                  </a:lnTo>
                  <a:lnTo>
                    <a:pt x="3352" y="7581"/>
                  </a:lnTo>
                  <a:lnTo>
                    <a:pt x="4648" y="7226"/>
                  </a:lnTo>
                  <a:lnTo>
                    <a:pt x="5397" y="5892"/>
                  </a:lnTo>
                  <a:close/>
                </a:path>
                <a:path w="41275" h="308609">
                  <a:moveTo>
                    <a:pt x="12420" y="59270"/>
                  </a:moveTo>
                  <a:lnTo>
                    <a:pt x="12065" y="57975"/>
                  </a:lnTo>
                  <a:lnTo>
                    <a:pt x="11709" y="56680"/>
                  </a:lnTo>
                  <a:lnTo>
                    <a:pt x="10363" y="55918"/>
                  </a:lnTo>
                  <a:lnTo>
                    <a:pt x="7772" y="56654"/>
                  </a:lnTo>
                  <a:lnTo>
                    <a:pt x="7023" y="57988"/>
                  </a:lnTo>
                  <a:lnTo>
                    <a:pt x="7734" y="60579"/>
                  </a:lnTo>
                  <a:lnTo>
                    <a:pt x="9080" y="61341"/>
                  </a:lnTo>
                  <a:lnTo>
                    <a:pt x="10375" y="60972"/>
                  </a:lnTo>
                  <a:lnTo>
                    <a:pt x="11671" y="60617"/>
                  </a:lnTo>
                  <a:lnTo>
                    <a:pt x="12420" y="59270"/>
                  </a:lnTo>
                  <a:close/>
                </a:path>
                <a:path w="41275" h="308609">
                  <a:moveTo>
                    <a:pt x="12420" y="45440"/>
                  </a:moveTo>
                  <a:lnTo>
                    <a:pt x="12065" y="44132"/>
                  </a:lnTo>
                  <a:lnTo>
                    <a:pt x="11709" y="42837"/>
                  </a:lnTo>
                  <a:lnTo>
                    <a:pt x="10363" y="42087"/>
                  </a:lnTo>
                  <a:lnTo>
                    <a:pt x="9067" y="42443"/>
                  </a:lnTo>
                  <a:lnTo>
                    <a:pt x="7772" y="42811"/>
                  </a:lnTo>
                  <a:lnTo>
                    <a:pt x="7023" y="44145"/>
                  </a:lnTo>
                  <a:lnTo>
                    <a:pt x="7734" y="46736"/>
                  </a:lnTo>
                  <a:lnTo>
                    <a:pt x="9080" y="47498"/>
                  </a:lnTo>
                  <a:lnTo>
                    <a:pt x="10375" y="47129"/>
                  </a:lnTo>
                  <a:lnTo>
                    <a:pt x="11671" y="46774"/>
                  </a:lnTo>
                  <a:lnTo>
                    <a:pt x="12420" y="45440"/>
                  </a:lnTo>
                  <a:close/>
                </a:path>
                <a:path w="41275" h="308609">
                  <a:moveTo>
                    <a:pt x="12420" y="31597"/>
                  </a:moveTo>
                  <a:lnTo>
                    <a:pt x="12065" y="30302"/>
                  </a:lnTo>
                  <a:lnTo>
                    <a:pt x="11709" y="28994"/>
                  </a:lnTo>
                  <a:lnTo>
                    <a:pt x="10363" y="28244"/>
                  </a:lnTo>
                  <a:lnTo>
                    <a:pt x="9067" y="28600"/>
                  </a:lnTo>
                  <a:lnTo>
                    <a:pt x="7772" y="28968"/>
                  </a:lnTo>
                  <a:lnTo>
                    <a:pt x="7023" y="30314"/>
                  </a:lnTo>
                  <a:lnTo>
                    <a:pt x="7734" y="32905"/>
                  </a:lnTo>
                  <a:lnTo>
                    <a:pt x="9080" y="33667"/>
                  </a:lnTo>
                  <a:lnTo>
                    <a:pt x="10375" y="33286"/>
                  </a:lnTo>
                  <a:lnTo>
                    <a:pt x="11671" y="32931"/>
                  </a:lnTo>
                  <a:lnTo>
                    <a:pt x="12420" y="31597"/>
                  </a:lnTo>
                  <a:close/>
                </a:path>
                <a:path w="41275" h="308609">
                  <a:moveTo>
                    <a:pt x="12420" y="17754"/>
                  </a:moveTo>
                  <a:lnTo>
                    <a:pt x="12065" y="16459"/>
                  </a:lnTo>
                  <a:lnTo>
                    <a:pt x="11709" y="15163"/>
                  </a:lnTo>
                  <a:lnTo>
                    <a:pt x="10363" y="14401"/>
                  </a:lnTo>
                  <a:lnTo>
                    <a:pt x="7772" y="15138"/>
                  </a:lnTo>
                  <a:lnTo>
                    <a:pt x="7023" y="16471"/>
                  </a:lnTo>
                  <a:lnTo>
                    <a:pt x="7734" y="19062"/>
                  </a:lnTo>
                  <a:lnTo>
                    <a:pt x="9080" y="19824"/>
                  </a:lnTo>
                  <a:lnTo>
                    <a:pt x="10375" y="19456"/>
                  </a:lnTo>
                  <a:lnTo>
                    <a:pt x="11671" y="19100"/>
                  </a:lnTo>
                  <a:lnTo>
                    <a:pt x="12420" y="17754"/>
                  </a:lnTo>
                  <a:close/>
                </a:path>
                <a:path w="41275" h="308609">
                  <a:moveTo>
                    <a:pt x="12420" y="3924"/>
                  </a:moveTo>
                  <a:lnTo>
                    <a:pt x="12065" y="2616"/>
                  </a:lnTo>
                  <a:lnTo>
                    <a:pt x="11709" y="1320"/>
                  </a:lnTo>
                  <a:lnTo>
                    <a:pt x="10363" y="571"/>
                  </a:lnTo>
                  <a:lnTo>
                    <a:pt x="9067" y="927"/>
                  </a:lnTo>
                  <a:lnTo>
                    <a:pt x="7772" y="1295"/>
                  </a:lnTo>
                  <a:lnTo>
                    <a:pt x="7023" y="2628"/>
                  </a:lnTo>
                  <a:lnTo>
                    <a:pt x="7734" y="5219"/>
                  </a:lnTo>
                  <a:lnTo>
                    <a:pt x="9080" y="5981"/>
                  </a:lnTo>
                  <a:lnTo>
                    <a:pt x="10375" y="5613"/>
                  </a:lnTo>
                  <a:lnTo>
                    <a:pt x="11671" y="5257"/>
                  </a:lnTo>
                  <a:lnTo>
                    <a:pt x="12420" y="3924"/>
                  </a:lnTo>
                  <a:close/>
                </a:path>
                <a:path w="41275" h="308609">
                  <a:moveTo>
                    <a:pt x="19456" y="57315"/>
                  </a:moveTo>
                  <a:lnTo>
                    <a:pt x="19100" y="56019"/>
                  </a:lnTo>
                  <a:lnTo>
                    <a:pt x="18745" y="54711"/>
                  </a:lnTo>
                  <a:lnTo>
                    <a:pt x="17399" y="53962"/>
                  </a:lnTo>
                  <a:lnTo>
                    <a:pt x="16103" y="54317"/>
                  </a:lnTo>
                  <a:lnTo>
                    <a:pt x="14808" y="54686"/>
                  </a:lnTo>
                  <a:lnTo>
                    <a:pt x="14058" y="56032"/>
                  </a:lnTo>
                  <a:lnTo>
                    <a:pt x="14770" y="58623"/>
                  </a:lnTo>
                  <a:lnTo>
                    <a:pt x="16129" y="59385"/>
                  </a:lnTo>
                  <a:lnTo>
                    <a:pt x="17411" y="59004"/>
                  </a:lnTo>
                  <a:lnTo>
                    <a:pt x="18707" y="58648"/>
                  </a:lnTo>
                  <a:lnTo>
                    <a:pt x="19456" y="57315"/>
                  </a:lnTo>
                  <a:close/>
                </a:path>
                <a:path w="41275" h="308609">
                  <a:moveTo>
                    <a:pt x="19456" y="43472"/>
                  </a:moveTo>
                  <a:lnTo>
                    <a:pt x="19100" y="42176"/>
                  </a:lnTo>
                  <a:lnTo>
                    <a:pt x="18745" y="40881"/>
                  </a:lnTo>
                  <a:lnTo>
                    <a:pt x="17399" y="40132"/>
                  </a:lnTo>
                  <a:lnTo>
                    <a:pt x="16103" y="40487"/>
                  </a:lnTo>
                  <a:lnTo>
                    <a:pt x="14808" y="40855"/>
                  </a:lnTo>
                  <a:lnTo>
                    <a:pt x="14058" y="42189"/>
                  </a:lnTo>
                  <a:lnTo>
                    <a:pt x="14770" y="44780"/>
                  </a:lnTo>
                  <a:lnTo>
                    <a:pt x="16129" y="45542"/>
                  </a:lnTo>
                  <a:lnTo>
                    <a:pt x="17411" y="45173"/>
                  </a:lnTo>
                  <a:lnTo>
                    <a:pt x="18707" y="44818"/>
                  </a:lnTo>
                  <a:lnTo>
                    <a:pt x="19456" y="43472"/>
                  </a:lnTo>
                  <a:close/>
                </a:path>
                <a:path w="41275" h="308609">
                  <a:moveTo>
                    <a:pt x="19456" y="29641"/>
                  </a:moveTo>
                  <a:lnTo>
                    <a:pt x="19100" y="28333"/>
                  </a:lnTo>
                  <a:lnTo>
                    <a:pt x="18745" y="27038"/>
                  </a:lnTo>
                  <a:lnTo>
                    <a:pt x="17399" y="26289"/>
                  </a:lnTo>
                  <a:lnTo>
                    <a:pt x="16103" y="26644"/>
                  </a:lnTo>
                  <a:lnTo>
                    <a:pt x="14808" y="27012"/>
                  </a:lnTo>
                  <a:lnTo>
                    <a:pt x="14058" y="28346"/>
                  </a:lnTo>
                  <a:lnTo>
                    <a:pt x="14770" y="30937"/>
                  </a:lnTo>
                  <a:lnTo>
                    <a:pt x="16129" y="31699"/>
                  </a:lnTo>
                  <a:lnTo>
                    <a:pt x="17411" y="31330"/>
                  </a:lnTo>
                  <a:lnTo>
                    <a:pt x="18707" y="30975"/>
                  </a:lnTo>
                  <a:lnTo>
                    <a:pt x="19456" y="29641"/>
                  </a:lnTo>
                  <a:close/>
                </a:path>
                <a:path w="41275" h="308609">
                  <a:moveTo>
                    <a:pt x="19456" y="15798"/>
                  </a:moveTo>
                  <a:lnTo>
                    <a:pt x="19100" y="14503"/>
                  </a:lnTo>
                  <a:lnTo>
                    <a:pt x="18745" y="13195"/>
                  </a:lnTo>
                  <a:lnTo>
                    <a:pt x="17399" y="12446"/>
                  </a:lnTo>
                  <a:lnTo>
                    <a:pt x="16103" y="12801"/>
                  </a:lnTo>
                  <a:lnTo>
                    <a:pt x="14808" y="13169"/>
                  </a:lnTo>
                  <a:lnTo>
                    <a:pt x="14058" y="14516"/>
                  </a:lnTo>
                  <a:lnTo>
                    <a:pt x="14770" y="17106"/>
                  </a:lnTo>
                  <a:lnTo>
                    <a:pt x="16129" y="17868"/>
                  </a:lnTo>
                  <a:lnTo>
                    <a:pt x="17411" y="17487"/>
                  </a:lnTo>
                  <a:lnTo>
                    <a:pt x="18707" y="17132"/>
                  </a:lnTo>
                  <a:lnTo>
                    <a:pt x="19456" y="15798"/>
                  </a:lnTo>
                  <a:close/>
                </a:path>
                <a:path w="41275" h="308609">
                  <a:moveTo>
                    <a:pt x="19456" y="1955"/>
                  </a:moveTo>
                  <a:lnTo>
                    <a:pt x="18923" y="0"/>
                  </a:lnTo>
                  <a:lnTo>
                    <a:pt x="14439" y="0"/>
                  </a:lnTo>
                  <a:lnTo>
                    <a:pt x="14058" y="673"/>
                  </a:lnTo>
                  <a:lnTo>
                    <a:pt x="14770" y="3263"/>
                  </a:lnTo>
                  <a:lnTo>
                    <a:pt x="16129" y="4025"/>
                  </a:lnTo>
                  <a:lnTo>
                    <a:pt x="18707" y="3302"/>
                  </a:lnTo>
                  <a:lnTo>
                    <a:pt x="19456" y="1955"/>
                  </a:lnTo>
                  <a:close/>
                </a:path>
                <a:path w="41275" h="308609">
                  <a:moveTo>
                    <a:pt x="26416" y="308495"/>
                  </a:moveTo>
                  <a:lnTo>
                    <a:pt x="26200" y="307695"/>
                  </a:lnTo>
                  <a:lnTo>
                    <a:pt x="24853" y="306946"/>
                  </a:lnTo>
                  <a:lnTo>
                    <a:pt x="22263" y="307670"/>
                  </a:lnTo>
                  <a:lnTo>
                    <a:pt x="21793" y="308495"/>
                  </a:lnTo>
                  <a:lnTo>
                    <a:pt x="26416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55" y="295173"/>
                  </a:lnTo>
                  <a:lnTo>
                    <a:pt x="26200" y="293865"/>
                  </a:lnTo>
                  <a:lnTo>
                    <a:pt x="24853" y="293116"/>
                  </a:lnTo>
                  <a:lnTo>
                    <a:pt x="22263" y="293839"/>
                  </a:lnTo>
                  <a:lnTo>
                    <a:pt x="21513" y="295186"/>
                  </a:lnTo>
                  <a:lnTo>
                    <a:pt x="22225" y="297764"/>
                  </a:lnTo>
                  <a:lnTo>
                    <a:pt x="23583" y="298526"/>
                  </a:lnTo>
                  <a:lnTo>
                    <a:pt x="24866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55" y="281330"/>
                  </a:lnTo>
                  <a:lnTo>
                    <a:pt x="26200" y="280022"/>
                  </a:lnTo>
                  <a:lnTo>
                    <a:pt x="24853" y="279273"/>
                  </a:lnTo>
                  <a:lnTo>
                    <a:pt x="22263" y="280009"/>
                  </a:lnTo>
                  <a:lnTo>
                    <a:pt x="21513" y="281343"/>
                  </a:lnTo>
                  <a:lnTo>
                    <a:pt x="22225" y="283933"/>
                  </a:lnTo>
                  <a:lnTo>
                    <a:pt x="23583" y="284695"/>
                  </a:lnTo>
                  <a:lnTo>
                    <a:pt x="24866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55" y="267487"/>
                  </a:lnTo>
                  <a:lnTo>
                    <a:pt x="26200" y="266192"/>
                  </a:lnTo>
                  <a:lnTo>
                    <a:pt x="24853" y="265442"/>
                  </a:lnTo>
                  <a:lnTo>
                    <a:pt x="22263" y="266166"/>
                  </a:lnTo>
                  <a:lnTo>
                    <a:pt x="21513" y="267500"/>
                  </a:lnTo>
                  <a:lnTo>
                    <a:pt x="22225" y="270090"/>
                  </a:lnTo>
                  <a:lnTo>
                    <a:pt x="23583" y="270852"/>
                  </a:lnTo>
                  <a:lnTo>
                    <a:pt x="24866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55" y="253644"/>
                  </a:lnTo>
                  <a:lnTo>
                    <a:pt x="26200" y="252349"/>
                  </a:lnTo>
                  <a:lnTo>
                    <a:pt x="24853" y="251599"/>
                  </a:lnTo>
                  <a:lnTo>
                    <a:pt x="22263" y="252323"/>
                  </a:lnTo>
                  <a:lnTo>
                    <a:pt x="21513" y="253669"/>
                  </a:lnTo>
                  <a:lnTo>
                    <a:pt x="22225" y="256247"/>
                  </a:lnTo>
                  <a:lnTo>
                    <a:pt x="23583" y="257009"/>
                  </a:lnTo>
                  <a:lnTo>
                    <a:pt x="24866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55" y="239814"/>
                  </a:lnTo>
                  <a:lnTo>
                    <a:pt x="26200" y="238506"/>
                  </a:lnTo>
                  <a:lnTo>
                    <a:pt x="24853" y="237756"/>
                  </a:lnTo>
                  <a:lnTo>
                    <a:pt x="22263" y="238493"/>
                  </a:lnTo>
                  <a:lnTo>
                    <a:pt x="21513" y="239826"/>
                  </a:lnTo>
                  <a:lnTo>
                    <a:pt x="22225" y="242417"/>
                  </a:lnTo>
                  <a:lnTo>
                    <a:pt x="23583" y="243179"/>
                  </a:lnTo>
                  <a:lnTo>
                    <a:pt x="24866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55" y="225971"/>
                  </a:lnTo>
                  <a:lnTo>
                    <a:pt x="26200" y="224675"/>
                  </a:lnTo>
                  <a:lnTo>
                    <a:pt x="24853" y="223926"/>
                  </a:lnTo>
                  <a:lnTo>
                    <a:pt x="22263" y="224650"/>
                  </a:lnTo>
                  <a:lnTo>
                    <a:pt x="21513" y="225983"/>
                  </a:lnTo>
                  <a:lnTo>
                    <a:pt x="22225" y="228574"/>
                  </a:lnTo>
                  <a:lnTo>
                    <a:pt x="23583" y="229336"/>
                  </a:lnTo>
                  <a:lnTo>
                    <a:pt x="24866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55" y="212140"/>
                  </a:lnTo>
                  <a:lnTo>
                    <a:pt x="26200" y="210832"/>
                  </a:lnTo>
                  <a:lnTo>
                    <a:pt x="24853" y="210083"/>
                  </a:lnTo>
                  <a:lnTo>
                    <a:pt x="22263" y="210807"/>
                  </a:lnTo>
                  <a:lnTo>
                    <a:pt x="21513" y="212153"/>
                  </a:lnTo>
                  <a:lnTo>
                    <a:pt x="22225" y="214731"/>
                  </a:lnTo>
                  <a:lnTo>
                    <a:pt x="23583" y="215493"/>
                  </a:lnTo>
                  <a:lnTo>
                    <a:pt x="24866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55" y="198310"/>
                  </a:lnTo>
                  <a:lnTo>
                    <a:pt x="26200" y="197002"/>
                  </a:lnTo>
                  <a:lnTo>
                    <a:pt x="24853" y="196253"/>
                  </a:lnTo>
                  <a:lnTo>
                    <a:pt x="22263" y="196989"/>
                  </a:lnTo>
                  <a:lnTo>
                    <a:pt x="21513" y="198323"/>
                  </a:lnTo>
                  <a:lnTo>
                    <a:pt x="22225" y="200914"/>
                  </a:lnTo>
                  <a:lnTo>
                    <a:pt x="23583" y="201676"/>
                  </a:lnTo>
                  <a:lnTo>
                    <a:pt x="24866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55" y="184467"/>
                  </a:lnTo>
                  <a:lnTo>
                    <a:pt x="26200" y="183172"/>
                  </a:lnTo>
                  <a:lnTo>
                    <a:pt x="24853" y="182422"/>
                  </a:lnTo>
                  <a:lnTo>
                    <a:pt x="22263" y="183146"/>
                  </a:lnTo>
                  <a:lnTo>
                    <a:pt x="21513" y="184480"/>
                  </a:lnTo>
                  <a:lnTo>
                    <a:pt x="22225" y="187071"/>
                  </a:lnTo>
                  <a:lnTo>
                    <a:pt x="23583" y="187833"/>
                  </a:lnTo>
                  <a:lnTo>
                    <a:pt x="24866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55" y="170637"/>
                  </a:lnTo>
                  <a:lnTo>
                    <a:pt x="26200" y="169329"/>
                  </a:lnTo>
                  <a:lnTo>
                    <a:pt x="24853" y="168579"/>
                  </a:lnTo>
                  <a:lnTo>
                    <a:pt x="22263" y="169303"/>
                  </a:lnTo>
                  <a:lnTo>
                    <a:pt x="21513" y="170649"/>
                  </a:lnTo>
                  <a:lnTo>
                    <a:pt x="22225" y="173228"/>
                  </a:lnTo>
                  <a:lnTo>
                    <a:pt x="23583" y="173990"/>
                  </a:lnTo>
                  <a:lnTo>
                    <a:pt x="24866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55" y="156794"/>
                  </a:lnTo>
                  <a:lnTo>
                    <a:pt x="26200" y="155486"/>
                  </a:lnTo>
                  <a:lnTo>
                    <a:pt x="24853" y="154736"/>
                  </a:lnTo>
                  <a:lnTo>
                    <a:pt x="22263" y="155473"/>
                  </a:lnTo>
                  <a:lnTo>
                    <a:pt x="21513" y="156806"/>
                  </a:lnTo>
                  <a:lnTo>
                    <a:pt x="22225" y="159397"/>
                  </a:lnTo>
                  <a:lnTo>
                    <a:pt x="23583" y="160159"/>
                  </a:lnTo>
                  <a:lnTo>
                    <a:pt x="24866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55" y="142951"/>
                  </a:lnTo>
                  <a:lnTo>
                    <a:pt x="26200" y="141655"/>
                  </a:lnTo>
                  <a:lnTo>
                    <a:pt x="24853" y="140906"/>
                  </a:lnTo>
                  <a:lnTo>
                    <a:pt x="22263" y="141630"/>
                  </a:lnTo>
                  <a:lnTo>
                    <a:pt x="21513" y="142963"/>
                  </a:lnTo>
                  <a:lnTo>
                    <a:pt x="22225" y="145554"/>
                  </a:lnTo>
                  <a:lnTo>
                    <a:pt x="23583" y="146316"/>
                  </a:lnTo>
                  <a:lnTo>
                    <a:pt x="24866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55" y="129120"/>
                  </a:lnTo>
                  <a:lnTo>
                    <a:pt x="26200" y="127812"/>
                  </a:lnTo>
                  <a:lnTo>
                    <a:pt x="24853" y="127063"/>
                  </a:lnTo>
                  <a:lnTo>
                    <a:pt x="22263" y="127787"/>
                  </a:lnTo>
                  <a:lnTo>
                    <a:pt x="21513" y="129133"/>
                  </a:lnTo>
                  <a:lnTo>
                    <a:pt x="22225" y="131711"/>
                  </a:lnTo>
                  <a:lnTo>
                    <a:pt x="23583" y="132473"/>
                  </a:lnTo>
                  <a:lnTo>
                    <a:pt x="24866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55" y="115290"/>
                  </a:lnTo>
                  <a:lnTo>
                    <a:pt x="26200" y="113982"/>
                  </a:lnTo>
                  <a:lnTo>
                    <a:pt x="24853" y="113233"/>
                  </a:lnTo>
                  <a:lnTo>
                    <a:pt x="22263" y="113969"/>
                  </a:lnTo>
                  <a:lnTo>
                    <a:pt x="21513" y="115303"/>
                  </a:lnTo>
                  <a:lnTo>
                    <a:pt x="22225" y="117894"/>
                  </a:lnTo>
                  <a:lnTo>
                    <a:pt x="23583" y="118656"/>
                  </a:lnTo>
                  <a:lnTo>
                    <a:pt x="24866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55" y="101447"/>
                  </a:lnTo>
                  <a:lnTo>
                    <a:pt x="26200" y="100152"/>
                  </a:lnTo>
                  <a:lnTo>
                    <a:pt x="24853" y="99402"/>
                  </a:lnTo>
                  <a:lnTo>
                    <a:pt x="22263" y="100126"/>
                  </a:lnTo>
                  <a:lnTo>
                    <a:pt x="21513" y="101460"/>
                  </a:lnTo>
                  <a:lnTo>
                    <a:pt x="22225" y="104051"/>
                  </a:lnTo>
                  <a:lnTo>
                    <a:pt x="23583" y="104813"/>
                  </a:lnTo>
                  <a:lnTo>
                    <a:pt x="24866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26924" y="88912"/>
                  </a:moveTo>
                  <a:lnTo>
                    <a:pt x="26555" y="87617"/>
                  </a:lnTo>
                  <a:lnTo>
                    <a:pt x="26200" y="86309"/>
                  </a:lnTo>
                  <a:lnTo>
                    <a:pt x="24853" y="85559"/>
                  </a:lnTo>
                  <a:lnTo>
                    <a:pt x="22263" y="86283"/>
                  </a:lnTo>
                  <a:lnTo>
                    <a:pt x="21513" y="87630"/>
                  </a:lnTo>
                  <a:lnTo>
                    <a:pt x="22225" y="90208"/>
                  </a:lnTo>
                  <a:lnTo>
                    <a:pt x="23583" y="90970"/>
                  </a:lnTo>
                  <a:lnTo>
                    <a:pt x="24866" y="90601"/>
                  </a:lnTo>
                  <a:lnTo>
                    <a:pt x="26174" y="90246"/>
                  </a:lnTo>
                  <a:lnTo>
                    <a:pt x="26924" y="88912"/>
                  </a:lnTo>
                  <a:close/>
                </a:path>
                <a:path w="41275" h="308609">
                  <a:moveTo>
                    <a:pt x="26924" y="75069"/>
                  </a:moveTo>
                  <a:lnTo>
                    <a:pt x="26555" y="73774"/>
                  </a:lnTo>
                  <a:lnTo>
                    <a:pt x="26200" y="72466"/>
                  </a:lnTo>
                  <a:lnTo>
                    <a:pt x="24853" y="71716"/>
                  </a:lnTo>
                  <a:lnTo>
                    <a:pt x="22263" y="72453"/>
                  </a:lnTo>
                  <a:lnTo>
                    <a:pt x="21513" y="73787"/>
                  </a:lnTo>
                  <a:lnTo>
                    <a:pt x="22225" y="76377"/>
                  </a:lnTo>
                  <a:lnTo>
                    <a:pt x="23583" y="77139"/>
                  </a:lnTo>
                  <a:lnTo>
                    <a:pt x="24866" y="76771"/>
                  </a:lnTo>
                  <a:lnTo>
                    <a:pt x="26174" y="76415"/>
                  </a:lnTo>
                  <a:lnTo>
                    <a:pt x="26924" y="75069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35" y="305727"/>
                  </a:lnTo>
                  <a:lnTo>
                    <a:pt x="31889" y="304977"/>
                  </a:lnTo>
                  <a:lnTo>
                    <a:pt x="29286" y="305727"/>
                  </a:lnTo>
                  <a:lnTo>
                    <a:pt x="28549" y="307047"/>
                  </a:lnTo>
                  <a:lnTo>
                    <a:pt x="28956" y="308495"/>
                  </a:lnTo>
                  <a:lnTo>
                    <a:pt x="33858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35" y="291896"/>
                  </a:lnTo>
                  <a:lnTo>
                    <a:pt x="31889" y="291147"/>
                  </a:lnTo>
                  <a:lnTo>
                    <a:pt x="29298" y="291871"/>
                  </a:lnTo>
                  <a:lnTo>
                    <a:pt x="28549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02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35" y="278053"/>
                  </a:lnTo>
                  <a:lnTo>
                    <a:pt x="31889" y="277304"/>
                  </a:lnTo>
                  <a:lnTo>
                    <a:pt x="29298" y="278028"/>
                  </a:lnTo>
                  <a:lnTo>
                    <a:pt x="28549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02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35" y="264223"/>
                  </a:lnTo>
                  <a:lnTo>
                    <a:pt x="31889" y="263474"/>
                  </a:lnTo>
                  <a:lnTo>
                    <a:pt x="29298" y="264210"/>
                  </a:lnTo>
                  <a:lnTo>
                    <a:pt x="28549" y="265544"/>
                  </a:lnTo>
                  <a:lnTo>
                    <a:pt x="28917" y="266839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35" y="250393"/>
                  </a:lnTo>
                  <a:lnTo>
                    <a:pt x="31889" y="249643"/>
                  </a:lnTo>
                  <a:lnTo>
                    <a:pt x="29298" y="250367"/>
                  </a:lnTo>
                  <a:lnTo>
                    <a:pt x="28549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02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35" y="236550"/>
                  </a:lnTo>
                  <a:lnTo>
                    <a:pt x="31889" y="235800"/>
                  </a:lnTo>
                  <a:lnTo>
                    <a:pt x="29298" y="236524"/>
                  </a:lnTo>
                  <a:lnTo>
                    <a:pt x="28549" y="237871"/>
                  </a:lnTo>
                  <a:lnTo>
                    <a:pt x="28917" y="239166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02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35" y="222707"/>
                  </a:lnTo>
                  <a:lnTo>
                    <a:pt x="31889" y="221957"/>
                  </a:lnTo>
                  <a:lnTo>
                    <a:pt x="29298" y="222694"/>
                  </a:lnTo>
                  <a:lnTo>
                    <a:pt x="28549" y="224028"/>
                  </a:lnTo>
                  <a:lnTo>
                    <a:pt x="28917" y="225323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35" y="208876"/>
                  </a:lnTo>
                  <a:lnTo>
                    <a:pt x="31889" y="208127"/>
                  </a:lnTo>
                  <a:lnTo>
                    <a:pt x="29298" y="208851"/>
                  </a:lnTo>
                  <a:lnTo>
                    <a:pt x="28549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02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35" y="195033"/>
                  </a:lnTo>
                  <a:lnTo>
                    <a:pt x="31889" y="194284"/>
                  </a:lnTo>
                  <a:lnTo>
                    <a:pt x="30607" y="194640"/>
                  </a:lnTo>
                  <a:lnTo>
                    <a:pt x="29298" y="195021"/>
                  </a:lnTo>
                  <a:lnTo>
                    <a:pt x="28549" y="196354"/>
                  </a:lnTo>
                  <a:lnTo>
                    <a:pt x="28917" y="197650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02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35" y="181190"/>
                  </a:lnTo>
                  <a:lnTo>
                    <a:pt x="31889" y="180441"/>
                  </a:lnTo>
                  <a:lnTo>
                    <a:pt x="29298" y="181178"/>
                  </a:lnTo>
                  <a:lnTo>
                    <a:pt x="28549" y="182511"/>
                  </a:lnTo>
                  <a:lnTo>
                    <a:pt x="28917" y="183807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35" y="167373"/>
                  </a:lnTo>
                  <a:lnTo>
                    <a:pt x="31889" y="166624"/>
                  </a:lnTo>
                  <a:lnTo>
                    <a:pt x="29298" y="167347"/>
                  </a:lnTo>
                  <a:lnTo>
                    <a:pt x="28549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02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35" y="153530"/>
                  </a:lnTo>
                  <a:lnTo>
                    <a:pt x="31889" y="152781"/>
                  </a:lnTo>
                  <a:lnTo>
                    <a:pt x="29298" y="153504"/>
                  </a:lnTo>
                  <a:lnTo>
                    <a:pt x="28549" y="154851"/>
                  </a:lnTo>
                  <a:lnTo>
                    <a:pt x="28917" y="156146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02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35" y="139700"/>
                  </a:lnTo>
                  <a:lnTo>
                    <a:pt x="31889" y="138938"/>
                  </a:lnTo>
                  <a:lnTo>
                    <a:pt x="29298" y="139674"/>
                  </a:lnTo>
                  <a:lnTo>
                    <a:pt x="28549" y="141008"/>
                  </a:lnTo>
                  <a:lnTo>
                    <a:pt x="28917" y="142303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02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35" y="125857"/>
                  </a:lnTo>
                  <a:lnTo>
                    <a:pt x="31889" y="125107"/>
                  </a:lnTo>
                  <a:lnTo>
                    <a:pt x="29298" y="125831"/>
                  </a:lnTo>
                  <a:lnTo>
                    <a:pt x="28549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02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35" y="112014"/>
                  </a:lnTo>
                  <a:lnTo>
                    <a:pt x="31889" y="111264"/>
                  </a:lnTo>
                  <a:lnTo>
                    <a:pt x="29298" y="111988"/>
                  </a:lnTo>
                  <a:lnTo>
                    <a:pt x="28549" y="113334"/>
                  </a:lnTo>
                  <a:lnTo>
                    <a:pt x="28917" y="114630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02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35" y="98183"/>
                  </a:lnTo>
                  <a:lnTo>
                    <a:pt x="31889" y="97421"/>
                  </a:lnTo>
                  <a:lnTo>
                    <a:pt x="29298" y="98158"/>
                  </a:lnTo>
                  <a:lnTo>
                    <a:pt x="28549" y="99491"/>
                  </a:lnTo>
                  <a:lnTo>
                    <a:pt x="28917" y="100787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02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35" y="84353"/>
                  </a:lnTo>
                  <a:lnTo>
                    <a:pt x="31889" y="83604"/>
                  </a:lnTo>
                  <a:lnTo>
                    <a:pt x="29298" y="84328"/>
                  </a:lnTo>
                  <a:lnTo>
                    <a:pt x="28549" y="85661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02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604" y="71818"/>
                  </a:lnTo>
                  <a:lnTo>
                    <a:pt x="33235" y="70510"/>
                  </a:lnTo>
                  <a:lnTo>
                    <a:pt x="31889" y="69761"/>
                  </a:lnTo>
                  <a:lnTo>
                    <a:pt x="29298" y="70485"/>
                  </a:lnTo>
                  <a:lnTo>
                    <a:pt x="28549" y="71831"/>
                  </a:lnTo>
                  <a:lnTo>
                    <a:pt x="28917" y="73126"/>
                  </a:lnTo>
                  <a:lnTo>
                    <a:pt x="29273" y="74422"/>
                  </a:lnTo>
                  <a:lnTo>
                    <a:pt x="30619" y="75184"/>
                  </a:lnTo>
                  <a:lnTo>
                    <a:pt x="31902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33959" y="59270"/>
                  </a:moveTo>
                  <a:lnTo>
                    <a:pt x="33604" y="57975"/>
                  </a:lnTo>
                  <a:lnTo>
                    <a:pt x="33235" y="56680"/>
                  </a:lnTo>
                  <a:lnTo>
                    <a:pt x="31889" y="55918"/>
                  </a:lnTo>
                  <a:lnTo>
                    <a:pt x="29298" y="56654"/>
                  </a:lnTo>
                  <a:lnTo>
                    <a:pt x="28549" y="57988"/>
                  </a:lnTo>
                  <a:lnTo>
                    <a:pt x="28917" y="59283"/>
                  </a:lnTo>
                  <a:lnTo>
                    <a:pt x="29273" y="60579"/>
                  </a:lnTo>
                  <a:lnTo>
                    <a:pt x="30619" y="61341"/>
                  </a:lnTo>
                  <a:lnTo>
                    <a:pt x="31902" y="60972"/>
                  </a:lnTo>
                  <a:lnTo>
                    <a:pt x="33210" y="60617"/>
                  </a:lnTo>
                  <a:lnTo>
                    <a:pt x="33959" y="59270"/>
                  </a:lnTo>
                  <a:close/>
                </a:path>
                <a:path w="41275" h="308609">
                  <a:moveTo>
                    <a:pt x="40982" y="306374"/>
                  </a:moveTo>
                  <a:lnTo>
                    <a:pt x="40627" y="305066"/>
                  </a:lnTo>
                  <a:lnTo>
                    <a:pt x="40271" y="303771"/>
                  </a:lnTo>
                  <a:lnTo>
                    <a:pt x="38912" y="303022"/>
                  </a:lnTo>
                  <a:lnTo>
                    <a:pt x="36334" y="303745"/>
                  </a:lnTo>
                  <a:lnTo>
                    <a:pt x="35572" y="305092"/>
                  </a:lnTo>
                  <a:lnTo>
                    <a:pt x="36296" y="307670"/>
                  </a:lnTo>
                  <a:lnTo>
                    <a:pt x="37642" y="308432"/>
                  </a:lnTo>
                  <a:lnTo>
                    <a:pt x="38925" y="308063"/>
                  </a:lnTo>
                  <a:lnTo>
                    <a:pt x="40233" y="307708"/>
                  </a:lnTo>
                  <a:lnTo>
                    <a:pt x="40982" y="306374"/>
                  </a:lnTo>
                  <a:close/>
                </a:path>
                <a:path w="41275" h="308609">
                  <a:moveTo>
                    <a:pt x="40982" y="292531"/>
                  </a:moveTo>
                  <a:lnTo>
                    <a:pt x="40627" y="291236"/>
                  </a:lnTo>
                  <a:lnTo>
                    <a:pt x="40271" y="289941"/>
                  </a:lnTo>
                  <a:lnTo>
                    <a:pt x="38912" y="289191"/>
                  </a:lnTo>
                  <a:lnTo>
                    <a:pt x="36334" y="289915"/>
                  </a:lnTo>
                  <a:lnTo>
                    <a:pt x="35572" y="291249"/>
                  </a:lnTo>
                  <a:lnTo>
                    <a:pt x="35941" y="292544"/>
                  </a:lnTo>
                  <a:lnTo>
                    <a:pt x="36296" y="293839"/>
                  </a:lnTo>
                  <a:lnTo>
                    <a:pt x="37642" y="294601"/>
                  </a:lnTo>
                  <a:lnTo>
                    <a:pt x="38925" y="294233"/>
                  </a:lnTo>
                  <a:lnTo>
                    <a:pt x="40233" y="293878"/>
                  </a:lnTo>
                  <a:lnTo>
                    <a:pt x="40982" y="292531"/>
                  </a:lnTo>
                  <a:close/>
                </a:path>
                <a:path w="41275" h="308609">
                  <a:moveTo>
                    <a:pt x="40982" y="278701"/>
                  </a:moveTo>
                  <a:lnTo>
                    <a:pt x="40627" y="277393"/>
                  </a:lnTo>
                  <a:lnTo>
                    <a:pt x="40271" y="276098"/>
                  </a:lnTo>
                  <a:lnTo>
                    <a:pt x="38912" y="275348"/>
                  </a:lnTo>
                  <a:lnTo>
                    <a:pt x="36334" y="276072"/>
                  </a:lnTo>
                  <a:lnTo>
                    <a:pt x="35572" y="277406"/>
                  </a:lnTo>
                  <a:lnTo>
                    <a:pt x="36296" y="279996"/>
                  </a:lnTo>
                  <a:lnTo>
                    <a:pt x="37642" y="280758"/>
                  </a:lnTo>
                  <a:lnTo>
                    <a:pt x="38925" y="280390"/>
                  </a:lnTo>
                  <a:lnTo>
                    <a:pt x="40233" y="280035"/>
                  </a:lnTo>
                  <a:lnTo>
                    <a:pt x="40982" y="278701"/>
                  </a:lnTo>
                  <a:close/>
                </a:path>
                <a:path w="41275" h="308609">
                  <a:moveTo>
                    <a:pt x="40982" y="264858"/>
                  </a:moveTo>
                  <a:lnTo>
                    <a:pt x="40627" y="263550"/>
                  </a:lnTo>
                  <a:lnTo>
                    <a:pt x="40271" y="262255"/>
                  </a:lnTo>
                  <a:lnTo>
                    <a:pt x="38912" y="261505"/>
                  </a:lnTo>
                  <a:lnTo>
                    <a:pt x="36334" y="262229"/>
                  </a:lnTo>
                  <a:lnTo>
                    <a:pt x="35572" y="263575"/>
                  </a:lnTo>
                  <a:lnTo>
                    <a:pt x="36296" y="266153"/>
                  </a:lnTo>
                  <a:lnTo>
                    <a:pt x="37642" y="266928"/>
                  </a:lnTo>
                  <a:lnTo>
                    <a:pt x="38925" y="266547"/>
                  </a:lnTo>
                  <a:lnTo>
                    <a:pt x="40233" y="266192"/>
                  </a:lnTo>
                  <a:lnTo>
                    <a:pt x="40982" y="264858"/>
                  </a:lnTo>
                  <a:close/>
                </a:path>
                <a:path w="41275" h="308609">
                  <a:moveTo>
                    <a:pt x="40982" y="251015"/>
                  </a:moveTo>
                  <a:lnTo>
                    <a:pt x="40627" y="249720"/>
                  </a:lnTo>
                  <a:lnTo>
                    <a:pt x="40271" y="248424"/>
                  </a:lnTo>
                  <a:lnTo>
                    <a:pt x="38912" y="247675"/>
                  </a:lnTo>
                  <a:lnTo>
                    <a:pt x="36334" y="248399"/>
                  </a:lnTo>
                  <a:lnTo>
                    <a:pt x="35572" y="249732"/>
                  </a:lnTo>
                  <a:lnTo>
                    <a:pt x="35941" y="251028"/>
                  </a:lnTo>
                  <a:lnTo>
                    <a:pt x="36296" y="252323"/>
                  </a:lnTo>
                  <a:lnTo>
                    <a:pt x="37642" y="253085"/>
                  </a:lnTo>
                  <a:lnTo>
                    <a:pt x="38925" y="252717"/>
                  </a:lnTo>
                  <a:lnTo>
                    <a:pt x="40233" y="252361"/>
                  </a:lnTo>
                  <a:lnTo>
                    <a:pt x="40982" y="251015"/>
                  </a:lnTo>
                  <a:close/>
                </a:path>
                <a:path w="41275" h="308609">
                  <a:moveTo>
                    <a:pt x="40982" y="237197"/>
                  </a:moveTo>
                  <a:lnTo>
                    <a:pt x="40627" y="235889"/>
                  </a:lnTo>
                  <a:lnTo>
                    <a:pt x="40271" y="234594"/>
                  </a:lnTo>
                  <a:lnTo>
                    <a:pt x="38912" y="233845"/>
                  </a:lnTo>
                  <a:lnTo>
                    <a:pt x="36334" y="234569"/>
                  </a:lnTo>
                  <a:lnTo>
                    <a:pt x="35572" y="235902"/>
                  </a:lnTo>
                  <a:lnTo>
                    <a:pt x="36296" y="238493"/>
                  </a:lnTo>
                  <a:lnTo>
                    <a:pt x="37642" y="239255"/>
                  </a:lnTo>
                  <a:lnTo>
                    <a:pt x="38925" y="238887"/>
                  </a:lnTo>
                  <a:lnTo>
                    <a:pt x="40233" y="238531"/>
                  </a:lnTo>
                  <a:lnTo>
                    <a:pt x="40982" y="237197"/>
                  </a:lnTo>
                  <a:close/>
                </a:path>
                <a:path w="41275" h="308609">
                  <a:moveTo>
                    <a:pt x="40982" y="223354"/>
                  </a:moveTo>
                  <a:lnTo>
                    <a:pt x="40627" y="222059"/>
                  </a:lnTo>
                  <a:lnTo>
                    <a:pt x="40271" y="220751"/>
                  </a:lnTo>
                  <a:lnTo>
                    <a:pt x="38912" y="220002"/>
                  </a:lnTo>
                  <a:lnTo>
                    <a:pt x="36334" y="220726"/>
                  </a:lnTo>
                  <a:lnTo>
                    <a:pt x="35572" y="222072"/>
                  </a:lnTo>
                  <a:lnTo>
                    <a:pt x="35941" y="223367"/>
                  </a:lnTo>
                  <a:lnTo>
                    <a:pt x="36296" y="224663"/>
                  </a:lnTo>
                  <a:lnTo>
                    <a:pt x="37642" y="225425"/>
                  </a:lnTo>
                  <a:lnTo>
                    <a:pt x="38925" y="225044"/>
                  </a:lnTo>
                  <a:lnTo>
                    <a:pt x="40233" y="224688"/>
                  </a:lnTo>
                  <a:lnTo>
                    <a:pt x="40982" y="223354"/>
                  </a:lnTo>
                  <a:close/>
                </a:path>
                <a:path w="41275" h="308609">
                  <a:moveTo>
                    <a:pt x="40982" y="209511"/>
                  </a:moveTo>
                  <a:lnTo>
                    <a:pt x="40627" y="208216"/>
                  </a:lnTo>
                  <a:lnTo>
                    <a:pt x="40271" y="206921"/>
                  </a:lnTo>
                  <a:lnTo>
                    <a:pt x="38912" y="206171"/>
                  </a:lnTo>
                  <a:lnTo>
                    <a:pt x="36334" y="206895"/>
                  </a:lnTo>
                  <a:lnTo>
                    <a:pt x="35572" y="208229"/>
                  </a:lnTo>
                  <a:lnTo>
                    <a:pt x="35941" y="209524"/>
                  </a:lnTo>
                  <a:lnTo>
                    <a:pt x="36296" y="210820"/>
                  </a:lnTo>
                  <a:lnTo>
                    <a:pt x="37642" y="211582"/>
                  </a:lnTo>
                  <a:lnTo>
                    <a:pt x="38925" y="211213"/>
                  </a:lnTo>
                  <a:lnTo>
                    <a:pt x="40233" y="210858"/>
                  </a:lnTo>
                  <a:lnTo>
                    <a:pt x="40982" y="209511"/>
                  </a:lnTo>
                  <a:close/>
                </a:path>
                <a:path w="41275" h="308609">
                  <a:moveTo>
                    <a:pt x="40982" y="195681"/>
                  </a:moveTo>
                  <a:lnTo>
                    <a:pt x="40627" y="194373"/>
                  </a:lnTo>
                  <a:lnTo>
                    <a:pt x="40271" y="193078"/>
                  </a:lnTo>
                  <a:lnTo>
                    <a:pt x="38912" y="192328"/>
                  </a:lnTo>
                  <a:lnTo>
                    <a:pt x="36334" y="193052"/>
                  </a:lnTo>
                  <a:lnTo>
                    <a:pt x="35572" y="194386"/>
                  </a:lnTo>
                  <a:lnTo>
                    <a:pt x="36296" y="196977"/>
                  </a:lnTo>
                  <a:lnTo>
                    <a:pt x="37642" y="197739"/>
                  </a:lnTo>
                  <a:lnTo>
                    <a:pt x="38925" y="197370"/>
                  </a:lnTo>
                  <a:lnTo>
                    <a:pt x="40233" y="197015"/>
                  </a:lnTo>
                  <a:lnTo>
                    <a:pt x="40982" y="195681"/>
                  </a:lnTo>
                  <a:close/>
                </a:path>
                <a:path w="41275" h="308609">
                  <a:moveTo>
                    <a:pt x="40982" y="181838"/>
                  </a:moveTo>
                  <a:lnTo>
                    <a:pt x="40627" y="180543"/>
                  </a:lnTo>
                  <a:lnTo>
                    <a:pt x="40271" y="179235"/>
                  </a:lnTo>
                  <a:lnTo>
                    <a:pt x="38912" y="178485"/>
                  </a:lnTo>
                  <a:lnTo>
                    <a:pt x="36334" y="179209"/>
                  </a:lnTo>
                  <a:lnTo>
                    <a:pt x="35572" y="180555"/>
                  </a:lnTo>
                  <a:lnTo>
                    <a:pt x="35941" y="181851"/>
                  </a:lnTo>
                  <a:lnTo>
                    <a:pt x="36296" y="183146"/>
                  </a:lnTo>
                  <a:lnTo>
                    <a:pt x="37642" y="183908"/>
                  </a:lnTo>
                  <a:lnTo>
                    <a:pt x="38925" y="183527"/>
                  </a:lnTo>
                  <a:lnTo>
                    <a:pt x="40233" y="183172"/>
                  </a:lnTo>
                  <a:lnTo>
                    <a:pt x="40982" y="181838"/>
                  </a:lnTo>
                  <a:close/>
                </a:path>
                <a:path w="41275" h="308609">
                  <a:moveTo>
                    <a:pt x="40982" y="167995"/>
                  </a:moveTo>
                  <a:lnTo>
                    <a:pt x="40627" y="166700"/>
                  </a:lnTo>
                  <a:lnTo>
                    <a:pt x="40271" y="165404"/>
                  </a:lnTo>
                  <a:lnTo>
                    <a:pt x="38912" y="164655"/>
                  </a:lnTo>
                  <a:lnTo>
                    <a:pt x="36334" y="165379"/>
                  </a:lnTo>
                  <a:lnTo>
                    <a:pt x="35572" y="166712"/>
                  </a:lnTo>
                  <a:lnTo>
                    <a:pt x="35941" y="168008"/>
                  </a:lnTo>
                  <a:lnTo>
                    <a:pt x="36296" y="169303"/>
                  </a:lnTo>
                  <a:lnTo>
                    <a:pt x="37642" y="170065"/>
                  </a:lnTo>
                  <a:lnTo>
                    <a:pt x="38925" y="169697"/>
                  </a:lnTo>
                  <a:lnTo>
                    <a:pt x="40233" y="169341"/>
                  </a:lnTo>
                  <a:lnTo>
                    <a:pt x="40982" y="167995"/>
                  </a:lnTo>
                  <a:close/>
                </a:path>
                <a:path w="41275" h="308609">
                  <a:moveTo>
                    <a:pt x="40982" y="154165"/>
                  </a:moveTo>
                  <a:lnTo>
                    <a:pt x="40627" y="152857"/>
                  </a:lnTo>
                  <a:lnTo>
                    <a:pt x="40271" y="151561"/>
                  </a:lnTo>
                  <a:lnTo>
                    <a:pt x="38912" y="150812"/>
                  </a:lnTo>
                  <a:lnTo>
                    <a:pt x="36334" y="151536"/>
                  </a:lnTo>
                  <a:lnTo>
                    <a:pt x="35572" y="152869"/>
                  </a:lnTo>
                  <a:lnTo>
                    <a:pt x="36296" y="155460"/>
                  </a:lnTo>
                  <a:lnTo>
                    <a:pt x="37642" y="156222"/>
                  </a:lnTo>
                  <a:lnTo>
                    <a:pt x="38925" y="155854"/>
                  </a:lnTo>
                  <a:lnTo>
                    <a:pt x="40233" y="155498"/>
                  </a:lnTo>
                  <a:lnTo>
                    <a:pt x="40982" y="154165"/>
                  </a:lnTo>
                  <a:close/>
                </a:path>
                <a:path w="41275" h="308609">
                  <a:moveTo>
                    <a:pt x="40982" y="140335"/>
                  </a:moveTo>
                  <a:lnTo>
                    <a:pt x="40627" y="139039"/>
                  </a:lnTo>
                  <a:lnTo>
                    <a:pt x="40271" y="137731"/>
                  </a:lnTo>
                  <a:lnTo>
                    <a:pt x="38912" y="136982"/>
                  </a:lnTo>
                  <a:lnTo>
                    <a:pt x="36334" y="137706"/>
                  </a:lnTo>
                  <a:lnTo>
                    <a:pt x="35572" y="139052"/>
                  </a:lnTo>
                  <a:lnTo>
                    <a:pt x="35941" y="140347"/>
                  </a:lnTo>
                  <a:lnTo>
                    <a:pt x="36296" y="141643"/>
                  </a:lnTo>
                  <a:lnTo>
                    <a:pt x="37642" y="142405"/>
                  </a:lnTo>
                  <a:lnTo>
                    <a:pt x="38925" y="142024"/>
                  </a:lnTo>
                  <a:lnTo>
                    <a:pt x="40233" y="141668"/>
                  </a:lnTo>
                  <a:lnTo>
                    <a:pt x="40982" y="140335"/>
                  </a:lnTo>
                  <a:close/>
                </a:path>
                <a:path w="41275" h="308609">
                  <a:moveTo>
                    <a:pt x="40982" y="126492"/>
                  </a:moveTo>
                  <a:lnTo>
                    <a:pt x="40627" y="125196"/>
                  </a:lnTo>
                  <a:lnTo>
                    <a:pt x="40271" y="123901"/>
                  </a:lnTo>
                  <a:lnTo>
                    <a:pt x="38912" y="123139"/>
                  </a:lnTo>
                  <a:lnTo>
                    <a:pt x="36334" y="123875"/>
                  </a:lnTo>
                  <a:lnTo>
                    <a:pt x="35572" y="125209"/>
                  </a:lnTo>
                  <a:lnTo>
                    <a:pt x="35941" y="126504"/>
                  </a:lnTo>
                  <a:lnTo>
                    <a:pt x="36296" y="127800"/>
                  </a:lnTo>
                  <a:lnTo>
                    <a:pt x="37642" y="128562"/>
                  </a:lnTo>
                  <a:lnTo>
                    <a:pt x="38925" y="128193"/>
                  </a:lnTo>
                  <a:lnTo>
                    <a:pt x="40233" y="127838"/>
                  </a:lnTo>
                  <a:lnTo>
                    <a:pt x="40982" y="126492"/>
                  </a:lnTo>
                  <a:close/>
                </a:path>
                <a:path w="41275" h="308609">
                  <a:moveTo>
                    <a:pt x="40982" y="112661"/>
                  </a:moveTo>
                  <a:lnTo>
                    <a:pt x="40627" y="111353"/>
                  </a:lnTo>
                  <a:lnTo>
                    <a:pt x="40271" y="110058"/>
                  </a:lnTo>
                  <a:lnTo>
                    <a:pt x="38912" y="109308"/>
                  </a:lnTo>
                  <a:lnTo>
                    <a:pt x="36334" y="110032"/>
                  </a:lnTo>
                  <a:lnTo>
                    <a:pt x="35572" y="111366"/>
                  </a:lnTo>
                  <a:lnTo>
                    <a:pt x="36296" y="113957"/>
                  </a:lnTo>
                  <a:lnTo>
                    <a:pt x="37642" y="114719"/>
                  </a:lnTo>
                  <a:lnTo>
                    <a:pt x="38925" y="114350"/>
                  </a:lnTo>
                  <a:lnTo>
                    <a:pt x="40233" y="113995"/>
                  </a:lnTo>
                  <a:lnTo>
                    <a:pt x="40982" y="112661"/>
                  </a:lnTo>
                  <a:close/>
                </a:path>
                <a:path w="41275" h="308609">
                  <a:moveTo>
                    <a:pt x="40982" y="98818"/>
                  </a:moveTo>
                  <a:lnTo>
                    <a:pt x="40627" y="97523"/>
                  </a:lnTo>
                  <a:lnTo>
                    <a:pt x="40271" y="96215"/>
                  </a:lnTo>
                  <a:lnTo>
                    <a:pt x="38912" y="95465"/>
                  </a:lnTo>
                  <a:lnTo>
                    <a:pt x="36334" y="96189"/>
                  </a:lnTo>
                  <a:lnTo>
                    <a:pt x="35572" y="97536"/>
                  </a:lnTo>
                  <a:lnTo>
                    <a:pt x="35941" y="98831"/>
                  </a:lnTo>
                  <a:lnTo>
                    <a:pt x="36296" y="100126"/>
                  </a:lnTo>
                  <a:lnTo>
                    <a:pt x="37642" y="100888"/>
                  </a:lnTo>
                  <a:lnTo>
                    <a:pt x="38925" y="100507"/>
                  </a:lnTo>
                  <a:lnTo>
                    <a:pt x="40233" y="100152"/>
                  </a:lnTo>
                  <a:lnTo>
                    <a:pt x="40982" y="98818"/>
                  </a:lnTo>
                  <a:close/>
                </a:path>
                <a:path w="41275" h="308609">
                  <a:moveTo>
                    <a:pt x="40982" y="84975"/>
                  </a:moveTo>
                  <a:lnTo>
                    <a:pt x="40627" y="83680"/>
                  </a:lnTo>
                  <a:lnTo>
                    <a:pt x="40271" y="82384"/>
                  </a:lnTo>
                  <a:lnTo>
                    <a:pt x="38912" y="81635"/>
                  </a:lnTo>
                  <a:lnTo>
                    <a:pt x="36334" y="82359"/>
                  </a:lnTo>
                  <a:lnTo>
                    <a:pt x="35572" y="83693"/>
                  </a:lnTo>
                  <a:lnTo>
                    <a:pt x="35941" y="84988"/>
                  </a:lnTo>
                  <a:lnTo>
                    <a:pt x="36296" y="86283"/>
                  </a:lnTo>
                  <a:lnTo>
                    <a:pt x="37642" y="87045"/>
                  </a:lnTo>
                  <a:lnTo>
                    <a:pt x="38925" y="86677"/>
                  </a:lnTo>
                  <a:lnTo>
                    <a:pt x="40233" y="86321"/>
                  </a:lnTo>
                  <a:lnTo>
                    <a:pt x="40982" y="84975"/>
                  </a:lnTo>
                  <a:close/>
                </a:path>
                <a:path w="41275" h="308609">
                  <a:moveTo>
                    <a:pt x="40982" y="71145"/>
                  </a:moveTo>
                  <a:lnTo>
                    <a:pt x="40627" y="69837"/>
                  </a:lnTo>
                  <a:lnTo>
                    <a:pt x="40271" y="68541"/>
                  </a:lnTo>
                  <a:lnTo>
                    <a:pt x="38912" y="67792"/>
                  </a:lnTo>
                  <a:lnTo>
                    <a:pt x="36334" y="68516"/>
                  </a:lnTo>
                  <a:lnTo>
                    <a:pt x="35572" y="69850"/>
                  </a:lnTo>
                  <a:lnTo>
                    <a:pt x="36296" y="72440"/>
                  </a:lnTo>
                  <a:lnTo>
                    <a:pt x="37642" y="73202"/>
                  </a:lnTo>
                  <a:lnTo>
                    <a:pt x="38925" y="72834"/>
                  </a:lnTo>
                  <a:lnTo>
                    <a:pt x="40233" y="72478"/>
                  </a:lnTo>
                  <a:lnTo>
                    <a:pt x="40982" y="71145"/>
                  </a:lnTo>
                  <a:close/>
                </a:path>
                <a:path w="41275" h="308609">
                  <a:moveTo>
                    <a:pt x="40982" y="57315"/>
                  </a:moveTo>
                  <a:lnTo>
                    <a:pt x="40627" y="56019"/>
                  </a:lnTo>
                  <a:lnTo>
                    <a:pt x="40271" y="54711"/>
                  </a:lnTo>
                  <a:lnTo>
                    <a:pt x="38912" y="53962"/>
                  </a:lnTo>
                  <a:lnTo>
                    <a:pt x="36334" y="54686"/>
                  </a:lnTo>
                  <a:lnTo>
                    <a:pt x="35572" y="56032"/>
                  </a:lnTo>
                  <a:lnTo>
                    <a:pt x="35941" y="57327"/>
                  </a:lnTo>
                  <a:lnTo>
                    <a:pt x="36296" y="58623"/>
                  </a:lnTo>
                  <a:lnTo>
                    <a:pt x="37642" y="59385"/>
                  </a:lnTo>
                  <a:lnTo>
                    <a:pt x="38925" y="59004"/>
                  </a:lnTo>
                  <a:lnTo>
                    <a:pt x="40233" y="58648"/>
                  </a:lnTo>
                  <a:lnTo>
                    <a:pt x="40982" y="5731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86"/>
            <p:cNvSpPr/>
            <p:nvPr/>
          </p:nvSpPr>
          <p:spPr>
            <a:xfrm>
              <a:off x="8881929" y="8440340"/>
              <a:ext cx="107957" cy="781818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410" y="75069"/>
                  </a:moveTo>
                  <a:lnTo>
                    <a:pt x="5041" y="73774"/>
                  </a:lnTo>
                  <a:lnTo>
                    <a:pt x="4686" y="72466"/>
                  </a:lnTo>
                  <a:lnTo>
                    <a:pt x="3340" y="71716"/>
                  </a:lnTo>
                  <a:lnTo>
                    <a:pt x="749" y="72453"/>
                  </a:lnTo>
                  <a:lnTo>
                    <a:pt x="0" y="73787"/>
                  </a:lnTo>
                  <a:lnTo>
                    <a:pt x="355" y="75082"/>
                  </a:lnTo>
                  <a:lnTo>
                    <a:pt x="723" y="76377"/>
                  </a:lnTo>
                  <a:lnTo>
                    <a:pt x="2070" y="77139"/>
                  </a:lnTo>
                  <a:lnTo>
                    <a:pt x="3352" y="76771"/>
                  </a:lnTo>
                  <a:lnTo>
                    <a:pt x="4660" y="76415"/>
                  </a:lnTo>
                  <a:lnTo>
                    <a:pt x="5410" y="75069"/>
                  </a:lnTo>
                  <a:close/>
                </a:path>
                <a:path w="41275" h="308609">
                  <a:moveTo>
                    <a:pt x="5410" y="61239"/>
                  </a:moveTo>
                  <a:lnTo>
                    <a:pt x="5041" y="59931"/>
                  </a:lnTo>
                  <a:lnTo>
                    <a:pt x="4686" y="58635"/>
                  </a:lnTo>
                  <a:lnTo>
                    <a:pt x="3340" y="57886"/>
                  </a:lnTo>
                  <a:lnTo>
                    <a:pt x="749" y="58610"/>
                  </a:lnTo>
                  <a:lnTo>
                    <a:pt x="0" y="59944"/>
                  </a:lnTo>
                  <a:lnTo>
                    <a:pt x="355" y="61252"/>
                  </a:lnTo>
                  <a:lnTo>
                    <a:pt x="723" y="62534"/>
                  </a:lnTo>
                  <a:lnTo>
                    <a:pt x="2070" y="63296"/>
                  </a:lnTo>
                  <a:lnTo>
                    <a:pt x="3352" y="62928"/>
                  </a:lnTo>
                  <a:lnTo>
                    <a:pt x="4660" y="62572"/>
                  </a:lnTo>
                  <a:lnTo>
                    <a:pt x="5410" y="61239"/>
                  </a:lnTo>
                  <a:close/>
                </a:path>
                <a:path w="41275" h="308609">
                  <a:moveTo>
                    <a:pt x="5410" y="47396"/>
                  </a:moveTo>
                  <a:lnTo>
                    <a:pt x="5041" y="46101"/>
                  </a:lnTo>
                  <a:lnTo>
                    <a:pt x="4686" y="44792"/>
                  </a:lnTo>
                  <a:lnTo>
                    <a:pt x="3340" y="44043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355" y="47409"/>
                  </a:lnTo>
                  <a:lnTo>
                    <a:pt x="723" y="48704"/>
                  </a:lnTo>
                  <a:lnTo>
                    <a:pt x="2070" y="49466"/>
                  </a:lnTo>
                  <a:lnTo>
                    <a:pt x="3352" y="49085"/>
                  </a:lnTo>
                  <a:lnTo>
                    <a:pt x="4660" y="48729"/>
                  </a:lnTo>
                  <a:lnTo>
                    <a:pt x="5410" y="47396"/>
                  </a:lnTo>
                  <a:close/>
                </a:path>
                <a:path w="41275" h="308609">
                  <a:moveTo>
                    <a:pt x="5410" y="33553"/>
                  </a:moveTo>
                  <a:lnTo>
                    <a:pt x="5041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355" y="33566"/>
                  </a:lnTo>
                  <a:lnTo>
                    <a:pt x="723" y="34861"/>
                  </a:lnTo>
                  <a:lnTo>
                    <a:pt x="2070" y="35623"/>
                  </a:lnTo>
                  <a:lnTo>
                    <a:pt x="3352" y="35255"/>
                  </a:lnTo>
                  <a:lnTo>
                    <a:pt x="4660" y="34899"/>
                  </a:lnTo>
                  <a:lnTo>
                    <a:pt x="5410" y="33553"/>
                  </a:lnTo>
                  <a:close/>
                </a:path>
                <a:path w="41275" h="308609">
                  <a:moveTo>
                    <a:pt x="5410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355" y="19748"/>
                  </a:lnTo>
                  <a:lnTo>
                    <a:pt x="723" y="21031"/>
                  </a:lnTo>
                  <a:lnTo>
                    <a:pt x="2070" y="21793"/>
                  </a:lnTo>
                  <a:lnTo>
                    <a:pt x="3352" y="21424"/>
                  </a:lnTo>
                  <a:lnTo>
                    <a:pt x="4660" y="21069"/>
                  </a:lnTo>
                  <a:lnTo>
                    <a:pt x="5410" y="19735"/>
                  </a:lnTo>
                  <a:close/>
                </a:path>
                <a:path w="41275" h="308609">
                  <a:moveTo>
                    <a:pt x="5410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355" y="5905"/>
                  </a:lnTo>
                  <a:lnTo>
                    <a:pt x="723" y="7200"/>
                  </a:lnTo>
                  <a:lnTo>
                    <a:pt x="2070" y="7962"/>
                  </a:lnTo>
                  <a:lnTo>
                    <a:pt x="3352" y="7581"/>
                  </a:lnTo>
                  <a:lnTo>
                    <a:pt x="4660" y="7226"/>
                  </a:lnTo>
                  <a:lnTo>
                    <a:pt x="5410" y="5892"/>
                  </a:lnTo>
                  <a:close/>
                </a:path>
                <a:path w="41275" h="308609">
                  <a:moveTo>
                    <a:pt x="12446" y="59270"/>
                  </a:moveTo>
                  <a:lnTo>
                    <a:pt x="12090" y="57975"/>
                  </a:lnTo>
                  <a:lnTo>
                    <a:pt x="11722" y="56680"/>
                  </a:lnTo>
                  <a:lnTo>
                    <a:pt x="10375" y="55918"/>
                  </a:lnTo>
                  <a:lnTo>
                    <a:pt x="7785" y="56654"/>
                  </a:lnTo>
                  <a:lnTo>
                    <a:pt x="7035" y="57988"/>
                  </a:lnTo>
                  <a:lnTo>
                    <a:pt x="7404" y="59283"/>
                  </a:lnTo>
                  <a:lnTo>
                    <a:pt x="7759" y="60579"/>
                  </a:lnTo>
                  <a:lnTo>
                    <a:pt x="9105" y="61341"/>
                  </a:lnTo>
                  <a:lnTo>
                    <a:pt x="10388" y="60972"/>
                  </a:lnTo>
                  <a:lnTo>
                    <a:pt x="11696" y="60617"/>
                  </a:lnTo>
                  <a:lnTo>
                    <a:pt x="12446" y="59270"/>
                  </a:lnTo>
                  <a:close/>
                </a:path>
                <a:path w="41275" h="308609">
                  <a:moveTo>
                    <a:pt x="12446" y="45440"/>
                  </a:moveTo>
                  <a:lnTo>
                    <a:pt x="12090" y="44132"/>
                  </a:lnTo>
                  <a:lnTo>
                    <a:pt x="11722" y="42837"/>
                  </a:lnTo>
                  <a:lnTo>
                    <a:pt x="10375" y="42087"/>
                  </a:lnTo>
                  <a:lnTo>
                    <a:pt x="7785" y="42811"/>
                  </a:lnTo>
                  <a:lnTo>
                    <a:pt x="7035" y="44145"/>
                  </a:lnTo>
                  <a:lnTo>
                    <a:pt x="7759" y="46736"/>
                  </a:lnTo>
                  <a:lnTo>
                    <a:pt x="9105" y="47498"/>
                  </a:lnTo>
                  <a:lnTo>
                    <a:pt x="10388" y="47129"/>
                  </a:lnTo>
                  <a:lnTo>
                    <a:pt x="11696" y="46774"/>
                  </a:lnTo>
                  <a:lnTo>
                    <a:pt x="12446" y="45440"/>
                  </a:lnTo>
                  <a:close/>
                </a:path>
                <a:path w="41275" h="308609">
                  <a:moveTo>
                    <a:pt x="12446" y="31597"/>
                  </a:moveTo>
                  <a:lnTo>
                    <a:pt x="12090" y="30302"/>
                  </a:lnTo>
                  <a:lnTo>
                    <a:pt x="11722" y="28994"/>
                  </a:lnTo>
                  <a:lnTo>
                    <a:pt x="10375" y="28244"/>
                  </a:lnTo>
                  <a:lnTo>
                    <a:pt x="7785" y="28968"/>
                  </a:lnTo>
                  <a:lnTo>
                    <a:pt x="7035" y="30314"/>
                  </a:lnTo>
                  <a:lnTo>
                    <a:pt x="7404" y="31610"/>
                  </a:lnTo>
                  <a:lnTo>
                    <a:pt x="7759" y="32905"/>
                  </a:lnTo>
                  <a:lnTo>
                    <a:pt x="9105" y="33667"/>
                  </a:lnTo>
                  <a:lnTo>
                    <a:pt x="10388" y="33286"/>
                  </a:lnTo>
                  <a:lnTo>
                    <a:pt x="11696" y="32931"/>
                  </a:lnTo>
                  <a:lnTo>
                    <a:pt x="12446" y="31597"/>
                  </a:lnTo>
                  <a:close/>
                </a:path>
                <a:path w="41275" h="308609">
                  <a:moveTo>
                    <a:pt x="12446" y="17754"/>
                  </a:moveTo>
                  <a:lnTo>
                    <a:pt x="12090" y="16459"/>
                  </a:lnTo>
                  <a:lnTo>
                    <a:pt x="11722" y="15163"/>
                  </a:lnTo>
                  <a:lnTo>
                    <a:pt x="10375" y="14401"/>
                  </a:lnTo>
                  <a:lnTo>
                    <a:pt x="7785" y="15138"/>
                  </a:lnTo>
                  <a:lnTo>
                    <a:pt x="7035" y="16471"/>
                  </a:lnTo>
                  <a:lnTo>
                    <a:pt x="7404" y="17767"/>
                  </a:lnTo>
                  <a:lnTo>
                    <a:pt x="7759" y="19062"/>
                  </a:lnTo>
                  <a:lnTo>
                    <a:pt x="9105" y="19824"/>
                  </a:lnTo>
                  <a:lnTo>
                    <a:pt x="10388" y="19456"/>
                  </a:lnTo>
                  <a:lnTo>
                    <a:pt x="11696" y="19100"/>
                  </a:lnTo>
                  <a:lnTo>
                    <a:pt x="12446" y="17754"/>
                  </a:lnTo>
                  <a:close/>
                </a:path>
                <a:path w="41275" h="308609">
                  <a:moveTo>
                    <a:pt x="12446" y="3924"/>
                  </a:moveTo>
                  <a:lnTo>
                    <a:pt x="12090" y="2616"/>
                  </a:lnTo>
                  <a:lnTo>
                    <a:pt x="11722" y="1320"/>
                  </a:lnTo>
                  <a:lnTo>
                    <a:pt x="10375" y="571"/>
                  </a:lnTo>
                  <a:lnTo>
                    <a:pt x="7785" y="1295"/>
                  </a:lnTo>
                  <a:lnTo>
                    <a:pt x="7035" y="2628"/>
                  </a:lnTo>
                  <a:lnTo>
                    <a:pt x="7759" y="5219"/>
                  </a:lnTo>
                  <a:lnTo>
                    <a:pt x="9105" y="5981"/>
                  </a:lnTo>
                  <a:lnTo>
                    <a:pt x="10388" y="5613"/>
                  </a:lnTo>
                  <a:lnTo>
                    <a:pt x="11696" y="5257"/>
                  </a:lnTo>
                  <a:lnTo>
                    <a:pt x="12446" y="3924"/>
                  </a:lnTo>
                  <a:close/>
                </a:path>
                <a:path w="41275" h="308609">
                  <a:moveTo>
                    <a:pt x="19481" y="57315"/>
                  </a:moveTo>
                  <a:lnTo>
                    <a:pt x="19126" y="56019"/>
                  </a:lnTo>
                  <a:lnTo>
                    <a:pt x="18770" y="54711"/>
                  </a:lnTo>
                  <a:lnTo>
                    <a:pt x="17411" y="53962"/>
                  </a:lnTo>
                  <a:lnTo>
                    <a:pt x="14833" y="54686"/>
                  </a:lnTo>
                  <a:lnTo>
                    <a:pt x="14084" y="56032"/>
                  </a:lnTo>
                  <a:lnTo>
                    <a:pt x="14795" y="58623"/>
                  </a:lnTo>
                  <a:lnTo>
                    <a:pt x="16141" y="59385"/>
                  </a:lnTo>
                  <a:lnTo>
                    <a:pt x="17424" y="59004"/>
                  </a:lnTo>
                  <a:lnTo>
                    <a:pt x="18732" y="58648"/>
                  </a:lnTo>
                  <a:lnTo>
                    <a:pt x="19481" y="57315"/>
                  </a:lnTo>
                  <a:close/>
                </a:path>
                <a:path w="41275" h="308609">
                  <a:moveTo>
                    <a:pt x="19481" y="43472"/>
                  </a:moveTo>
                  <a:lnTo>
                    <a:pt x="19126" y="42176"/>
                  </a:lnTo>
                  <a:lnTo>
                    <a:pt x="18770" y="40881"/>
                  </a:lnTo>
                  <a:lnTo>
                    <a:pt x="17411" y="40132"/>
                  </a:lnTo>
                  <a:lnTo>
                    <a:pt x="14833" y="40855"/>
                  </a:lnTo>
                  <a:lnTo>
                    <a:pt x="14084" y="42189"/>
                  </a:lnTo>
                  <a:lnTo>
                    <a:pt x="14795" y="44780"/>
                  </a:lnTo>
                  <a:lnTo>
                    <a:pt x="16141" y="45542"/>
                  </a:lnTo>
                  <a:lnTo>
                    <a:pt x="17424" y="45173"/>
                  </a:lnTo>
                  <a:lnTo>
                    <a:pt x="18732" y="44818"/>
                  </a:lnTo>
                  <a:lnTo>
                    <a:pt x="19481" y="43472"/>
                  </a:lnTo>
                  <a:close/>
                </a:path>
                <a:path w="41275" h="308609">
                  <a:moveTo>
                    <a:pt x="19481" y="29641"/>
                  </a:moveTo>
                  <a:lnTo>
                    <a:pt x="19126" y="28333"/>
                  </a:lnTo>
                  <a:lnTo>
                    <a:pt x="18770" y="27038"/>
                  </a:lnTo>
                  <a:lnTo>
                    <a:pt x="17411" y="26289"/>
                  </a:lnTo>
                  <a:lnTo>
                    <a:pt x="14833" y="27012"/>
                  </a:lnTo>
                  <a:lnTo>
                    <a:pt x="14084" y="28346"/>
                  </a:lnTo>
                  <a:lnTo>
                    <a:pt x="14795" y="30937"/>
                  </a:lnTo>
                  <a:lnTo>
                    <a:pt x="16141" y="31699"/>
                  </a:lnTo>
                  <a:lnTo>
                    <a:pt x="17424" y="31330"/>
                  </a:lnTo>
                  <a:lnTo>
                    <a:pt x="18732" y="30975"/>
                  </a:lnTo>
                  <a:lnTo>
                    <a:pt x="19481" y="29641"/>
                  </a:lnTo>
                  <a:close/>
                </a:path>
                <a:path w="41275" h="308609">
                  <a:moveTo>
                    <a:pt x="19481" y="15798"/>
                  </a:moveTo>
                  <a:lnTo>
                    <a:pt x="19126" y="14503"/>
                  </a:lnTo>
                  <a:lnTo>
                    <a:pt x="18770" y="13195"/>
                  </a:lnTo>
                  <a:lnTo>
                    <a:pt x="17411" y="12446"/>
                  </a:lnTo>
                  <a:lnTo>
                    <a:pt x="14833" y="13169"/>
                  </a:lnTo>
                  <a:lnTo>
                    <a:pt x="14084" y="14516"/>
                  </a:lnTo>
                  <a:lnTo>
                    <a:pt x="14795" y="17106"/>
                  </a:lnTo>
                  <a:lnTo>
                    <a:pt x="16141" y="17868"/>
                  </a:lnTo>
                  <a:lnTo>
                    <a:pt x="17424" y="17487"/>
                  </a:lnTo>
                  <a:lnTo>
                    <a:pt x="18732" y="17132"/>
                  </a:lnTo>
                  <a:lnTo>
                    <a:pt x="19481" y="15798"/>
                  </a:lnTo>
                  <a:close/>
                </a:path>
                <a:path w="41275" h="308609">
                  <a:moveTo>
                    <a:pt x="19481" y="1955"/>
                  </a:moveTo>
                  <a:lnTo>
                    <a:pt x="18935" y="0"/>
                  </a:lnTo>
                  <a:lnTo>
                    <a:pt x="14465" y="0"/>
                  </a:lnTo>
                  <a:lnTo>
                    <a:pt x="14084" y="673"/>
                  </a:lnTo>
                  <a:lnTo>
                    <a:pt x="14795" y="3263"/>
                  </a:lnTo>
                  <a:lnTo>
                    <a:pt x="16141" y="4025"/>
                  </a:lnTo>
                  <a:lnTo>
                    <a:pt x="18732" y="3302"/>
                  </a:lnTo>
                  <a:lnTo>
                    <a:pt x="19481" y="1955"/>
                  </a:lnTo>
                  <a:close/>
                </a:path>
                <a:path w="41275" h="308609">
                  <a:moveTo>
                    <a:pt x="26441" y="308495"/>
                  </a:moveTo>
                  <a:lnTo>
                    <a:pt x="26225" y="307695"/>
                  </a:lnTo>
                  <a:lnTo>
                    <a:pt x="24879" y="306946"/>
                  </a:lnTo>
                  <a:lnTo>
                    <a:pt x="22288" y="307670"/>
                  </a:lnTo>
                  <a:lnTo>
                    <a:pt x="21818" y="308495"/>
                  </a:lnTo>
                  <a:lnTo>
                    <a:pt x="26441" y="308495"/>
                  </a:lnTo>
                  <a:close/>
                </a:path>
                <a:path w="41275" h="308609">
                  <a:moveTo>
                    <a:pt x="26936" y="296468"/>
                  </a:moveTo>
                  <a:lnTo>
                    <a:pt x="26581" y="295173"/>
                  </a:lnTo>
                  <a:lnTo>
                    <a:pt x="26225" y="293865"/>
                  </a:lnTo>
                  <a:lnTo>
                    <a:pt x="24879" y="293116"/>
                  </a:lnTo>
                  <a:lnTo>
                    <a:pt x="23583" y="293471"/>
                  </a:lnTo>
                  <a:lnTo>
                    <a:pt x="22288" y="293839"/>
                  </a:lnTo>
                  <a:lnTo>
                    <a:pt x="21539" y="295186"/>
                  </a:lnTo>
                  <a:lnTo>
                    <a:pt x="22250" y="297764"/>
                  </a:lnTo>
                  <a:lnTo>
                    <a:pt x="23596" y="298526"/>
                  </a:lnTo>
                  <a:lnTo>
                    <a:pt x="24892" y="298157"/>
                  </a:lnTo>
                  <a:lnTo>
                    <a:pt x="26187" y="297802"/>
                  </a:lnTo>
                  <a:lnTo>
                    <a:pt x="26936" y="296468"/>
                  </a:lnTo>
                  <a:close/>
                </a:path>
                <a:path w="41275" h="308609">
                  <a:moveTo>
                    <a:pt x="26936" y="282625"/>
                  </a:moveTo>
                  <a:lnTo>
                    <a:pt x="26581" y="281330"/>
                  </a:lnTo>
                  <a:lnTo>
                    <a:pt x="26225" y="280022"/>
                  </a:lnTo>
                  <a:lnTo>
                    <a:pt x="24879" y="279273"/>
                  </a:lnTo>
                  <a:lnTo>
                    <a:pt x="22288" y="280009"/>
                  </a:lnTo>
                  <a:lnTo>
                    <a:pt x="21539" y="281343"/>
                  </a:lnTo>
                  <a:lnTo>
                    <a:pt x="22250" y="283933"/>
                  </a:lnTo>
                  <a:lnTo>
                    <a:pt x="23596" y="284695"/>
                  </a:lnTo>
                  <a:lnTo>
                    <a:pt x="24892" y="284327"/>
                  </a:lnTo>
                  <a:lnTo>
                    <a:pt x="26187" y="283972"/>
                  </a:lnTo>
                  <a:lnTo>
                    <a:pt x="26936" y="282625"/>
                  </a:lnTo>
                  <a:close/>
                </a:path>
                <a:path w="41275" h="308609">
                  <a:moveTo>
                    <a:pt x="26936" y="268782"/>
                  </a:moveTo>
                  <a:lnTo>
                    <a:pt x="26581" y="267487"/>
                  </a:lnTo>
                  <a:lnTo>
                    <a:pt x="26225" y="266192"/>
                  </a:lnTo>
                  <a:lnTo>
                    <a:pt x="24879" y="265442"/>
                  </a:lnTo>
                  <a:lnTo>
                    <a:pt x="23583" y="265798"/>
                  </a:lnTo>
                  <a:lnTo>
                    <a:pt x="22288" y="266166"/>
                  </a:lnTo>
                  <a:lnTo>
                    <a:pt x="21539" y="267500"/>
                  </a:lnTo>
                  <a:lnTo>
                    <a:pt x="22250" y="270090"/>
                  </a:lnTo>
                  <a:lnTo>
                    <a:pt x="23596" y="270852"/>
                  </a:lnTo>
                  <a:lnTo>
                    <a:pt x="24892" y="270484"/>
                  </a:lnTo>
                  <a:lnTo>
                    <a:pt x="26187" y="270129"/>
                  </a:lnTo>
                  <a:lnTo>
                    <a:pt x="26936" y="268782"/>
                  </a:lnTo>
                  <a:close/>
                </a:path>
                <a:path w="41275" h="308609">
                  <a:moveTo>
                    <a:pt x="26936" y="254952"/>
                  </a:moveTo>
                  <a:lnTo>
                    <a:pt x="26581" y="253644"/>
                  </a:lnTo>
                  <a:lnTo>
                    <a:pt x="26225" y="252349"/>
                  </a:lnTo>
                  <a:lnTo>
                    <a:pt x="24879" y="251599"/>
                  </a:lnTo>
                  <a:lnTo>
                    <a:pt x="23583" y="251955"/>
                  </a:lnTo>
                  <a:lnTo>
                    <a:pt x="22288" y="252323"/>
                  </a:lnTo>
                  <a:lnTo>
                    <a:pt x="21539" y="253669"/>
                  </a:lnTo>
                  <a:lnTo>
                    <a:pt x="22250" y="256247"/>
                  </a:lnTo>
                  <a:lnTo>
                    <a:pt x="23596" y="257009"/>
                  </a:lnTo>
                  <a:lnTo>
                    <a:pt x="24892" y="256641"/>
                  </a:lnTo>
                  <a:lnTo>
                    <a:pt x="26187" y="256286"/>
                  </a:lnTo>
                  <a:lnTo>
                    <a:pt x="26936" y="254952"/>
                  </a:lnTo>
                  <a:close/>
                </a:path>
                <a:path w="41275" h="308609">
                  <a:moveTo>
                    <a:pt x="26936" y="241109"/>
                  </a:moveTo>
                  <a:lnTo>
                    <a:pt x="26581" y="239814"/>
                  </a:lnTo>
                  <a:lnTo>
                    <a:pt x="26225" y="238506"/>
                  </a:lnTo>
                  <a:lnTo>
                    <a:pt x="24879" y="237756"/>
                  </a:lnTo>
                  <a:lnTo>
                    <a:pt x="22288" y="238493"/>
                  </a:lnTo>
                  <a:lnTo>
                    <a:pt x="21539" y="239826"/>
                  </a:lnTo>
                  <a:lnTo>
                    <a:pt x="22250" y="242417"/>
                  </a:lnTo>
                  <a:lnTo>
                    <a:pt x="23596" y="243179"/>
                  </a:lnTo>
                  <a:lnTo>
                    <a:pt x="24892" y="242811"/>
                  </a:lnTo>
                  <a:lnTo>
                    <a:pt x="26187" y="242455"/>
                  </a:lnTo>
                  <a:lnTo>
                    <a:pt x="26936" y="241109"/>
                  </a:lnTo>
                  <a:close/>
                </a:path>
                <a:path w="41275" h="308609">
                  <a:moveTo>
                    <a:pt x="26936" y="227266"/>
                  </a:moveTo>
                  <a:lnTo>
                    <a:pt x="26581" y="225971"/>
                  </a:lnTo>
                  <a:lnTo>
                    <a:pt x="26225" y="224675"/>
                  </a:lnTo>
                  <a:lnTo>
                    <a:pt x="24879" y="223926"/>
                  </a:lnTo>
                  <a:lnTo>
                    <a:pt x="23583" y="224282"/>
                  </a:lnTo>
                  <a:lnTo>
                    <a:pt x="22288" y="224650"/>
                  </a:lnTo>
                  <a:lnTo>
                    <a:pt x="21539" y="225983"/>
                  </a:lnTo>
                  <a:lnTo>
                    <a:pt x="22250" y="228574"/>
                  </a:lnTo>
                  <a:lnTo>
                    <a:pt x="23596" y="229336"/>
                  </a:lnTo>
                  <a:lnTo>
                    <a:pt x="24892" y="228968"/>
                  </a:lnTo>
                  <a:lnTo>
                    <a:pt x="26187" y="228612"/>
                  </a:lnTo>
                  <a:lnTo>
                    <a:pt x="26936" y="227266"/>
                  </a:lnTo>
                  <a:close/>
                </a:path>
                <a:path w="41275" h="308609">
                  <a:moveTo>
                    <a:pt x="26936" y="213436"/>
                  </a:moveTo>
                  <a:lnTo>
                    <a:pt x="26581" y="212140"/>
                  </a:lnTo>
                  <a:lnTo>
                    <a:pt x="26225" y="210832"/>
                  </a:lnTo>
                  <a:lnTo>
                    <a:pt x="24879" y="210083"/>
                  </a:lnTo>
                  <a:lnTo>
                    <a:pt x="23583" y="210439"/>
                  </a:lnTo>
                  <a:lnTo>
                    <a:pt x="22288" y="210807"/>
                  </a:lnTo>
                  <a:lnTo>
                    <a:pt x="21539" y="212153"/>
                  </a:lnTo>
                  <a:lnTo>
                    <a:pt x="22250" y="214731"/>
                  </a:lnTo>
                  <a:lnTo>
                    <a:pt x="23596" y="215493"/>
                  </a:lnTo>
                  <a:lnTo>
                    <a:pt x="24892" y="215125"/>
                  </a:lnTo>
                  <a:lnTo>
                    <a:pt x="26187" y="214769"/>
                  </a:lnTo>
                  <a:lnTo>
                    <a:pt x="26936" y="213436"/>
                  </a:lnTo>
                  <a:close/>
                </a:path>
                <a:path w="41275" h="308609">
                  <a:moveTo>
                    <a:pt x="26936" y="199605"/>
                  </a:moveTo>
                  <a:lnTo>
                    <a:pt x="26581" y="198310"/>
                  </a:lnTo>
                  <a:lnTo>
                    <a:pt x="26225" y="197002"/>
                  </a:lnTo>
                  <a:lnTo>
                    <a:pt x="24879" y="196253"/>
                  </a:lnTo>
                  <a:lnTo>
                    <a:pt x="22288" y="196989"/>
                  </a:lnTo>
                  <a:lnTo>
                    <a:pt x="21539" y="198323"/>
                  </a:lnTo>
                  <a:lnTo>
                    <a:pt x="22250" y="200914"/>
                  </a:lnTo>
                  <a:lnTo>
                    <a:pt x="23596" y="201676"/>
                  </a:lnTo>
                  <a:lnTo>
                    <a:pt x="24892" y="201307"/>
                  </a:lnTo>
                  <a:lnTo>
                    <a:pt x="26187" y="200952"/>
                  </a:lnTo>
                  <a:lnTo>
                    <a:pt x="26936" y="199605"/>
                  </a:lnTo>
                  <a:close/>
                </a:path>
                <a:path w="41275" h="308609">
                  <a:moveTo>
                    <a:pt x="26936" y="185762"/>
                  </a:moveTo>
                  <a:lnTo>
                    <a:pt x="26581" y="184467"/>
                  </a:lnTo>
                  <a:lnTo>
                    <a:pt x="26225" y="183172"/>
                  </a:lnTo>
                  <a:lnTo>
                    <a:pt x="24879" y="182422"/>
                  </a:lnTo>
                  <a:lnTo>
                    <a:pt x="23583" y="182778"/>
                  </a:lnTo>
                  <a:lnTo>
                    <a:pt x="22288" y="183146"/>
                  </a:lnTo>
                  <a:lnTo>
                    <a:pt x="21539" y="184480"/>
                  </a:lnTo>
                  <a:lnTo>
                    <a:pt x="22250" y="187071"/>
                  </a:lnTo>
                  <a:lnTo>
                    <a:pt x="23596" y="187833"/>
                  </a:lnTo>
                  <a:lnTo>
                    <a:pt x="24892" y="187464"/>
                  </a:lnTo>
                  <a:lnTo>
                    <a:pt x="26187" y="187109"/>
                  </a:lnTo>
                  <a:lnTo>
                    <a:pt x="26936" y="185762"/>
                  </a:lnTo>
                  <a:close/>
                </a:path>
                <a:path w="41275" h="308609">
                  <a:moveTo>
                    <a:pt x="26936" y="171932"/>
                  </a:moveTo>
                  <a:lnTo>
                    <a:pt x="26581" y="170637"/>
                  </a:lnTo>
                  <a:lnTo>
                    <a:pt x="26225" y="169329"/>
                  </a:lnTo>
                  <a:lnTo>
                    <a:pt x="24879" y="168579"/>
                  </a:lnTo>
                  <a:lnTo>
                    <a:pt x="23583" y="168935"/>
                  </a:lnTo>
                  <a:lnTo>
                    <a:pt x="22288" y="169303"/>
                  </a:lnTo>
                  <a:lnTo>
                    <a:pt x="21539" y="170649"/>
                  </a:lnTo>
                  <a:lnTo>
                    <a:pt x="22250" y="173228"/>
                  </a:lnTo>
                  <a:lnTo>
                    <a:pt x="23596" y="173990"/>
                  </a:lnTo>
                  <a:lnTo>
                    <a:pt x="24892" y="173621"/>
                  </a:lnTo>
                  <a:lnTo>
                    <a:pt x="26187" y="173266"/>
                  </a:lnTo>
                  <a:lnTo>
                    <a:pt x="26936" y="171932"/>
                  </a:lnTo>
                  <a:close/>
                </a:path>
                <a:path w="41275" h="308609">
                  <a:moveTo>
                    <a:pt x="26936" y="158089"/>
                  </a:moveTo>
                  <a:lnTo>
                    <a:pt x="26581" y="156794"/>
                  </a:lnTo>
                  <a:lnTo>
                    <a:pt x="26225" y="155486"/>
                  </a:lnTo>
                  <a:lnTo>
                    <a:pt x="24879" y="154736"/>
                  </a:lnTo>
                  <a:lnTo>
                    <a:pt x="22288" y="155473"/>
                  </a:lnTo>
                  <a:lnTo>
                    <a:pt x="21539" y="156806"/>
                  </a:lnTo>
                  <a:lnTo>
                    <a:pt x="22250" y="159397"/>
                  </a:lnTo>
                  <a:lnTo>
                    <a:pt x="23596" y="160159"/>
                  </a:lnTo>
                  <a:lnTo>
                    <a:pt x="24892" y="159791"/>
                  </a:lnTo>
                  <a:lnTo>
                    <a:pt x="26187" y="159435"/>
                  </a:lnTo>
                  <a:lnTo>
                    <a:pt x="26936" y="158089"/>
                  </a:lnTo>
                  <a:close/>
                </a:path>
                <a:path w="41275" h="308609">
                  <a:moveTo>
                    <a:pt x="26936" y="144259"/>
                  </a:moveTo>
                  <a:lnTo>
                    <a:pt x="26581" y="142951"/>
                  </a:lnTo>
                  <a:lnTo>
                    <a:pt x="26225" y="141655"/>
                  </a:lnTo>
                  <a:lnTo>
                    <a:pt x="24879" y="140906"/>
                  </a:lnTo>
                  <a:lnTo>
                    <a:pt x="23583" y="141262"/>
                  </a:lnTo>
                  <a:lnTo>
                    <a:pt x="22288" y="141630"/>
                  </a:lnTo>
                  <a:lnTo>
                    <a:pt x="21539" y="142963"/>
                  </a:lnTo>
                  <a:lnTo>
                    <a:pt x="22250" y="145554"/>
                  </a:lnTo>
                  <a:lnTo>
                    <a:pt x="23596" y="146316"/>
                  </a:lnTo>
                  <a:lnTo>
                    <a:pt x="24892" y="145948"/>
                  </a:lnTo>
                  <a:lnTo>
                    <a:pt x="26187" y="145592"/>
                  </a:lnTo>
                  <a:lnTo>
                    <a:pt x="26936" y="144259"/>
                  </a:lnTo>
                  <a:close/>
                </a:path>
                <a:path w="41275" h="308609">
                  <a:moveTo>
                    <a:pt x="26936" y="130416"/>
                  </a:moveTo>
                  <a:lnTo>
                    <a:pt x="26581" y="129120"/>
                  </a:lnTo>
                  <a:lnTo>
                    <a:pt x="26225" y="127812"/>
                  </a:lnTo>
                  <a:lnTo>
                    <a:pt x="24879" y="127063"/>
                  </a:lnTo>
                  <a:lnTo>
                    <a:pt x="23583" y="127419"/>
                  </a:lnTo>
                  <a:lnTo>
                    <a:pt x="22288" y="127787"/>
                  </a:lnTo>
                  <a:lnTo>
                    <a:pt x="21539" y="129133"/>
                  </a:lnTo>
                  <a:lnTo>
                    <a:pt x="22250" y="131711"/>
                  </a:lnTo>
                  <a:lnTo>
                    <a:pt x="23596" y="132473"/>
                  </a:lnTo>
                  <a:lnTo>
                    <a:pt x="24892" y="132105"/>
                  </a:lnTo>
                  <a:lnTo>
                    <a:pt x="26187" y="131749"/>
                  </a:lnTo>
                  <a:lnTo>
                    <a:pt x="26936" y="130416"/>
                  </a:lnTo>
                  <a:close/>
                </a:path>
                <a:path w="41275" h="308609">
                  <a:moveTo>
                    <a:pt x="26936" y="116586"/>
                  </a:moveTo>
                  <a:lnTo>
                    <a:pt x="26581" y="115290"/>
                  </a:lnTo>
                  <a:lnTo>
                    <a:pt x="26225" y="113982"/>
                  </a:lnTo>
                  <a:lnTo>
                    <a:pt x="24879" y="113233"/>
                  </a:lnTo>
                  <a:lnTo>
                    <a:pt x="22288" y="113969"/>
                  </a:lnTo>
                  <a:lnTo>
                    <a:pt x="21539" y="115303"/>
                  </a:lnTo>
                  <a:lnTo>
                    <a:pt x="22250" y="117894"/>
                  </a:lnTo>
                  <a:lnTo>
                    <a:pt x="23596" y="118656"/>
                  </a:lnTo>
                  <a:lnTo>
                    <a:pt x="24892" y="118287"/>
                  </a:lnTo>
                  <a:lnTo>
                    <a:pt x="26187" y="117932"/>
                  </a:lnTo>
                  <a:lnTo>
                    <a:pt x="26936" y="116586"/>
                  </a:lnTo>
                  <a:close/>
                </a:path>
                <a:path w="41275" h="308609">
                  <a:moveTo>
                    <a:pt x="26936" y="102755"/>
                  </a:moveTo>
                  <a:lnTo>
                    <a:pt x="26581" y="101447"/>
                  </a:lnTo>
                  <a:lnTo>
                    <a:pt x="26225" y="100152"/>
                  </a:lnTo>
                  <a:lnTo>
                    <a:pt x="24879" y="99402"/>
                  </a:lnTo>
                  <a:lnTo>
                    <a:pt x="23583" y="99758"/>
                  </a:lnTo>
                  <a:lnTo>
                    <a:pt x="22288" y="100126"/>
                  </a:lnTo>
                  <a:lnTo>
                    <a:pt x="21539" y="101460"/>
                  </a:lnTo>
                  <a:lnTo>
                    <a:pt x="22250" y="104051"/>
                  </a:lnTo>
                  <a:lnTo>
                    <a:pt x="23596" y="104813"/>
                  </a:lnTo>
                  <a:lnTo>
                    <a:pt x="24892" y="104444"/>
                  </a:lnTo>
                  <a:lnTo>
                    <a:pt x="26187" y="104089"/>
                  </a:lnTo>
                  <a:lnTo>
                    <a:pt x="26936" y="102755"/>
                  </a:lnTo>
                  <a:close/>
                </a:path>
                <a:path w="41275" h="308609">
                  <a:moveTo>
                    <a:pt x="26936" y="88912"/>
                  </a:moveTo>
                  <a:lnTo>
                    <a:pt x="26581" y="87617"/>
                  </a:lnTo>
                  <a:lnTo>
                    <a:pt x="26225" y="86309"/>
                  </a:lnTo>
                  <a:lnTo>
                    <a:pt x="24879" y="85559"/>
                  </a:lnTo>
                  <a:lnTo>
                    <a:pt x="23583" y="85915"/>
                  </a:lnTo>
                  <a:lnTo>
                    <a:pt x="22288" y="86283"/>
                  </a:lnTo>
                  <a:lnTo>
                    <a:pt x="21539" y="87630"/>
                  </a:lnTo>
                  <a:lnTo>
                    <a:pt x="22250" y="90208"/>
                  </a:lnTo>
                  <a:lnTo>
                    <a:pt x="23596" y="90970"/>
                  </a:lnTo>
                  <a:lnTo>
                    <a:pt x="24892" y="90601"/>
                  </a:lnTo>
                  <a:lnTo>
                    <a:pt x="26187" y="90246"/>
                  </a:lnTo>
                  <a:lnTo>
                    <a:pt x="26936" y="88912"/>
                  </a:lnTo>
                  <a:close/>
                </a:path>
                <a:path w="41275" h="308609">
                  <a:moveTo>
                    <a:pt x="26936" y="75069"/>
                  </a:moveTo>
                  <a:lnTo>
                    <a:pt x="26581" y="73774"/>
                  </a:lnTo>
                  <a:lnTo>
                    <a:pt x="26225" y="72466"/>
                  </a:lnTo>
                  <a:lnTo>
                    <a:pt x="24879" y="71716"/>
                  </a:lnTo>
                  <a:lnTo>
                    <a:pt x="22288" y="72453"/>
                  </a:lnTo>
                  <a:lnTo>
                    <a:pt x="21539" y="73787"/>
                  </a:lnTo>
                  <a:lnTo>
                    <a:pt x="22250" y="76377"/>
                  </a:lnTo>
                  <a:lnTo>
                    <a:pt x="23596" y="77139"/>
                  </a:lnTo>
                  <a:lnTo>
                    <a:pt x="24892" y="76771"/>
                  </a:lnTo>
                  <a:lnTo>
                    <a:pt x="26187" y="76415"/>
                  </a:lnTo>
                  <a:lnTo>
                    <a:pt x="26936" y="75069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48" y="305727"/>
                  </a:lnTo>
                  <a:lnTo>
                    <a:pt x="31902" y="304977"/>
                  </a:lnTo>
                  <a:lnTo>
                    <a:pt x="29311" y="305727"/>
                  </a:lnTo>
                  <a:lnTo>
                    <a:pt x="28562" y="307047"/>
                  </a:lnTo>
                  <a:lnTo>
                    <a:pt x="28968" y="308495"/>
                  </a:lnTo>
                  <a:lnTo>
                    <a:pt x="33870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902" y="291147"/>
                  </a:lnTo>
                  <a:lnTo>
                    <a:pt x="30607" y="291503"/>
                  </a:lnTo>
                  <a:lnTo>
                    <a:pt x="29311" y="291871"/>
                  </a:lnTo>
                  <a:lnTo>
                    <a:pt x="28562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15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902" y="277304"/>
                  </a:lnTo>
                  <a:lnTo>
                    <a:pt x="30607" y="277660"/>
                  </a:lnTo>
                  <a:lnTo>
                    <a:pt x="29311" y="278028"/>
                  </a:lnTo>
                  <a:lnTo>
                    <a:pt x="28562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15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902" y="263474"/>
                  </a:lnTo>
                  <a:lnTo>
                    <a:pt x="29311" y="264210"/>
                  </a:lnTo>
                  <a:lnTo>
                    <a:pt x="28562" y="265544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902" y="249643"/>
                  </a:lnTo>
                  <a:lnTo>
                    <a:pt x="30607" y="249999"/>
                  </a:lnTo>
                  <a:lnTo>
                    <a:pt x="29311" y="250367"/>
                  </a:lnTo>
                  <a:lnTo>
                    <a:pt x="28562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15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902" y="235800"/>
                  </a:lnTo>
                  <a:lnTo>
                    <a:pt x="30607" y="236156"/>
                  </a:lnTo>
                  <a:lnTo>
                    <a:pt x="29311" y="236524"/>
                  </a:lnTo>
                  <a:lnTo>
                    <a:pt x="28562" y="237871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15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902" y="221957"/>
                  </a:lnTo>
                  <a:lnTo>
                    <a:pt x="29311" y="222694"/>
                  </a:lnTo>
                  <a:lnTo>
                    <a:pt x="28562" y="224028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902" y="208127"/>
                  </a:lnTo>
                  <a:lnTo>
                    <a:pt x="30607" y="208483"/>
                  </a:lnTo>
                  <a:lnTo>
                    <a:pt x="29311" y="208851"/>
                  </a:lnTo>
                  <a:lnTo>
                    <a:pt x="28562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15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902" y="194284"/>
                  </a:lnTo>
                  <a:lnTo>
                    <a:pt x="30607" y="194640"/>
                  </a:lnTo>
                  <a:lnTo>
                    <a:pt x="29311" y="195021"/>
                  </a:lnTo>
                  <a:lnTo>
                    <a:pt x="28562" y="196354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15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902" y="180441"/>
                  </a:lnTo>
                  <a:lnTo>
                    <a:pt x="29311" y="181178"/>
                  </a:lnTo>
                  <a:lnTo>
                    <a:pt x="28562" y="182511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902" y="166624"/>
                  </a:lnTo>
                  <a:lnTo>
                    <a:pt x="30607" y="166979"/>
                  </a:lnTo>
                  <a:lnTo>
                    <a:pt x="29311" y="167347"/>
                  </a:lnTo>
                  <a:lnTo>
                    <a:pt x="28562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15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902" y="152781"/>
                  </a:lnTo>
                  <a:lnTo>
                    <a:pt x="30607" y="153136"/>
                  </a:lnTo>
                  <a:lnTo>
                    <a:pt x="29311" y="153504"/>
                  </a:lnTo>
                  <a:lnTo>
                    <a:pt x="28562" y="154851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15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902" y="138938"/>
                  </a:lnTo>
                  <a:lnTo>
                    <a:pt x="29311" y="139674"/>
                  </a:lnTo>
                  <a:lnTo>
                    <a:pt x="28562" y="141008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15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902" y="125107"/>
                  </a:lnTo>
                  <a:lnTo>
                    <a:pt x="30607" y="125463"/>
                  </a:lnTo>
                  <a:lnTo>
                    <a:pt x="29311" y="125831"/>
                  </a:lnTo>
                  <a:lnTo>
                    <a:pt x="28562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15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902" y="111264"/>
                  </a:lnTo>
                  <a:lnTo>
                    <a:pt x="30607" y="111620"/>
                  </a:lnTo>
                  <a:lnTo>
                    <a:pt x="29311" y="111988"/>
                  </a:lnTo>
                  <a:lnTo>
                    <a:pt x="28562" y="113334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15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902" y="97421"/>
                  </a:lnTo>
                  <a:lnTo>
                    <a:pt x="29311" y="98158"/>
                  </a:lnTo>
                  <a:lnTo>
                    <a:pt x="28562" y="99491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15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48" y="84353"/>
                  </a:lnTo>
                  <a:lnTo>
                    <a:pt x="31902" y="83604"/>
                  </a:lnTo>
                  <a:lnTo>
                    <a:pt x="30607" y="83959"/>
                  </a:lnTo>
                  <a:lnTo>
                    <a:pt x="29311" y="84328"/>
                  </a:lnTo>
                  <a:lnTo>
                    <a:pt x="28562" y="85661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15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604" y="71818"/>
                  </a:lnTo>
                  <a:lnTo>
                    <a:pt x="33248" y="70510"/>
                  </a:lnTo>
                  <a:lnTo>
                    <a:pt x="31902" y="69761"/>
                  </a:lnTo>
                  <a:lnTo>
                    <a:pt x="30607" y="70116"/>
                  </a:lnTo>
                  <a:lnTo>
                    <a:pt x="29311" y="70485"/>
                  </a:lnTo>
                  <a:lnTo>
                    <a:pt x="28562" y="71831"/>
                  </a:lnTo>
                  <a:lnTo>
                    <a:pt x="29273" y="74422"/>
                  </a:lnTo>
                  <a:lnTo>
                    <a:pt x="30619" y="75184"/>
                  </a:lnTo>
                  <a:lnTo>
                    <a:pt x="31915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40995" y="306374"/>
                  </a:moveTo>
                  <a:lnTo>
                    <a:pt x="40640" y="305066"/>
                  </a:lnTo>
                  <a:lnTo>
                    <a:pt x="40284" y="303771"/>
                  </a:lnTo>
                  <a:lnTo>
                    <a:pt x="38938" y="303022"/>
                  </a:lnTo>
                  <a:lnTo>
                    <a:pt x="37642" y="303377"/>
                  </a:lnTo>
                  <a:lnTo>
                    <a:pt x="36347" y="303745"/>
                  </a:lnTo>
                  <a:lnTo>
                    <a:pt x="35598" y="305092"/>
                  </a:lnTo>
                  <a:lnTo>
                    <a:pt x="36309" y="307670"/>
                  </a:lnTo>
                  <a:lnTo>
                    <a:pt x="37668" y="308432"/>
                  </a:lnTo>
                  <a:lnTo>
                    <a:pt x="38950" y="308063"/>
                  </a:lnTo>
                  <a:lnTo>
                    <a:pt x="40246" y="307708"/>
                  </a:lnTo>
                  <a:lnTo>
                    <a:pt x="40995" y="306374"/>
                  </a:lnTo>
                  <a:close/>
                </a:path>
                <a:path w="41275" h="308609">
                  <a:moveTo>
                    <a:pt x="40995" y="292531"/>
                  </a:moveTo>
                  <a:lnTo>
                    <a:pt x="40640" y="291236"/>
                  </a:lnTo>
                  <a:lnTo>
                    <a:pt x="40284" y="289941"/>
                  </a:lnTo>
                  <a:lnTo>
                    <a:pt x="38938" y="289191"/>
                  </a:lnTo>
                  <a:lnTo>
                    <a:pt x="37642" y="289547"/>
                  </a:lnTo>
                  <a:lnTo>
                    <a:pt x="36347" y="289915"/>
                  </a:lnTo>
                  <a:lnTo>
                    <a:pt x="35598" y="291249"/>
                  </a:lnTo>
                  <a:lnTo>
                    <a:pt x="36309" y="293839"/>
                  </a:lnTo>
                  <a:lnTo>
                    <a:pt x="37668" y="294601"/>
                  </a:lnTo>
                  <a:lnTo>
                    <a:pt x="38950" y="294233"/>
                  </a:lnTo>
                  <a:lnTo>
                    <a:pt x="40246" y="293878"/>
                  </a:lnTo>
                  <a:lnTo>
                    <a:pt x="40995" y="292531"/>
                  </a:lnTo>
                  <a:close/>
                </a:path>
                <a:path w="41275" h="308609">
                  <a:moveTo>
                    <a:pt x="40995" y="278701"/>
                  </a:moveTo>
                  <a:lnTo>
                    <a:pt x="40640" y="277393"/>
                  </a:lnTo>
                  <a:lnTo>
                    <a:pt x="40284" y="276098"/>
                  </a:lnTo>
                  <a:lnTo>
                    <a:pt x="38938" y="275348"/>
                  </a:lnTo>
                  <a:lnTo>
                    <a:pt x="37642" y="275704"/>
                  </a:lnTo>
                  <a:lnTo>
                    <a:pt x="36347" y="276072"/>
                  </a:lnTo>
                  <a:lnTo>
                    <a:pt x="35598" y="277406"/>
                  </a:lnTo>
                  <a:lnTo>
                    <a:pt x="36309" y="279996"/>
                  </a:lnTo>
                  <a:lnTo>
                    <a:pt x="37668" y="280758"/>
                  </a:lnTo>
                  <a:lnTo>
                    <a:pt x="38950" y="280390"/>
                  </a:lnTo>
                  <a:lnTo>
                    <a:pt x="40246" y="280035"/>
                  </a:lnTo>
                  <a:lnTo>
                    <a:pt x="40995" y="278701"/>
                  </a:lnTo>
                  <a:close/>
                </a:path>
                <a:path w="41275" h="308609">
                  <a:moveTo>
                    <a:pt x="40995" y="264858"/>
                  </a:moveTo>
                  <a:lnTo>
                    <a:pt x="40640" y="263550"/>
                  </a:lnTo>
                  <a:lnTo>
                    <a:pt x="40284" y="262255"/>
                  </a:lnTo>
                  <a:lnTo>
                    <a:pt x="38938" y="261505"/>
                  </a:lnTo>
                  <a:lnTo>
                    <a:pt x="37642" y="261861"/>
                  </a:lnTo>
                  <a:lnTo>
                    <a:pt x="36347" y="262229"/>
                  </a:lnTo>
                  <a:lnTo>
                    <a:pt x="35598" y="263575"/>
                  </a:lnTo>
                  <a:lnTo>
                    <a:pt x="36309" y="266153"/>
                  </a:lnTo>
                  <a:lnTo>
                    <a:pt x="37668" y="266928"/>
                  </a:lnTo>
                  <a:lnTo>
                    <a:pt x="38950" y="266547"/>
                  </a:lnTo>
                  <a:lnTo>
                    <a:pt x="40246" y="266192"/>
                  </a:lnTo>
                  <a:lnTo>
                    <a:pt x="40995" y="264858"/>
                  </a:lnTo>
                  <a:close/>
                </a:path>
                <a:path w="41275" h="308609">
                  <a:moveTo>
                    <a:pt x="40995" y="251015"/>
                  </a:moveTo>
                  <a:lnTo>
                    <a:pt x="40640" y="249720"/>
                  </a:lnTo>
                  <a:lnTo>
                    <a:pt x="40284" y="248424"/>
                  </a:lnTo>
                  <a:lnTo>
                    <a:pt x="38938" y="247675"/>
                  </a:lnTo>
                  <a:lnTo>
                    <a:pt x="37642" y="248031"/>
                  </a:lnTo>
                  <a:lnTo>
                    <a:pt x="36347" y="248399"/>
                  </a:lnTo>
                  <a:lnTo>
                    <a:pt x="35598" y="249732"/>
                  </a:lnTo>
                  <a:lnTo>
                    <a:pt x="36309" y="252323"/>
                  </a:lnTo>
                  <a:lnTo>
                    <a:pt x="37668" y="253085"/>
                  </a:lnTo>
                  <a:lnTo>
                    <a:pt x="38950" y="252717"/>
                  </a:lnTo>
                  <a:lnTo>
                    <a:pt x="40246" y="252361"/>
                  </a:lnTo>
                  <a:lnTo>
                    <a:pt x="40995" y="251015"/>
                  </a:lnTo>
                  <a:close/>
                </a:path>
                <a:path w="41275" h="308609">
                  <a:moveTo>
                    <a:pt x="40995" y="237197"/>
                  </a:moveTo>
                  <a:lnTo>
                    <a:pt x="40640" y="235889"/>
                  </a:lnTo>
                  <a:lnTo>
                    <a:pt x="40284" y="234594"/>
                  </a:lnTo>
                  <a:lnTo>
                    <a:pt x="38938" y="233845"/>
                  </a:lnTo>
                  <a:lnTo>
                    <a:pt x="37642" y="234200"/>
                  </a:lnTo>
                  <a:lnTo>
                    <a:pt x="36347" y="234569"/>
                  </a:lnTo>
                  <a:lnTo>
                    <a:pt x="35598" y="235902"/>
                  </a:lnTo>
                  <a:lnTo>
                    <a:pt x="36309" y="238493"/>
                  </a:lnTo>
                  <a:lnTo>
                    <a:pt x="37668" y="239255"/>
                  </a:lnTo>
                  <a:lnTo>
                    <a:pt x="38950" y="238887"/>
                  </a:lnTo>
                  <a:lnTo>
                    <a:pt x="40246" y="238531"/>
                  </a:lnTo>
                  <a:lnTo>
                    <a:pt x="40995" y="237197"/>
                  </a:lnTo>
                  <a:close/>
                </a:path>
                <a:path w="41275" h="308609">
                  <a:moveTo>
                    <a:pt x="40995" y="223354"/>
                  </a:moveTo>
                  <a:lnTo>
                    <a:pt x="40640" y="222059"/>
                  </a:lnTo>
                  <a:lnTo>
                    <a:pt x="40284" y="220751"/>
                  </a:lnTo>
                  <a:lnTo>
                    <a:pt x="38938" y="220002"/>
                  </a:lnTo>
                  <a:lnTo>
                    <a:pt x="37642" y="220357"/>
                  </a:lnTo>
                  <a:lnTo>
                    <a:pt x="36347" y="220726"/>
                  </a:lnTo>
                  <a:lnTo>
                    <a:pt x="35598" y="222072"/>
                  </a:lnTo>
                  <a:lnTo>
                    <a:pt x="36309" y="224663"/>
                  </a:lnTo>
                  <a:lnTo>
                    <a:pt x="37668" y="225425"/>
                  </a:lnTo>
                  <a:lnTo>
                    <a:pt x="38950" y="225044"/>
                  </a:lnTo>
                  <a:lnTo>
                    <a:pt x="40246" y="224688"/>
                  </a:lnTo>
                  <a:lnTo>
                    <a:pt x="40995" y="223354"/>
                  </a:lnTo>
                  <a:close/>
                </a:path>
                <a:path w="41275" h="308609">
                  <a:moveTo>
                    <a:pt x="40995" y="209511"/>
                  </a:moveTo>
                  <a:lnTo>
                    <a:pt x="40640" y="208216"/>
                  </a:lnTo>
                  <a:lnTo>
                    <a:pt x="40284" y="206921"/>
                  </a:lnTo>
                  <a:lnTo>
                    <a:pt x="38938" y="206171"/>
                  </a:lnTo>
                  <a:lnTo>
                    <a:pt x="37642" y="206527"/>
                  </a:lnTo>
                  <a:lnTo>
                    <a:pt x="36347" y="206895"/>
                  </a:lnTo>
                  <a:lnTo>
                    <a:pt x="35598" y="208229"/>
                  </a:lnTo>
                  <a:lnTo>
                    <a:pt x="36309" y="210820"/>
                  </a:lnTo>
                  <a:lnTo>
                    <a:pt x="37668" y="211582"/>
                  </a:lnTo>
                  <a:lnTo>
                    <a:pt x="38950" y="211213"/>
                  </a:lnTo>
                  <a:lnTo>
                    <a:pt x="40246" y="210858"/>
                  </a:lnTo>
                  <a:lnTo>
                    <a:pt x="40995" y="209511"/>
                  </a:lnTo>
                  <a:close/>
                </a:path>
                <a:path w="41275" h="308609">
                  <a:moveTo>
                    <a:pt x="40995" y="195681"/>
                  </a:moveTo>
                  <a:lnTo>
                    <a:pt x="40640" y="194373"/>
                  </a:lnTo>
                  <a:lnTo>
                    <a:pt x="40284" y="193078"/>
                  </a:lnTo>
                  <a:lnTo>
                    <a:pt x="38938" y="192328"/>
                  </a:lnTo>
                  <a:lnTo>
                    <a:pt x="37642" y="192684"/>
                  </a:lnTo>
                  <a:lnTo>
                    <a:pt x="36347" y="193052"/>
                  </a:lnTo>
                  <a:lnTo>
                    <a:pt x="35598" y="194386"/>
                  </a:lnTo>
                  <a:lnTo>
                    <a:pt x="36309" y="196977"/>
                  </a:lnTo>
                  <a:lnTo>
                    <a:pt x="37668" y="197739"/>
                  </a:lnTo>
                  <a:lnTo>
                    <a:pt x="38950" y="197370"/>
                  </a:lnTo>
                  <a:lnTo>
                    <a:pt x="40246" y="197015"/>
                  </a:lnTo>
                  <a:lnTo>
                    <a:pt x="40995" y="195681"/>
                  </a:lnTo>
                  <a:close/>
                </a:path>
                <a:path w="41275" h="308609">
                  <a:moveTo>
                    <a:pt x="40995" y="181838"/>
                  </a:moveTo>
                  <a:lnTo>
                    <a:pt x="40640" y="180543"/>
                  </a:lnTo>
                  <a:lnTo>
                    <a:pt x="40284" y="179235"/>
                  </a:lnTo>
                  <a:lnTo>
                    <a:pt x="38938" y="178485"/>
                  </a:lnTo>
                  <a:lnTo>
                    <a:pt x="37642" y="178841"/>
                  </a:lnTo>
                  <a:lnTo>
                    <a:pt x="36347" y="179209"/>
                  </a:lnTo>
                  <a:lnTo>
                    <a:pt x="35598" y="180555"/>
                  </a:lnTo>
                  <a:lnTo>
                    <a:pt x="36309" y="183146"/>
                  </a:lnTo>
                  <a:lnTo>
                    <a:pt x="37668" y="183908"/>
                  </a:lnTo>
                  <a:lnTo>
                    <a:pt x="38950" y="183527"/>
                  </a:lnTo>
                  <a:lnTo>
                    <a:pt x="40246" y="183172"/>
                  </a:lnTo>
                  <a:lnTo>
                    <a:pt x="40995" y="181838"/>
                  </a:lnTo>
                  <a:close/>
                </a:path>
                <a:path w="41275" h="308609">
                  <a:moveTo>
                    <a:pt x="40995" y="167995"/>
                  </a:moveTo>
                  <a:lnTo>
                    <a:pt x="40640" y="166700"/>
                  </a:lnTo>
                  <a:lnTo>
                    <a:pt x="40284" y="165404"/>
                  </a:lnTo>
                  <a:lnTo>
                    <a:pt x="38938" y="164655"/>
                  </a:lnTo>
                  <a:lnTo>
                    <a:pt x="37642" y="165011"/>
                  </a:lnTo>
                  <a:lnTo>
                    <a:pt x="36347" y="165379"/>
                  </a:lnTo>
                  <a:lnTo>
                    <a:pt x="35598" y="166712"/>
                  </a:lnTo>
                  <a:lnTo>
                    <a:pt x="36309" y="169303"/>
                  </a:lnTo>
                  <a:lnTo>
                    <a:pt x="37668" y="170065"/>
                  </a:lnTo>
                  <a:lnTo>
                    <a:pt x="38950" y="169697"/>
                  </a:lnTo>
                  <a:lnTo>
                    <a:pt x="40246" y="169341"/>
                  </a:lnTo>
                  <a:lnTo>
                    <a:pt x="40995" y="167995"/>
                  </a:lnTo>
                  <a:close/>
                </a:path>
                <a:path w="41275" h="308609">
                  <a:moveTo>
                    <a:pt x="40995" y="154165"/>
                  </a:moveTo>
                  <a:lnTo>
                    <a:pt x="40640" y="152857"/>
                  </a:lnTo>
                  <a:lnTo>
                    <a:pt x="40284" y="151561"/>
                  </a:lnTo>
                  <a:lnTo>
                    <a:pt x="38938" y="150812"/>
                  </a:lnTo>
                  <a:lnTo>
                    <a:pt x="37642" y="151168"/>
                  </a:lnTo>
                  <a:lnTo>
                    <a:pt x="36347" y="151536"/>
                  </a:lnTo>
                  <a:lnTo>
                    <a:pt x="35598" y="152869"/>
                  </a:lnTo>
                  <a:lnTo>
                    <a:pt x="36309" y="155460"/>
                  </a:lnTo>
                  <a:lnTo>
                    <a:pt x="37668" y="156222"/>
                  </a:lnTo>
                  <a:lnTo>
                    <a:pt x="38950" y="155854"/>
                  </a:lnTo>
                  <a:lnTo>
                    <a:pt x="40246" y="155498"/>
                  </a:lnTo>
                  <a:lnTo>
                    <a:pt x="40995" y="154165"/>
                  </a:lnTo>
                  <a:close/>
                </a:path>
                <a:path w="41275" h="308609">
                  <a:moveTo>
                    <a:pt x="40995" y="140335"/>
                  </a:moveTo>
                  <a:lnTo>
                    <a:pt x="40640" y="139039"/>
                  </a:lnTo>
                  <a:lnTo>
                    <a:pt x="40284" y="137731"/>
                  </a:lnTo>
                  <a:lnTo>
                    <a:pt x="38938" y="136982"/>
                  </a:lnTo>
                  <a:lnTo>
                    <a:pt x="37642" y="137337"/>
                  </a:lnTo>
                  <a:lnTo>
                    <a:pt x="36347" y="137706"/>
                  </a:lnTo>
                  <a:lnTo>
                    <a:pt x="35598" y="139052"/>
                  </a:lnTo>
                  <a:lnTo>
                    <a:pt x="36309" y="141643"/>
                  </a:lnTo>
                  <a:lnTo>
                    <a:pt x="37668" y="142405"/>
                  </a:lnTo>
                  <a:lnTo>
                    <a:pt x="38950" y="142024"/>
                  </a:lnTo>
                  <a:lnTo>
                    <a:pt x="40246" y="141668"/>
                  </a:lnTo>
                  <a:lnTo>
                    <a:pt x="40995" y="140335"/>
                  </a:lnTo>
                  <a:close/>
                </a:path>
                <a:path w="41275" h="308609">
                  <a:moveTo>
                    <a:pt x="40995" y="126492"/>
                  </a:moveTo>
                  <a:lnTo>
                    <a:pt x="40640" y="125196"/>
                  </a:lnTo>
                  <a:lnTo>
                    <a:pt x="40284" y="123901"/>
                  </a:lnTo>
                  <a:lnTo>
                    <a:pt x="38938" y="123139"/>
                  </a:lnTo>
                  <a:lnTo>
                    <a:pt x="36347" y="123875"/>
                  </a:lnTo>
                  <a:lnTo>
                    <a:pt x="35598" y="125209"/>
                  </a:lnTo>
                  <a:lnTo>
                    <a:pt x="36309" y="127800"/>
                  </a:lnTo>
                  <a:lnTo>
                    <a:pt x="37668" y="128562"/>
                  </a:lnTo>
                  <a:lnTo>
                    <a:pt x="38950" y="128193"/>
                  </a:lnTo>
                  <a:lnTo>
                    <a:pt x="40246" y="127838"/>
                  </a:lnTo>
                  <a:lnTo>
                    <a:pt x="40995" y="126492"/>
                  </a:lnTo>
                  <a:close/>
                </a:path>
                <a:path w="41275" h="308609">
                  <a:moveTo>
                    <a:pt x="40995" y="112661"/>
                  </a:moveTo>
                  <a:lnTo>
                    <a:pt x="40640" y="111353"/>
                  </a:lnTo>
                  <a:lnTo>
                    <a:pt x="40284" y="110058"/>
                  </a:lnTo>
                  <a:lnTo>
                    <a:pt x="38938" y="109308"/>
                  </a:lnTo>
                  <a:lnTo>
                    <a:pt x="37642" y="109664"/>
                  </a:lnTo>
                  <a:lnTo>
                    <a:pt x="36347" y="110032"/>
                  </a:lnTo>
                  <a:lnTo>
                    <a:pt x="35598" y="111366"/>
                  </a:lnTo>
                  <a:lnTo>
                    <a:pt x="36309" y="113957"/>
                  </a:lnTo>
                  <a:lnTo>
                    <a:pt x="37668" y="114719"/>
                  </a:lnTo>
                  <a:lnTo>
                    <a:pt x="38950" y="114350"/>
                  </a:lnTo>
                  <a:lnTo>
                    <a:pt x="40246" y="113995"/>
                  </a:lnTo>
                  <a:lnTo>
                    <a:pt x="40995" y="112661"/>
                  </a:lnTo>
                  <a:close/>
                </a:path>
                <a:path w="41275" h="308609">
                  <a:moveTo>
                    <a:pt x="40995" y="98818"/>
                  </a:moveTo>
                  <a:lnTo>
                    <a:pt x="40640" y="97523"/>
                  </a:lnTo>
                  <a:lnTo>
                    <a:pt x="40284" y="96215"/>
                  </a:lnTo>
                  <a:lnTo>
                    <a:pt x="38938" y="95465"/>
                  </a:lnTo>
                  <a:lnTo>
                    <a:pt x="37642" y="95821"/>
                  </a:lnTo>
                  <a:lnTo>
                    <a:pt x="36347" y="96189"/>
                  </a:lnTo>
                  <a:lnTo>
                    <a:pt x="35598" y="97536"/>
                  </a:lnTo>
                  <a:lnTo>
                    <a:pt x="36309" y="100126"/>
                  </a:lnTo>
                  <a:lnTo>
                    <a:pt x="37668" y="100888"/>
                  </a:lnTo>
                  <a:lnTo>
                    <a:pt x="38950" y="100507"/>
                  </a:lnTo>
                  <a:lnTo>
                    <a:pt x="40246" y="100152"/>
                  </a:lnTo>
                  <a:lnTo>
                    <a:pt x="40995" y="98818"/>
                  </a:lnTo>
                  <a:close/>
                </a:path>
                <a:path w="41275" h="308609">
                  <a:moveTo>
                    <a:pt x="40995" y="84975"/>
                  </a:moveTo>
                  <a:lnTo>
                    <a:pt x="40640" y="83680"/>
                  </a:lnTo>
                  <a:lnTo>
                    <a:pt x="40284" y="82384"/>
                  </a:lnTo>
                  <a:lnTo>
                    <a:pt x="38938" y="81635"/>
                  </a:lnTo>
                  <a:lnTo>
                    <a:pt x="37642" y="81991"/>
                  </a:lnTo>
                  <a:lnTo>
                    <a:pt x="36347" y="82359"/>
                  </a:lnTo>
                  <a:lnTo>
                    <a:pt x="35598" y="83693"/>
                  </a:lnTo>
                  <a:lnTo>
                    <a:pt x="36309" y="86283"/>
                  </a:lnTo>
                  <a:lnTo>
                    <a:pt x="37668" y="87045"/>
                  </a:lnTo>
                  <a:lnTo>
                    <a:pt x="38950" y="86677"/>
                  </a:lnTo>
                  <a:lnTo>
                    <a:pt x="40246" y="86321"/>
                  </a:lnTo>
                  <a:lnTo>
                    <a:pt x="40995" y="84975"/>
                  </a:lnTo>
                  <a:close/>
                </a:path>
                <a:path w="41275" h="308609">
                  <a:moveTo>
                    <a:pt x="40995" y="71145"/>
                  </a:moveTo>
                  <a:lnTo>
                    <a:pt x="40640" y="69837"/>
                  </a:lnTo>
                  <a:lnTo>
                    <a:pt x="40284" y="68541"/>
                  </a:lnTo>
                  <a:lnTo>
                    <a:pt x="38938" y="67792"/>
                  </a:lnTo>
                  <a:lnTo>
                    <a:pt x="37642" y="68148"/>
                  </a:lnTo>
                  <a:lnTo>
                    <a:pt x="36347" y="68516"/>
                  </a:lnTo>
                  <a:lnTo>
                    <a:pt x="35598" y="69850"/>
                  </a:lnTo>
                  <a:lnTo>
                    <a:pt x="36309" y="72440"/>
                  </a:lnTo>
                  <a:lnTo>
                    <a:pt x="37668" y="73202"/>
                  </a:lnTo>
                  <a:lnTo>
                    <a:pt x="38950" y="72834"/>
                  </a:lnTo>
                  <a:lnTo>
                    <a:pt x="40246" y="72478"/>
                  </a:lnTo>
                  <a:lnTo>
                    <a:pt x="40995" y="71145"/>
                  </a:lnTo>
                  <a:close/>
                </a:path>
                <a:path w="41275" h="308609">
                  <a:moveTo>
                    <a:pt x="40995" y="57315"/>
                  </a:moveTo>
                  <a:lnTo>
                    <a:pt x="40640" y="56019"/>
                  </a:lnTo>
                  <a:lnTo>
                    <a:pt x="40284" y="54711"/>
                  </a:lnTo>
                  <a:lnTo>
                    <a:pt x="38938" y="53962"/>
                  </a:lnTo>
                  <a:lnTo>
                    <a:pt x="37642" y="54317"/>
                  </a:lnTo>
                  <a:lnTo>
                    <a:pt x="36347" y="54686"/>
                  </a:lnTo>
                  <a:lnTo>
                    <a:pt x="35598" y="56032"/>
                  </a:lnTo>
                  <a:lnTo>
                    <a:pt x="36309" y="58623"/>
                  </a:lnTo>
                  <a:lnTo>
                    <a:pt x="37668" y="59385"/>
                  </a:lnTo>
                  <a:lnTo>
                    <a:pt x="38950" y="59004"/>
                  </a:lnTo>
                  <a:lnTo>
                    <a:pt x="40246" y="58648"/>
                  </a:lnTo>
                  <a:lnTo>
                    <a:pt x="40995" y="5731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87"/>
            <p:cNvSpPr/>
            <p:nvPr/>
          </p:nvSpPr>
          <p:spPr>
            <a:xfrm>
              <a:off x="8825659" y="8440340"/>
              <a:ext cx="107957" cy="781818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397" y="75069"/>
                  </a:moveTo>
                  <a:lnTo>
                    <a:pt x="5041" y="73774"/>
                  </a:lnTo>
                  <a:lnTo>
                    <a:pt x="4686" y="72466"/>
                  </a:lnTo>
                  <a:lnTo>
                    <a:pt x="3340" y="71716"/>
                  </a:lnTo>
                  <a:lnTo>
                    <a:pt x="749" y="72453"/>
                  </a:lnTo>
                  <a:lnTo>
                    <a:pt x="0" y="73787"/>
                  </a:lnTo>
                  <a:lnTo>
                    <a:pt x="711" y="76377"/>
                  </a:lnTo>
                  <a:lnTo>
                    <a:pt x="2057" y="77139"/>
                  </a:lnTo>
                  <a:lnTo>
                    <a:pt x="3352" y="76771"/>
                  </a:lnTo>
                  <a:lnTo>
                    <a:pt x="4648" y="76415"/>
                  </a:lnTo>
                  <a:lnTo>
                    <a:pt x="5397" y="75069"/>
                  </a:lnTo>
                  <a:close/>
                </a:path>
                <a:path w="41275" h="308609">
                  <a:moveTo>
                    <a:pt x="5397" y="61239"/>
                  </a:moveTo>
                  <a:lnTo>
                    <a:pt x="5041" y="59931"/>
                  </a:lnTo>
                  <a:lnTo>
                    <a:pt x="4686" y="58635"/>
                  </a:lnTo>
                  <a:lnTo>
                    <a:pt x="3340" y="57886"/>
                  </a:lnTo>
                  <a:lnTo>
                    <a:pt x="2044" y="58242"/>
                  </a:lnTo>
                  <a:lnTo>
                    <a:pt x="749" y="58610"/>
                  </a:lnTo>
                  <a:lnTo>
                    <a:pt x="0" y="59944"/>
                  </a:lnTo>
                  <a:lnTo>
                    <a:pt x="711" y="62534"/>
                  </a:lnTo>
                  <a:lnTo>
                    <a:pt x="2057" y="63296"/>
                  </a:lnTo>
                  <a:lnTo>
                    <a:pt x="3352" y="62928"/>
                  </a:lnTo>
                  <a:lnTo>
                    <a:pt x="4648" y="62572"/>
                  </a:lnTo>
                  <a:lnTo>
                    <a:pt x="5397" y="61239"/>
                  </a:lnTo>
                  <a:close/>
                </a:path>
                <a:path w="41275" h="308609">
                  <a:moveTo>
                    <a:pt x="5397" y="47396"/>
                  </a:moveTo>
                  <a:lnTo>
                    <a:pt x="5041" y="46101"/>
                  </a:lnTo>
                  <a:lnTo>
                    <a:pt x="4686" y="44792"/>
                  </a:lnTo>
                  <a:lnTo>
                    <a:pt x="3340" y="44043"/>
                  </a:lnTo>
                  <a:lnTo>
                    <a:pt x="2044" y="44399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711" y="48704"/>
                  </a:lnTo>
                  <a:lnTo>
                    <a:pt x="2057" y="49466"/>
                  </a:lnTo>
                  <a:lnTo>
                    <a:pt x="3352" y="49085"/>
                  </a:lnTo>
                  <a:lnTo>
                    <a:pt x="4648" y="48729"/>
                  </a:lnTo>
                  <a:lnTo>
                    <a:pt x="5397" y="47396"/>
                  </a:lnTo>
                  <a:close/>
                </a:path>
                <a:path w="41275" h="308609">
                  <a:moveTo>
                    <a:pt x="5397" y="33553"/>
                  </a:moveTo>
                  <a:lnTo>
                    <a:pt x="5041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711" y="34861"/>
                  </a:lnTo>
                  <a:lnTo>
                    <a:pt x="2057" y="35623"/>
                  </a:lnTo>
                  <a:lnTo>
                    <a:pt x="3352" y="35255"/>
                  </a:lnTo>
                  <a:lnTo>
                    <a:pt x="4648" y="34899"/>
                  </a:lnTo>
                  <a:lnTo>
                    <a:pt x="5397" y="33553"/>
                  </a:lnTo>
                  <a:close/>
                </a:path>
                <a:path w="41275" h="308609">
                  <a:moveTo>
                    <a:pt x="5397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2044" y="16738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11" y="21031"/>
                  </a:lnTo>
                  <a:lnTo>
                    <a:pt x="2057" y="21793"/>
                  </a:lnTo>
                  <a:lnTo>
                    <a:pt x="3352" y="21424"/>
                  </a:lnTo>
                  <a:lnTo>
                    <a:pt x="4648" y="21069"/>
                  </a:lnTo>
                  <a:lnTo>
                    <a:pt x="5397" y="19735"/>
                  </a:lnTo>
                  <a:close/>
                </a:path>
                <a:path w="41275" h="308609">
                  <a:moveTo>
                    <a:pt x="5397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2044" y="2895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711" y="7200"/>
                  </a:lnTo>
                  <a:lnTo>
                    <a:pt x="2057" y="7962"/>
                  </a:lnTo>
                  <a:lnTo>
                    <a:pt x="3352" y="7581"/>
                  </a:lnTo>
                  <a:lnTo>
                    <a:pt x="4648" y="7226"/>
                  </a:lnTo>
                  <a:lnTo>
                    <a:pt x="5397" y="5892"/>
                  </a:lnTo>
                  <a:close/>
                </a:path>
                <a:path w="41275" h="308609">
                  <a:moveTo>
                    <a:pt x="12433" y="73113"/>
                  </a:moveTo>
                  <a:lnTo>
                    <a:pt x="12077" y="71818"/>
                  </a:lnTo>
                  <a:lnTo>
                    <a:pt x="11722" y="70510"/>
                  </a:lnTo>
                  <a:lnTo>
                    <a:pt x="10375" y="69761"/>
                  </a:lnTo>
                  <a:lnTo>
                    <a:pt x="9080" y="70116"/>
                  </a:lnTo>
                  <a:lnTo>
                    <a:pt x="7785" y="70485"/>
                  </a:lnTo>
                  <a:lnTo>
                    <a:pt x="7035" y="71831"/>
                  </a:lnTo>
                  <a:lnTo>
                    <a:pt x="7747" y="74422"/>
                  </a:lnTo>
                  <a:lnTo>
                    <a:pt x="9093" y="75184"/>
                  </a:lnTo>
                  <a:lnTo>
                    <a:pt x="10388" y="74803"/>
                  </a:lnTo>
                  <a:lnTo>
                    <a:pt x="11684" y="74447"/>
                  </a:lnTo>
                  <a:lnTo>
                    <a:pt x="12433" y="73113"/>
                  </a:lnTo>
                  <a:close/>
                </a:path>
                <a:path w="41275" h="308609">
                  <a:moveTo>
                    <a:pt x="12433" y="59270"/>
                  </a:moveTo>
                  <a:lnTo>
                    <a:pt x="12077" y="57975"/>
                  </a:lnTo>
                  <a:lnTo>
                    <a:pt x="11722" y="56680"/>
                  </a:lnTo>
                  <a:lnTo>
                    <a:pt x="10375" y="55918"/>
                  </a:lnTo>
                  <a:lnTo>
                    <a:pt x="7785" y="56654"/>
                  </a:lnTo>
                  <a:lnTo>
                    <a:pt x="7035" y="57988"/>
                  </a:lnTo>
                  <a:lnTo>
                    <a:pt x="7747" y="60579"/>
                  </a:lnTo>
                  <a:lnTo>
                    <a:pt x="9093" y="61341"/>
                  </a:lnTo>
                  <a:lnTo>
                    <a:pt x="10388" y="60972"/>
                  </a:lnTo>
                  <a:lnTo>
                    <a:pt x="11684" y="60617"/>
                  </a:lnTo>
                  <a:lnTo>
                    <a:pt x="12433" y="59270"/>
                  </a:lnTo>
                  <a:close/>
                </a:path>
                <a:path w="41275" h="308609">
                  <a:moveTo>
                    <a:pt x="12433" y="45440"/>
                  </a:moveTo>
                  <a:lnTo>
                    <a:pt x="12077" y="44132"/>
                  </a:lnTo>
                  <a:lnTo>
                    <a:pt x="11722" y="42837"/>
                  </a:lnTo>
                  <a:lnTo>
                    <a:pt x="10375" y="42087"/>
                  </a:lnTo>
                  <a:lnTo>
                    <a:pt x="9080" y="42443"/>
                  </a:lnTo>
                  <a:lnTo>
                    <a:pt x="7785" y="42811"/>
                  </a:lnTo>
                  <a:lnTo>
                    <a:pt x="7035" y="44145"/>
                  </a:lnTo>
                  <a:lnTo>
                    <a:pt x="7747" y="46736"/>
                  </a:lnTo>
                  <a:lnTo>
                    <a:pt x="9093" y="47498"/>
                  </a:lnTo>
                  <a:lnTo>
                    <a:pt x="10388" y="47129"/>
                  </a:lnTo>
                  <a:lnTo>
                    <a:pt x="11684" y="46774"/>
                  </a:lnTo>
                  <a:lnTo>
                    <a:pt x="12433" y="45440"/>
                  </a:lnTo>
                  <a:close/>
                </a:path>
                <a:path w="41275" h="308609">
                  <a:moveTo>
                    <a:pt x="12433" y="31597"/>
                  </a:moveTo>
                  <a:lnTo>
                    <a:pt x="12077" y="30302"/>
                  </a:lnTo>
                  <a:lnTo>
                    <a:pt x="11722" y="28994"/>
                  </a:lnTo>
                  <a:lnTo>
                    <a:pt x="10375" y="28244"/>
                  </a:lnTo>
                  <a:lnTo>
                    <a:pt x="9080" y="28600"/>
                  </a:lnTo>
                  <a:lnTo>
                    <a:pt x="7785" y="28968"/>
                  </a:lnTo>
                  <a:lnTo>
                    <a:pt x="7035" y="30314"/>
                  </a:lnTo>
                  <a:lnTo>
                    <a:pt x="7747" y="32905"/>
                  </a:lnTo>
                  <a:lnTo>
                    <a:pt x="9093" y="33667"/>
                  </a:lnTo>
                  <a:lnTo>
                    <a:pt x="10388" y="33286"/>
                  </a:lnTo>
                  <a:lnTo>
                    <a:pt x="11684" y="32931"/>
                  </a:lnTo>
                  <a:lnTo>
                    <a:pt x="12433" y="31597"/>
                  </a:lnTo>
                  <a:close/>
                </a:path>
                <a:path w="41275" h="308609">
                  <a:moveTo>
                    <a:pt x="12433" y="17754"/>
                  </a:moveTo>
                  <a:lnTo>
                    <a:pt x="12077" y="16459"/>
                  </a:lnTo>
                  <a:lnTo>
                    <a:pt x="11722" y="15163"/>
                  </a:lnTo>
                  <a:lnTo>
                    <a:pt x="10375" y="14401"/>
                  </a:lnTo>
                  <a:lnTo>
                    <a:pt x="7785" y="15138"/>
                  </a:lnTo>
                  <a:lnTo>
                    <a:pt x="7035" y="16471"/>
                  </a:lnTo>
                  <a:lnTo>
                    <a:pt x="7747" y="19062"/>
                  </a:lnTo>
                  <a:lnTo>
                    <a:pt x="9093" y="19824"/>
                  </a:lnTo>
                  <a:lnTo>
                    <a:pt x="10388" y="19456"/>
                  </a:lnTo>
                  <a:lnTo>
                    <a:pt x="11684" y="19100"/>
                  </a:lnTo>
                  <a:lnTo>
                    <a:pt x="12433" y="17754"/>
                  </a:lnTo>
                  <a:close/>
                </a:path>
                <a:path w="41275" h="308609">
                  <a:moveTo>
                    <a:pt x="12433" y="3924"/>
                  </a:moveTo>
                  <a:lnTo>
                    <a:pt x="12077" y="2616"/>
                  </a:lnTo>
                  <a:lnTo>
                    <a:pt x="11722" y="1320"/>
                  </a:lnTo>
                  <a:lnTo>
                    <a:pt x="10375" y="571"/>
                  </a:lnTo>
                  <a:lnTo>
                    <a:pt x="9080" y="927"/>
                  </a:lnTo>
                  <a:lnTo>
                    <a:pt x="7785" y="1295"/>
                  </a:lnTo>
                  <a:lnTo>
                    <a:pt x="7035" y="2628"/>
                  </a:lnTo>
                  <a:lnTo>
                    <a:pt x="7747" y="5219"/>
                  </a:lnTo>
                  <a:lnTo>
                    <a:pt x="9093" y="5981"/>
                  </a:lnTo>
                  <a:lnTo>
                    <a:pt x="10388" y="5613"/>
                  </a:lnTo>
                  <a:lnTo>
                    <a:pt x="11684" y="5257"/>
                  </a:lnTo>
                  <a:lnTo>
                    <a:pt x="12433" y="3924"/>
                  </a:lnTo>
                  <a:close/>
                </a:path>
                <a:path w="41275" h="308609">
                  <a:moveTo>
                    <a:pt x="19456" y="57315"/>
                  </a:moveTo>
                  <a:lnTo>
                    <a:pt x="19100" y="56019"/>
                  </a:lnTo>
                  <a:lnTo>
                    <a:pt x="18745" y="54711"/>
                  </a:lnTo>
                  <a:lnTo>
                    <a:pt x="17399" y="53962"/>
                  </a:lnTo>
                  <a:lnTo>
                    <a:pt x="16103" y="54317"/>
                  </a:lnTo>
                  <a:lnTo>
                    <a:pt x="14808" y="54686"/>
                  </a:lnTo>
                  <a:lnTo>
                    <a:pt x="14058" y="56032"/>
                  </a:lnTo>
                  <a:lnTo>
                    <a:pt x="14770" y="58623"/>
                  </a:lnTo>
                  <a:lnTo>
                    <a:pt x="16129" y="59385"/>
                  </a:lnTo>
                  <a:lnTo>
                    <a:pt x="17411" y="59004"/>
                  </a:lnTo>
                  <a:lnTo>
                    <a:pt x="18707" y="58648"/>
                  </a:lnTo>
                  <a:lnTo>
                    <a:pt x="19456" y="57315"/>
                  </a:lnTo>
                  <a:close/>
                </a:path>
                <a:path w="41275" h="308609">
                  <a:moveTo>
                    <a:pt x="19456" y="43472"/>
                  </a:moveTo>
                  <a:lnTo>
                    <a:pt x="19100" y="42176"/>
                  </a:lnTo>
                  <a:lnTo>
                    <a:pt x="18745" y="40881"/>
                  </a:lnTo>
                  <a:lnTo>
                    <a:pt x="17399" y="40132"/>
                  </a:lnTo>
                  <a:lnTo>
                    <a:pt x="16103" y="40487"/>
                  </a:lnTo>
                  <a:lnTo>
                    <a:pt x="14808" y="40855"/>
                  </a:lnTo>
                  <a:lnTo>
                    <a:pt x="14058" y="42189"/>
                  </a:lnTo>
                  <a:lnTo>
                    <a:pt x="14770" y="44780"/>
                  </a:lnTo>
                  <a:lnTo>
                    <a:pt x="16129" y="45542"/>
                  </a:lnTo>
                  <a:lnTo>
                    <a:pt x="17411" y="45173"/>
                  </a:lnTo>
                  <a:lnTo>
                    <a:pt x="18707" y="44818"/>
                  </a:lnTo>
                  <a:lnTo>
                    <a:pt x="19456" y="43472"/>
                  </a:lnTo>
                  <a:close/>
                </a:path>
                <a:path w="41275" h="308609">
                  <a:moveTo>
                    <a:pt x="19456" y="29641"/>
                  </a:moveTo>
                  <a:lnTo>
                    <a:pt x="19100" y="28333"/>
                  </a:lnTo>
                  <a:lnTo>
                    <a:pt x="18745" y="27038"/>
                  </a:lnTo>
                  <a:lnTo>
                    <a:pt x="17399" y="26289"/>
                  </a:lnTo>
                  <a:lnTo>
                    <a:pt x="16103" y="26644"/>
                  </a:lnTo>
                  <a:lnTo>
                    <a:pt x="14808" y="27012"/>
                  </a:lnTo>
                  <a:lnTo>
                    <a:pt x="14058" y="28346"/>
                  </a:lnTo>
                  <a:lnTo>
                    <a:pt x="14770" y="30937"/>
                  </a:lnTo>
                  <a:lnTo>
                    <a:pt x="16129" y="31699"/>
                  </a:lnTo>
                  <a:lnTo>
                    <a:pt x="17411" y="31330"/>
                  </a:lnTo>
                  <a:lnTo>
                    <a:pt x="18707" y="30975"/>
                  </a:lnTo>
                  <a:lnTo>
                    <a:pt x="19456" y="29641"/>
                  </a:lnTo>
                  <a:close/>
                </a:path>
                <a:path w="41275" h="308609">
                  <a:moveTo>
                    <a:pt x="19456" y="15798"/>
                  </a:moveTo>
                  <a:lnTo>
                    <a:pt x="19100" y="14503"/>
                  </a:lnTo>
                  <a:lnTo>
                    <a:pt x="18745" y="13195"/>
                  </a:lnTo>
                  <a:lnTo>
                    <a:pt x="17399" y="12446"/>
                  </a:lnTo>
                  <a:lnTo>
                    <a:pt x="16103" y="12801"/>
                  </a:lnTo>
                  <a:lnTo>
                    <a:pt x="14808" y="13169"/>
                  </a:lnTo>
                  <a:lnTo>
                    <a:pt x="14058" y="14516"/>
                  </a:lnTo>
                  <a:lnTo>
                    <a:pt x="14770" y="17106"/>
                  </a:lnTo>
                  <a:lnTo>
                    <a:pt x="16129" y="17868"/>
                  </a:lnTo>
                  <a:lnTo>
                    <a:pt x="17411" y="17487"/>
                  </a:lnTo>
                  <a:lnTo>
                    <a:pt x="18707" y="17132"/>
                  </a:lnTo>
                  <a:lnTo>
                    <a:pt x="19456" y="15798"/>
                  </a:lnTo>
                  <a:close/>
                </a:path>
                <a:path w="41275" h="308609">
                  <a:moveTo>
                    <a:pt x="19456" y="1955"/>
                  </a:moveTo>
                  <a:lnTo>
                    <a:pt x="18923" y="0"/>
                  </a:lnTo>
                  <a:lnTo>
                    <a:pt x="14452" y="0"/>
                  </a:lnTo>
                  <a:lnTo>
                    <a:pt x="14058" y="673"/>
                  </a:lnTo>
                  <a:lnTo>
                    <a:pt x="14770" y="3263"/>
                  </a:lnTo>
                  <a:lnTo>
                    <a:pt x="16129" y="4025"/>
                  </a:lnTo>
                  <a:lnTo>
                    <a:pt x="18707" y="3302"/>
                  </a:lnTo>
                  <a:lnTo>
                    <a:pt x="19456" y="1955"/>
                  </a:lnTo>
                  <a:close/>
                </a:path>
                <a:path w="41275" h="308609">
                  <a:moveTo>
                    <a:pt x="26428" y="308495"/>
                  </a:moveTo>
                  <a:lnTo>
                    <a:pt x="26200" y="307695"/>
                  </a:lnTo>
                  <a:lnTo>
                    <a:pt x="24853" y="306946"/>
                  </a:lnTo>
                  <a:lnTo>
                    <a:pt x="22263" y="307670"/>
                  </a:lnTo>
                  <a:lnTo>
                    <a:pt x="21805" y="308495"/>
                  </a:lnTo>
                  <a:lnTo>
                    <a:pt x="26428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55" y="295173"/>
                  </a:lnTo>
                  <a:lnTo>
                    <a:pt x="26200" y="293865"/>
                  </a:lnTo>
                  <a:lnTo>
                    <a:pt x="24853" y="293116"/>
                  </a:lnTo>
                  <a:lnTo>
                    <a:pt x="22263" y="293839"/>
                  </a:lnTo>
                  <a:lnTo>
                    <a:pt x="21513" y="295186"/>
                  </a:lnTo>
                  <a:lnTo>
                    <a:pt x="21869" y="296481"/>
                  </a:lnTo>
                  <a:lnTo>
                    <a:pt x="22237" y="297764"/>
                  </a:lnTo>
                  <a:lnTo>
                    <a:pt x="23583" y="298526"/>
                  </a:lnTo>
                  <a:lnTo>
                    <a:pt x="24866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55" y="281330"/>
                  </a:lnTo>
                  <a:lnTo>
                    <a:pt x="26200" y="280022"/>
                  </a:lnTo>
                  <a:lnTo>
                    <a:pt x="24853" y="279273"/>
                  </a:lnTo>
                  <a:lnTo>
                    <a:pt x="22263" y="280009"/>
                  </a:lnTo>
                  <a:lnTo>
                    <a:pt x="21513" y="281343"/>
                  </a:lnTo>
                  <a:lnTo>
                    <a:pt x="21869" y="282638"/>
                  </a:lnTo>
                  <a:lnTo>
                    <a:pt x="22237" y="283933"/>
                  </a:lnTo>
                  <a:lnTo>
                    <a:pt x="23583" y="284695"/>
                  </a:lnTo>
                  <a:lnTo>
                    <a:pt x="24866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55" y="267487"/>
                  </a:lnTo>
                  <a:lnTo>
                    <a:pt x="26200" y="266192"/>
                  </a:lnTo>
                  <a:lnTo>
                    <a:pt x="24853" y="265442"/>
                  </a:lnTo>
                  <a:lnTo>
                    <a:pt x="22263" y="266166"/>
                  </a:lnTo>
                  <a:lnTo>
                    <a:pt x="21513" y="267500"/>
                  </a:lnTo>
                  <a:lnTo>
                    <a:pt x="21869" y="268808"/>
                  </a:lnTo>
                  <a:lnTo>
                    <a:pt x="22237" y="270090"/>
                  </a:lnTo>
                  <a:lnTo>
                    <a:pt x="23583" y="270852"/>
                  </a:lnTo>
                  <a:lnTo>
                    <a:pt x="24866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55" y="253644"/>
                  </a:lnTo>
                  <a:lnTo>
                    <a:pt x="26200" y="252349"/>
                  </a:lnTo>
                  <a:lnTo>
                    <a:pt x="24853" y="251599"/>
                  </a:lnTo>
                  <a:lnTo>
                    <a:pt x="22263" y="252323"/>
                  </a:lnTo>
                  <a:lnTo>
                    <a:pt x="21513" y="253669"/>
                  </a:lnTo>
                  <a:lnTo>
                    <a:pt x="21869" y="254965"/>
                  </a:lnTo>
                  <a:lnTo>
                    <a:pt x="22237" y="256247"/>
                  </a:lnTo>
                  <a:lnTo>
                    <a:pt x="23583" y="257009"/>
                  </a:lnTo>
                  <a:lnTo>
                    <a:pt x="24866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55" y="239814"/>
                  </a:lnTo>
                  <a:lnTo>
                    <a:pt x="26200" y="238506"/>
                  </a:lnTo>
                  <a:lnTo>
                    <a:pt x="24853" y="237756"/>
                  </a:lnTo>
                  <a:lnTo>
                    <a:pt x="22263" y="238493"/>
                  </a:lnTo>
                  <a:lnTo>
                    <a:pt x="21513" y="239826"/>
                  </a:lnTo>
                  <a:lnTo>
                    <a:pt x="21869" y="241122"/>
                  </a:lnTo>
                  <a:lnTo>
                    <a:pt x="22237" y="242417"/>
                  </a:lnTo>
                  <a:lnTo>
                    <a:pt x="23583" y="243179"/>
                  </a:lnTo>
                  <a:lnTo>
                    <a:pt x="24866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55" y="225971"/>
                  </a:lnTo>
                  <a:lnTo>
                    <a:pt x="26200" y="224675"/>
                  </a:lnTo>
                  <a:lnTo>
                    <a:pt x="24853" y="223926"/>
                  </a:lnTo>
                  <a:lnTo>
                    <a:pt x="22263" y="224650"/>
                  </a:lnTo>
                  <a:lnTo>
                    <a:pt x="21513" y="225983"/>
                  </a:lnTo>
                  <a:lnTo>
                    <a:pt x="21869" y="227291"/>
                  </a:lnTo>
                  <a:lnTo>
                    <a:pt x="22237" y="228574"/>
                  </a:lnTo>
                  <a:lnTo>
                    <a:pt x="23583" y="229336"/>
                  </a:lnTo>
                  <a:lnTo>
                    <a:pt x="24866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55" y="212140"/>
                  </a:lnTo>
                  <a:lnTo>
                    <a:pt x="26200" y="210832"/>
                  </a:lnTo>
                  <a:lnTo>
                    <a:pt x="24853" y="210083"/>
                  </a:lnTo>
                  <a:lnTo>
                    <a:pt x="22263" y="210807"/>
                  </a:lnTo>
                  <a:lnTo>
                    <a:pt x="21513" y="212153"/>
                  </a:lnTo>
                  <a:lnTo>
                    <a:pt x="21869" y="213448"/>
                  </a:lnTo>
                  <a:lnTo>
                    <a:pt x="22237" y="214731"/>
                  </a:lnTo>
                  <a:lnTo>
                    <a:pt x="23583" y="215493"/>
                  </a:lnTo>
                  <a:lnTo>
                    <a:pt x="24866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55" y="198310"/>
                  </a:lnTo>
                  <a:lnTo>
                    <a:pt x="26200" y="197002"/>
                  </a:lnTo>
                  <a:lnTo>
                    <a:pt x="24853" y="196253"/>
                  </a:lnTo>
                  <a:lnTo>
                    <a:pt x="22263" y="196989"/>
                  </a:lnTo>
                  <a:lnTo>
                    <a:pt x="21513" y="198323"/>
                  </a:lnTo>
                  <a:lnTo>
                    <a:pt x="21869" y="199618"/>
                  </a:lnTo>
                  <a:lnTo>
                    <a:pt x="22237" y="200914"/>
                  </a:lnTo>
                  <a:lnTo>
                    <a:pt x="23583" y="201676"/>
                  </a:lnTo>
                  <a:lnTo>
                    <a:pt x="24866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55" y="184467"/>
                  </a:lnTo>
                  <a:lnTo>
                    <a:pt x="26200" y="183172"/>
                  </a:lnTo>
                  <a:lnTo>
                    <a:pt x="24853" y="182422"/>
                  </a:lnTo>
                  <a:lnTo>
                    <a:pt x="22263" y="183146"/>
                  </a:lnTo>
                  <a:lnTo>
                    <a:pt x="21513" y="184480"/>
                  </a:lnTo>
                  <a:lnTo>
                    <a:pt x="21869" y="185788"/>
                  </a:lnTo>
                  <a:lnTo>
                    <a:pt x="22237" y="187071"/>
                  </a:lnTo>
                  <a:lnTo>
                    <a:pt x="23583" y="187833"/>
                  </a:lnTo>
                  <a:lnTo>
                    <a:pt x="24866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55" y="170637"/>
                  </a:lnTo>
                  <a:lnTo>
                    <a:pt x="26200" y="169329"/>
                  </a:lnTo>
                  <a:lnTo>
                    <a:pt x="24853" y="168579"/>
                  </a:lnTo>
                  <a:lnTo>
                    <a:pt x="22263" y="169303"/>
                  </a:lnTo>
                  <a:lnTo>
                    <a:pt x="21513" y="170649"/>
                  </a:lnTo>
                  <a:lnTo>
                    <a:pt x="21869" y="171945"/>
                  </a:lnTo>
                  <a:lnTo>
                    <a:pt x="22237" y="173228"/>
                  </a:lnTo>
                  <a:lnTo>
                    <a:pt x="23583" y="173990"/>
                  </a:lnTo>
                  <a:lnTo>
                    <a:pt x="24866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55" y="156794"/>
                  </a:lnTo>
                  <a:lnTo>
                    <a:pt x="26200" y="155486"/>
                  </a:lnTo>
                  <a:lnTo>
                    <a:pt x="24853" y="154736"/>
                  </a:lnTo>
                  <a:lnTo>
                    <a:pt x="22263" y="155473"/>
                  </a:lnTo>
                  <a:lnTo>
                    <a:pt x="21513" y="156806"/>
                  </a:lnTo>
                  <a:lnTo>
                    <a:pt x="21869" y="158102"/>
                  </a:lnTo>
                  <a:lnTo>
                    <a:pt x="22237" y="159397"/>
                  </a:lnTo>
                  <a:lnTo>
                    <a:pt x="23583" y="160159"/>
                  </a:lnTo>
                  <a:lnTo>
                    <a:pt x="24866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55" y="142951"/>
                  </a:lnTo>
                  <a:lnTo>
                    <a:pt x="26200" y="141655"/>
                  </a:lnTo>
                  <a:lnTo>
                    <a:pt x="24853" y="140906"/>
                  </a:lnTo>
                  <a:lnTo>
                    <a:pt x="22263" y="141630"/>
                  </a:lnTo>
                  <a:lnTo>
                    <a:pt x="21513" y="142963"/>
                  </a:lnTo>
                  <a:lnTo>
                    <a:pt x="21869" y="144272"/>
                  </a:lnTo>
                  <a:lnTo>
                    <a:pt x="22237" y="145554"/>
                  </a:lnTo>
                  <a:lnTo>
                    <a:pt x="23583" y="146316"/>
                  </a:lnTo>
                  <a:lnTo>
                    <a:pt x="24866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55" y="129120"/>
                  </a:lnTo>
                  <a:lnTo>
                    <a:pt x="26200" y="127812"/>
                  </a:lnTo>
                  <a:lnTo>
                    <a:pt x="24853" y="127063"/>
                  </a:lnTo>
                  <a:lnTo>
                    <a:pt x="22263" y="127787"/>
                  </a:lnTo>
                  <a:lnTo>
                    <a:pt x="21513" y="129133"/>
                  </a:lnTo>
                  <a:lnTo>
                    <a:pt x="21869" y="130429"/>
                  </a:lnTo>
                  <a:lnTo>
                    <a:pt x="22237" y="131711"/>
                  </a:lnTo>
                  <a:lnTo>
                    <a:pt x="23583" y="132473"/>
                  </a:lnTo>
                  <a:lnTo>
                    <a:pt x="24866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55" y="115290"/>
                  </a:lnTo>
                  <a:lnTo>
                    <a:pt x="26200" y="113982"/>
                  </a:lnTo>
                  <a:lnTo>
                    <a:pt x="24853" y="113233"/>
                  </a:lnTo>
                  <a:lnTo>
                    <a:pt x="22263" y="113969"/>
                  </a:lnTo>
                  <a:lnTo>
                    <a:pt x="21513" y="115303"/>
                  </a:lnTo>
                  <a:lnTo>
                    <a:pt x="21869" y="116598"/>
                  </a:lnTo>
                  <a:lnTo>
                    <a:pt x="22237" y="117894"/>
                  </a:lnTo>
                  <a:lnTo>
                    <a:pt x="23583" y="118656"/>
                  </a:lnTo>
                  <a:lnTo>
                    <a:pt x="24866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55" y="101447"/>
                  </a:lnTo>
                  <a:lnTo>
                    <a:pt x="26200" y="100152"/>
                  </a:lnTo>
                  <a:lnTo>
                    <a:pt x="24853" y="99402"/>
                  </a:lnTo>
                  <a:lnTo>
                    <a:pt x="22263" y="100126"/>
                  </a:lnTo>
                  <a:lnTo>
                    <a:pt x="21513" y="101460"/>
                  </a:lnTo>
                  <a:lnTo>
                    <a:pt x="21869" y="102768"/>
                  </a:lnTo>
                  <a:lnTo>
                    <a:pt x="22237" y="104051"/>
                  </a:lnTo>
                  <a:lnTo>
                    <a:pt x="23583" y="104813"/>
                  </a:lnTo>
                  <a:lnTo>
                    <a:pt x="24866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26924" y="88912"/>
                  </a:moveTo>
                  <a:lnTo>
                    <a:pt x="26555" y="87617"/>
                  </a:lnTo>
                  <a:lnTo>
                    <a:pt x="26200" y="86309"/>
                  </a:lnTo>
                  <a:lnTo>
                    <a:pt x="24853" y="85559"/>
                  </a:lnTo>
                  <a:lnTo>
                    <a:pt x="22263" y="86283"/>
                  </a:lnTo>
                  <a:lnTo>
                    <a:pt x="21513" y="87630"/>
                  </a:lnTo>
                  <a:lnTo>
                    <a:pt x="21869" y="88925"/>
                  </a:lnTo>
                  <a:lnTo>
                    <a:pt x="22237" y="90208"/>
                  </a:lnTo>
                  <a:lnTo>
                    <a:pt x="23583" y="90970"/>
                  </a:lnTo>
                  <a:lnTo>
                    <a:pt x="24866" y="90601"/>
                  </a:lnTo>
                  <a:lnTo>
                    <a:pt x="26174" y="90246"/>
                  </a:lnTo>
                  <a:lnTo>
                    <a:pt x="26924" y="88912"/>
                  </a:lnTo>
                  <a:close/>
                </a:path>
                <a:path w="41275" h="308609">
                  <a:moveTo>
                    <a:pt x="26924" y="75069"/>
                  </a:moveTo>
                  <a:lnTo>
                    <a:pt x="26555" y="73774"/>
                  </a:lnTo>
                  <a:lnTo>
                    <a:pt x="26200" y="72466"/>
                  </a:lnTo>
                  <a:lnTo>
                    <a:pt x="24853" y="71716"/>
                  </a:lnTo>
                  <a:lnTo>
                    <a:pt x="22263" y="72453"/>
                  </a:lnTo>
                  <a:lnTo>
                    <a:pt x="21513" y="73787"/>
                  </a:lnTo>
                  <a:lnTo>
                    <a:pt x="21869" y="75082"/>
                  </a:lnTo>
                  <a:lnTo>
                    <a:pt x="22237" y="76377"/>
                  </a:lnTo>
                  <a:lnTo>
                    <a:pt x="23583" y="77139"/>
                  </a:lnTo>
                  <a:lnTo>
                    <a:pt x="24866" y="76771"/>
                  </a:lnTo>
                  <a:lnTo>
                    <a:pt x="26174" y="76415"/>
                  </a:lnTo>
                  <a:lnTo>
                    <a:pt x="26924" y="75069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35" y="305727"/>
                  </a:lnTo>
                  <a:lnTo>
                    <a:pt x="31889" y="304977"/>
                  </a:lnTo>
                  <a:lnTo>
                    <a:pt x="29286" y="305727"/>
                  </a:lnTo>
                  <a:lnTo>
                    <a:pt x="28549" y="307047"/>
                  </a:lnTo>
                  <a:lnTo>
                    <a:pt x="28956" y="308495"/>
                  </a:lnTo>
                  <a:lnTo>
                    <a:pt x="33870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35" y="291896"/>
                  </a:lnTo>
                  <a:lnTo>
                    <a:pt x="31889" y="291147"/>
                  </a:lnTo>
                  <a:lnTo>
                    <a:pt x="29298" y="291871"/>
                  </a:lnTo>
                  <a:lnTo>
                    <a:pt x="28549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02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35" y="278053"/>
                  </a:lnTo>
                  <a:lnTo>
                    <a:pt x="31889" y="277304"/>
                  </a:lnTo>
                  <a:lnTo>
                    <a:pt x="29298" y="278028"/>
                  </a:lnTo>
                  <a:lnTo>
                    <a:pt x="28549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02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35" y="264223"/>
                  </a:lnTo>
                  <a:lnTo>
                    <a:pt x="31889" y="263474"/>
                  </a:lnTo>
                  <a:lnTo>
                    <a:pt x="29298" y="264210"/>
                  </a:lnTo>
                  <a:lnTo>
                    <a:pt x="28549" y="265544"/>
                  </a:lnTo>
                  <a:lnTo>
                    <a:pt x="28917" y="266839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35" y="250393"/>
                  </a:lnTo>
                  <a:lnTo>
                    <a:pt x="31889" y="249643"/>
                  </a:lnTo>
                  <a:lnTo>
                    <a:pt x="29298" y="250367"/>
                  </a:lnTo>
                  <a:lnTo>
                    <a:pt x="28549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02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35" y="236550"/>
                  </a:lnTo>
                  <a:lnTo>
                    <a:pt x="31889" y="235800"/>
                  </a:lnTo>
                  <a:lnTo>
                    <a:pt x="29298" y="236524"/>
                  </a:lnTo>
                  <a:lnTo>
                    <a:pt x="28549" y="237871"/>
                  </a:lnTo>
                  <a:lnTo>
                    <a:pt x="28917" y="239166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02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35" y="222707"/>
                  </a:lnTo>
                  <a:lnTo>
                    <a:pt x="31889" y="221957"/>
                  </a:lnTo>
                  <a:lnTo>
                    <a:pt x="29298" y="222694"/>
                  </a:lnTo>
                  <a:lnTo>
                    <a:pt x="28549" y="224028"/>
                  </a:lnTo>
                  <a:lnTo>
                    <a:pt x="28917" y="225323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35" y="208876"/>
                  </a:lnTo>
                  <a:lnTo>
                    <a:pt x="31889" y="208127"/>
                  </a:lnTo>
                  <a:lnTo>
                    <a:pt x="29298" y="208851"/>
                  </a:lnTo>
                  <a:lnTo>
                    <a:pt x="28549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02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35" y="195033"/>
                  </a:lnTo>
                  <a:lnTo>
                    <a:pt x="31889" y="194284"/>
                  </a:lnTo>
                  <a:lnTo>
                    <a:pt x="30607" y="194640"/>
                  </a:lnTo>
                  <a:lnTo>
                    <a:pt x="29298" y="195021"/>
                  </a:lnTo>
                  <a:lnTo>
                    <a:pt x="28549" y="196354"/>
                  </a:lnTo>
                  <a:lnTo>
                    <a:pt x="28917" y="197650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02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35" y="181190"/>
                  </a:lnTo>
                  <a:lnTo>
                    <a:pt x="31889" y="180441"/>
                  </a:lnTo>
                  <a:lnTo>
                    <a:pt x="29298" y="181178"/>
                  </a:lnTo>
                  <a:lnTo>
                    <a:pt x="28549" y="182511"/>
                  </a:lnTo>
                  <a:lnTo>
                    <a:pt x="28917" y="183807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35" y="167373"/>
                  </a:lnTo>
                  <a:lnTo>
                    <a:pt x="31889" y="166624"/>
                  </a:lnTo>
                  <a:lnTo>
                    <a:pt x="29298" y="167347"/>
                  </a:lnTo>
                  <a:lnTo>
                    <a:pt x="28549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02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35" y="153530"/>
                  </a:lnTo>
                  <a:lnTo>
                    <a:pt x="31889" y="152781"/>
                  </a:lnTo>
                  <a:lnTo>
                    <a:pt x="29298" y="153504"/>
                  </a:lnTo>
                  <a:lnTo>
                    <a:pt x="28549" y="154851"/>
                  </a:lnTo>
                  <a:lnTo>
                    <a:pt x="28917" y="156146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02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35" y="139700"/>
                  </a:lnTo>
                  <a:lnTo>
                    <a:pt x="31889" y="138938"/>
                  </a:lnTo>
                  <a:lnTo>
                    <a:pt x="29298" y="139674"/>
                  </a:lnTo>
                  <a:lnTo>
                    <a:pt x="28549" y="141008"/>
                  </a:lnTo>
                  <a:lnTo>
                    <a:pt x="28917" y="142303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02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35" y="125857"/>
                  </a:lnTo>
                  <a:lnTo>
                    <a:pt x="31889" y="125107"/>
                  </a:lnTo>
                  <a:lnTo>
                    <a:pt x="29298" y="125831"/>
                  </a:lnTo>
                  <a:lnTo>
                    <a:pt x="28549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02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35" y="112014"/>
                  </a:lnTo>
                  <a:lnTo>
                    <a:pt x="31889" y="111264"/>
                  </a:lnTo>
                  <a:lnTo>
                    <a:pt x="29298" y="111988"/>
                  </a:lnTo>
                  <a:lnTo>
                    <a:pt x="28549" y="113334"/>
                  </a:lnTo>
                  <a:lnTo>
                    <a:pt x="28917" y="114630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02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35" y="98183"/>
                  </a:lnTo>
                  <a:lnTo>
                    <a:pt x="31889" y="97421"/>
                  </a:lnTo>
                  <a:lnTo>
                    <a:pt x="29298" y="98158"/>
                  </a:lnTo>
                  <a:lnTo>
                    <a:pt x="28549" y="99491"/>
                  </a:lnTo>
                  <a:lnTo>
                    <a:pt x="28917" y="100787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02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35" y="84353"/>
                  </a:lnTo>
                  <a:lnTo>
                    <a:pt x="31889" y="83604"/>
                  </a:lnTo>
                  <a:lnTo>
                    <a:pt x="29298" y="84328"/>
                  </a:lnTo>
                  <a:lnTo>
                    <a:pt x="28549" y="85661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02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604" y="71818"/>
                  </a:lnTo>
                  <a:lnTo>
                    <a:pt x="33235" y="70510"/>
                  </a:lnTo>
                  <a:lnTo>
                    <a:pt x="31889" y="69761"/>
                  </a:lnTo>
                  <a:lnTo>
                    <a:pt x="29298" y="70485"/>
                  </a:lnTo>
                  <a:lnTo>
                    <a:pt x="28549" y="71831"/>
                  </a:lnTo>
                  <a:lnTo>
                    <a:pt x="28917" y="73126"/>
                  </a:lnTo>
                  <a:lnTo>
                    <a:pt x="29273" y="74422"/>
                  </a:lnTo>
                  <a:lnTo>
                    <a:pt x="30619" y="75184"/>
                  </a:lnTo>
                  <a:lnTo>
                    <a:pt x="31902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40995" y="306374"/>
                  </a:moveTo>
                  <a:lnTo>
                    <a:pt x="40640" y="305066"/>
                  </a:lnTo>
                  <a:lnTo>
                    <a:pt x="40284" y="303771"/>
                  </a:lnTo>
                  <a:lnTo>
                    <a:pt x="38925" y="303022"/>
                  </a:lnTo>
                  <a:lnTo>
                    <a:pt x="36347" y="303745"/>
                  </a:lnTo>
                  <a:lnTo>
                    <a:pt x="35598" y="305092"/>
                  </a:lnTo>
                  <a:lnTo>
                    <a:pt x="36309" y="307670"/>
                  </a:lnTo>
                  <a:lnTo>
                    <a:pt x="37655" y="308432"/>
                  </a:lnTo>
                  <a:lnTo>
                    <a:pt x="38938" y="308063"/>
                  </a:lnTo>
                  <a:lnTo>
                    <a:pt x="40246" y="307708"/>
                  </a:lnTo>
                  <a:lnTo>
                    <a:pt x="40995" y="306374"/>
                  </a:lnTo>
                  <a:close/>
                </a:path>
                <a:path w="41275" h="308609">
                  <a:moveTo>
                    <a:pt x="40995" y="292531"/>
                  </a:moveTo>
                  <a:lnTo>
                    <a:pt x="40640" y="291236"/>
                  </a:lnTo>
                  <a:lnTo>
                    <a:pt x="40284" y="289941"/>
                  </a:lnTo>
                  <a:lnTo>
                    <a:pt x="38925" y="289191"/>
                  </a:lnTo>
                  <a:lnTo>
                    <a:pt x="36347" y="289915"/>
                  </a:lnTo>
                  <a:lnTo>
                    <a:pt x="35598" y="291249"/>
                  </a:lnTo>
                  <a:lnTo>
                    <a:pt x="36309" y="293839"/>
                  </a:lnTo>
                  <a:lnTo>
                    <a:pt x="37655" y="294601"/>
                  </a:lnTo>
                  <a:lnTo>
                    <a:pt x="38938" y="294233"/>
                  </a:lnTo>
                  <a:lnTo>
                    <a:pt x="40246" y="293878"/>
                  </a:lnTo>
                  <a:lnTo>
                    <a:pt x="40995" y="292531"/>
                  </a:lnTo>
                  <a:close/>
                </a:path>
                <a:path w="41275" h="308609">
                  <a:moveTo>
                    <a:pt x="40995" y="278701"/>
                  </a:moveTo>
                  <a:lnTo>
                    <a:pt x="40640" y="277393"/>
                  </a:lnTo>
                  <a:lnTo>
                    <a:pt x="40284" y="276098"/>
                  </a:lnTo>
                  <a:lnTo>
                    <a:pt x="38925" y="275348"/>
                  </a:lnTo>
                  <a:lnTo>
                    <a:pt x="36347" y="276072"/>
                  </a:lnTo>
                  <a:lnTo>
                    <a:pt x="35598" y="277406"/>
                  </a:lnTo>
                  <a:lnTo>
                    <a:pt x="36309" y="279996"/>
                  </a:lnTo>
                  <a:lnTo>
                    <a:pt x="37655" y="280758"/>
                  </a:lnTo>
                  <a:lnTo>
                    <a:pt x="38938" y="280390"/>
                  </a:lnTo>
                  <a:lnTo>
                    <a:pt x="40246" y="280035"/>
                  </a:lnTo>
                  <a:lnTo>
                    <a:pt x="40995" y="278701"/>
                  </a:lnTo>
                  <a:close/>
                </a:path>
                <a:path w="41275" h="308609">
                  <a:moveTo>
                    <a:pt x="40995" y="264858"/>
                  </a:moveTo>
                  <a:lnTo>
                    <a:pt x="40640" y="263550"/>
                  </a:lnTo>
                  <a:lnTo>
                    <a:pt x="40284" y="262255"/>
                  </a:lnTo>
                  <a:lnTo>
                    <a:pt x="38925" y="261505"/>
                  </a:lnTo>
                  <a:lnTo>
                    <a:pt x="36347" y="262229"/>
                  </a:lnTo>
                  <a:lnTo>
                    <a:pt x="35598" y="263575"/>
                  </a:lnTo>
                  <a:lnTo>
                    <a:pt x="36309" y="266153"/>
                  </a:lnTo>
                  <a:lnTo>
                    <a:pt x="37655" y="266928"/>
                  </a:lnTo>
                  <a:lnTo>
                    <a:pt x="38938" y="266547"/>
                  </a:lnTo>
                  <a:lnTo>
                    <a:pt x="40246" y="266192"/>
                  </a:lnTo>
                  <a:lnTo>
                    <a:pt x="40995" y="264858"/>
                  </a:lnTo>
                  <a:close/>
                </a:path>
                <a:path w="41275" h="308609">
                  <a:moveTo>
                    <a:pt x="40995" y="251015"/>
                  </a:moveTo>
                  <a:lnTo>
                    <a:pt x="40640" y="249720"/>
                  </a:lnTo>
                  <a:lnTo>
                    <a:pt x="40284" y="248424"/>
                  </a:lnTo>
                  <a:lnTo>
                    <a:pt x="38925" y="247675"/>
                  </a:lnTo>
                  <a:lnTo>
                    <a:pt x="36347" y="248399"/>
                  </a:lnTo>
                  <a:lnTo>
                    <a:pt x="35598" y="249732"/>
                  </a:lnTo>
                  <a:lnTo>
                    <a:pt x="36309" y="252323"/>
                  </a:lnTo>
                  <a:lnTo>
                    <a:pt x="37655" y="253085"/>
                  </a:lnTo>
                  <a:lnTo>
                    <a:pt x="38938" y="252717"/>
                  </a:lnTo>
                  <a:lnTo>
                    <a:pt x="40246" y="252361"/>
                  </a:lnTo>
                  <a:lnTo>
                    <a:pt x="40995" y="251015"/>
                  </a:lnTo>
                  <a:close/>
                </a:path>
                <a:path w="41275" h="308609">
                  <a:moveTo>
                    <a:pt x="40995" y="237197"/>
                  </a:moveTo>
                  <a:lnTo>
                    <a:pt x="40640" y="235889"/>
                  </a:lnTo>
                  <a:lnTo>
                    <a:pt x="40284" y="234594"/>
                  </a:lnTo>
                  <a:lnTo>
                    <a:pt x="38925" y="233845"/>
                  </a:lnTo>
                  <a:lnTo>
                    <a:pt x="36347" y="234569"/>
                  </a:lnTo>
                  <a:lnTo>
                    <a:pt x="35598" y="235902"/>
                  </a:lnTo>
                  <a:lnTo>
                    <a:pt x="36309" y="238493"/>
                  </a:lnTo>
                  <a:lnTo>
                    <a:pt x="37655" y="239255"/>
                  </a:lnTo>
                  <a:lnTo>
                    <a:pt x="38938" y="238887"/>
                  </a:lnTo>
                  <a:lnTo>
                    <a:pt x="40246" y="238531"/>
                  </a:lnTo>
                  <a:lnTo>
                    <a:pt x="40995" y="237197"/>
                  </a:lnTo>
                  <a:close/>
                </a:path>
                <a:path w="41275" h="308609">
                  <a:moveTo>
                    <a:pt x="40995" y="223354"/>
                  </a:moveTo>
                  <a:lnTo>
                    <a:pt x="40640" y="222059"/>
                  </a:lnTo>
                  <a:lnTo>
                    <a:pt x="40284" y="220751"/>
                  </a:lnTo>
                  <a:lnTo>
                    <a:pt x="38925" y="220002"/>
                  </a:lnTo>
                  <a:lnTo>
                    <a:pt x="36347" y="220726"/>
                  </a:lnTo>
                  <a:lnTo>
                    <a:pt x="35598" y="222072"/>
                  </a:lnTo>
                  <a:lnTo>
                    <a:pt x="36309" y="224663"/>
                  </a:lnTo>
                  <a:lnTo>
                    <a:pt x="37655" y="225425"/>
                  </a:lnTo>
                  <a:lnTo>
                    <a:pt x="38938" y="225044"/>
                  </a:lnTo>
                  <a:lnTo>
                    <a:pt x="40246" y="224688"/>
                  </a:lnTo>
                  <a:lnTo>
                    <a:pt x="40995" y="223354"/>
                  </a:lnTo>
                  <a:close/>
                </a:path>
                <a:path w="41275" h="308609">
                  <a:moveTo>
                    <a:pt x="40995" y="209511"/>
                  </a:moveTo>
                  <a:lnTo>
                    <a:pt x="40640" y="208216"/>
                  </a:lnTo>
                  <a:lnTo>
                    <a:pt x="40284" y="206921"/>
                  </a:lnTo>
                  <a:lnTo>
                    <a:pt x="38925" y="206171"/>
                  </a:lnTo>
                  <a:lnTo>
                    <a:pt x="36347" y="206895"/>
                  </a:lnTo>
                  <a:lnTo>
                    <a:pt x="35598" y="208229"/>
                  </a:lnTo>
                  <a:lnTo>
                    <a:pt x="36309" y="210820"/>
                  </a:lnTo>
                  <a:lnTo>
                    <a:pt x="37655" y="211582"/>
                  </a:lnTo>
                  <a:lnTo>
                    <a:pt x="38938" y="211213"/>
                  </a:lnTo>
                  <a:lnTo>
                    <a:pt x="40246" y="210858"/>
                  </a:lnTo>
                  <a:lnTo>
                    <a:pt x="40995" y="209511"/>
                  </a:lnTo>
                  <a:close/>
                </a:path>
                <a:path w="41275" h="308609">
                  <a:moveTo>
                    <a:pt x="40995" y="195681"/>
                  </a:moveTo>
                  <a:lnTo>
                    <a:pt x="40640" y="194373"/>
                  </a:lnTo>
                  <a:lnTo>
                    <a:pt x="40284" y="193078"/>
                  </a:lnTo>
                  <a:lnTo>
                    <a:pt x="38925" y="192328"/>
                  </a:lnTo>
                  <a:lnTo>
                    <a:pt x="36347" y="193052"/>
                  </a:lnTo>
                  <a:lnTo>
                    <a:pt x="35598" y="194386"/>
                  </a:lnTo>
                  <a:lnTo>
                    <a:pt x="36309" y="196977"/>
                  </a:lnTo>
                  <a:lnTo>
                    <a:pt x="37655" y="197739"/>
                  </a:lnTo>
                  <a:lnTo>
                    <a:pt x="38938" y="197370"/>
                  </a:lnTo>
                  <a:lnTo>
                    <a:pt x="40246" y="197015"/>
                  </a:lnTo>
                  <a:lnTo>
                    <a:pt x="40995" y="195681"/>
                  </a:lnTo>
                  <a:close/>
                </a:path>
                <a:path w="41275" h="308609">
                  <a:moveTo>
                    <a:pt x="40995" y="181838"/>
                  </a:moveTo>
                  <a:lnTo>
                    <a:pt x="40640" y="180543"/>
                  </a:lnTo>
                  <a:lnTo>
                    <a:pt x="40284" y="179235"/>
                  </a:lnTo>
                  <a:lnTo>
                    <a:pt x="38925" y="178485"/>
                  </a:lnTo>
                  <a:lnTo>
                    <a:pt x="36347" y="179209"/>
                  </a:lnTo>
                  <a:lnTo>
                    <a:pt x="35598" y="180555"/>
                  </a:lnTo>
                  <a:lnTo>
                    <a:pt x="36309" y="183146"/>
                  </a:lnTo>
                  <a:lnTo>
                    <a:pt x="37655" y="183908"/>
                  </a:lnTo>
                  <a:lnTo>
                    <a:pt x="38938" y="183527"/>
                  </a:lnTo>
                  <a:lnTo>
                    <a:pt x="40246" y="183172"/>
                  </a:lnTo>
                  <a:lnTo>
                    <a:pt x="40995" y="181838"/>
                  </a:lnTo>
                  <a:close/>
                </a:path>
                <a:path w="41275" h="308609">
                  <a:moveTo>
                    <a:pt x="40995" y="167995"/>
                  </a:moveTo>
                  <a:lnTo>
                    <a:pt x="40640" y="166700"/>
                  </a:lnTo>
                  <a:lnTo>
                    <a:pt x="40284" y="165404"/>
                  </a:lnTo>
                  <a:lnTo>
                    <a:pt x="38925" y="164655"/>
                  </a:lnTo>
                  <a:lnTo>
                    <a:pt x="36347" y="165379"/>
                  </a:lnTo>
                  <a:lnTo>
                    <a:pt x="35598" y="166712"/>
                  </a:lnTo>
                  <a:lnTo>
                    <a:pt x="36309" y="169303"/>
                  </a:lnTo>
                  <a:lnTo>
                    <a:pt x="37655" y="170065"/>
                  </a:lnTo>
                  <a:lnTo>
                    <a:pt x="38938" y="169697"/>
                  </a:lnTo>
                  <a:lnTo>
                    <a:pt x="40246" y="169341"/>
                  </a:lnTo>
                  <a:lnTo>
                    <a:pt x="40995" y="167995"/>
                  </a:lnTo>
                  <a:close/>
                </a:path>
                <a:path w="41275" h="308609">
                  <a:moveTo>
                    <a:pt x="40995" y="154165"/>
                  </a:moveTo>
                  <a:lnTo>
                    <a:pt x="40640" y="152857"/>
                  </a:lnTo>
                  <a:lnTo>
                    <a:pt x="40284" y="151561"/>
                  </a:lnTo>
                  <a:lnTo>
                    <a:pt x="38925" y="150812"/>
                  </a:lnTo>
                  <a:lnTo>
                    <a:pt x="36347" y="151536"/>
                  </a:lnTo>
                  <a:lnTo>
                    <a:pt x="35598" y="152869"/>
                  </a:lnTo>
                  <a:lnTo>
                    <a:pt x="36309" y="155460"/>
                  </a:lnTo>
                  <a:lnTo>
                    <a:pt x="37655" y="156222"/>
                  </a:lnTo>
                  <a:lnTo>
                    <a:pt x="38938" y="155854"/>
                  </a:lnTo>
                  <a:lnTo>
                    <a:pt x="40246" y="155498"/>
                  </a:lnTo>
                  <a:lnTo>
                    <a:pt x="40995" y="154165"/>
                  </a:lnTo>
                  <a:close/>
                </a:path>
                <a:path w="41275" h="308609">
                  <a:moveTo>
                    <a:pt x="40995" y="140335"/>
                  </a:moveTo>
                  <a:lnTo>
                    <a:pt x="40640" y="139039"/>
                  </a:lnTo>
                  <a:lnTo>
                    <a:pt x="40284" y="137731"/>
                  </a:lnTo>
                  <a:lnTo>
                    <a:pt x="38925" y="136982"/>
                  </a:lnTo>
                  <a:lnTo>
                    <a:pt x="36347" y="137706"/>
                  </a:lnTo>
                  <a:lnTo>
                    <a:pt x="35598" y="139052"/>
                  </a:lnTo>
                  <a:lnTo>
                    <a:pt x="36309" y="141643"/>
                  </a:lnTo>
                  <a:lnTo>
                    <a:pt x="37655" y="142405"/>
                  </a:lnTo>
                  <a:lnTo>
                    <a:pt x="38938" y="142024"/>
                  </a:lnTo>
                  <a:lnTo>
                    <a:pt x="40246" y="141668"/>
                  </a:lnTo>
                  <a:lnTo>
                    <a:pt x="40995" y="140335"/>
                  </a:lnTo>
                  <a:close/>
                </a:path>
                <a:path w="41275" h="308609">
                  <a:moveTo>
                    <a:pt x="40995" y="126492"/>
                  </a:moveTo>
                  <a:lnTo>
                    <a:pt x="40640" y="125196"/>
                  </a:lnTo>
                  <a:lnTo>
                    <a:pt x="40284" y="123901"/>
                  </a:lnTo>
                  <a:lnTo>
                    <a:pt x="38925" y="123139"/>
                  </a:lnTo>
                  <a:lnTo>
                    <a:pt x="36347" y="123875"/>
                  </a:lnTo>
                  <a:lnTo>
                    <a:pt x="35598" y="125209"/>
                  </a:lnTo>
                  <a:lnTo>
                    <a:pt x="36309" y="127800"/>
                  </a:lnTo>
                  <a:lnTo>
                    <a:pt x="37655" y="128562"/>
                  </a:lnTo>
                  <a:lnTo>
                    <a:pt x="38938" y="128193"/>
                  </a:lnTo>
                  <a:lnTo>
                    <a:pt x="40246" y="127838"/>
                  </a:lnTo>
                  <a:lnTo>
                    <a:pt x="40995" y="126492"/>
                  </a:lnTo>
                  <a:close/>
                </a:path>
                <a:path w="41275" h="308609">
                  <a:moveTo>
                    <a:pt x="40995" y="112661"/>
                  </a:moveTo>
                  <a:lnTo>
                    <a:pt x="40640" y="111353"/>
                  </a:lnTo>
                  <a:lnTo>
                    <a:pt x="40284" y="110058"/>
                  </a:lnTo>
                  <a:lnTo>
                    <a:pt x="38925" y="109308"/>
                  </a:lnTo>
                  <a:lnTo>
                    <a:pt x="36347" y="110032"/>
                  </a:lnTo>
                  <a:lnTo>
                    <a:pt x="35598" y="111366"/>
                  </a:lnTo>
                  <a:lnTo>
                    <a:pt x="36309" y="113957"/>
                  </a:lnTo>
                  <a:lnTo>
                    <a:pt x="37655" y="114719"/>
                  </a:lnTo>
                  <a:lnTo>
                    <a:pt x="38938" y="114350"/>
                  </a:lnTo>
                  <a:lnTo>
                    <a:pt x="40246" y="113995"/>
                  </a:lnTo>
                  <a:lnTo>
                    <a:pt x="40995" y="112661"/>
                  </a:lnTo>
                  <a:close/>
                </a:path>
                <a:path w="41275" h="308609">
                  <a:moveTo>
                    <a:pt x="40995" y="98818"/>
                  </a:moveTo>
                  <a:lnTo>
                    <a:pt x="40640" y="97523"/>
                  </a:lnTo>
                  <a:lnTo>
                    <a:pt x="40284" y="96215"/>
                  </a:lnTo>
                  <a:lnTo>
                    <a:pt x="38925" y="95465"/>
                  </a:lnTo>
                  <a:lnTo>
                    <a:pt x="36347" y="96189"/>
                  </a:lnTo>
                  <a:lnTo>
                    <a:pt x="35598" y="97536"/>
                  </a:lnTo>
                  <a:lnTo>
                    <a:pt x="36309" y="100126"/>
                  </a:lnTo>
                  <a:lnTo>
                    <a:pt x="37655" y="100888"/>
                  </a:lnTo>
                  <a:lnTo>
                    <a:pt x="38938" y="100507"/>
                  </a:lnTo>
                  <a:lnTo>
                    <a:pt x="40246" y="100152"/>
                  </a:lnTo>
                  <a:lnTo>
                    <a:pt x="40995" y="98818"/>
                  </a:lnTo>
                  <a:close/>
                </a:path>
                <a:path w="41275" h="308609">
                  <a:moveTo>
                    <a:pt x="40995" y="84975"/>
                  </a:moveTo>
                  <a:lnTo>
                    <a:pt x="40640" y="83680"/>
                  </a:lnTo>
                  <a:lnTo>
                    <a:pt x="40284" y="82384"/>
                  </a:lnTo>
                  <a:lnTo>
                    <a:pt x="38925" y="81635"/>
                  </a:lnTo>
                  <a:lnTo>
                    <a:pt x="36347" y="82359"/>
                  </a:lnTo>
                  <a:lnTo>
                    <a:pt x="35598" y="83693"/>
                  </a:lnTo>
                  <a:lnTo>
                    <a:pt x="36309" y="86283"/>
                  </a:lnTo>
                  <a:lnTo>
                    <a:pt x="37655" y="87045"/>
                  </a:lnTo>
                  <a:lnTo>
                    <a:pt x="38938" y="86677"/>
                  </a:lnTo>
                  <a:lnTo>
                    <a:pt x="40246" y="86321"/>
                  </a:lnTo>
                  <a:lnTo>
                    <a:pt x="40995" y="84975"/>
                  </a:lnTo>
                  <a:close/>
                </a:path>
                <a:path w="41275" h="308609">
                  <a:moveTo>
                    <a:pt x="40995" y="71145"/>
                  </a:moveTo>
                  <a:lnTo>
                    <a:pt x="40640" y="69837"/>
                  </a:lnTo>
                  <a:lnTo>
                    <a:pt x="40284" y="68541"/>
                  </a:lnTo>
                  <a:lnTo>
                    <a:pt x="38925" y="67792"/>
                  </a:lnTo>
                  <a:lnTo>
                    <a:pt x="36347" y="68516"/>
                  </a:lnTo>
                  <a:lnTo>
                    <a:pt x="35598" y="69850"/>
                  </a:lnTo>
                  <a:lnTo>
                    <a:pt x="36309" y="72440"/>
                  </a:lnTo>
                  <a:lnTo>
                    <a:pt x="37655" y="73202"/>
                  </a:lnTo>
                  <a:lnTo>
                    <a:pt x="38938" y="72834"/>
                  </a:lnTo>
                  <a:lnTo>
                    <a:pt x="40246" y="72478"/>
                  </a:lnTo>
                  <a:lnTo>
                    <a:pt x="40995" y="7114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88"/>
            <p:cNvSpPr/>
            <p:nvPr/>
          </p:nvSpPr>
          <p:spPr>
            <a:xfrm>
              <a:off x="8769356" y="8440340"/>
              <a:ext cx="107957" cy="781818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410" y="75069"/>
                  </a:moveTo>
                  <a:lnTo>
                    <a:pt x="5054" y="73774"/>
                  </a:lnTo>
                  <a:lnTo>
                    <a:pt x="4686" y="72466"/>
                  </a:lnTo>
                  <a:lnTo>
                    <a:pt x="3340" y="71716"/>
                  </a:lnTo>
                  <a:lnTo>
                    <a:pt x="749" y="72453"/>
                  </a:lnTo>
                  <a:lnTo>
                    <a:pt x="0" y="73787"/>
                  </a:lnTo>
                  <a:lnTo>
                    <a:pt x="355" y="75082"/>
                  </a:lnTo>
                  <a:lnTo>
                    <a:pt x="723" y="76377"/>
                  </a:lnTo>
                  <a:lnTo>
                    <a:pt x="2070" y="77139"/>
                  </a:lnTo>
                  <a:lnTo>
                    <a:pt x="3352" y="76771"/>
                  </a:lnTo>
                  <a:lnTo>
                    <a:pt x="4660" y="76415"/>
                  </a:lnTo>
                  <a:lnTo>
                    <a:pt x="5410" y="75069"/>
                  </a:lnTo>
                  <a:close/>
                </a:path>
                <a:path w="41275" h="308609">
                  <a:moveTo>
                    <a:pt x="5410" y="61239"/>
                  </a:moveTo>
                  <a:lnTo>
                    <a:pt x="5054" y="59931"/>
                  </a:lnTo>
                  <a:lnTo>
                    <a:pt x="4686" y="58635"/>
                  </a:lnTo>
                  <a:lnTo>
                    <a:pt x="3340" y="57886"/>
                  </a:lnTo>
                  <a:lnTo>
                    <a:pt x="749" y="58610"/>
                  </a:lnTo>
                  <a:lnTo>
                    <a:pt x="0" y="59944"/>
                  </a:lnTo>
                  <a:lnTo>
                    <a:pt x="355" y="61252"/>
                  </a:lnTo>
                  <a:lnTo>
                    <a:pt x="723" y="62534"/>
                  </a:lnTo>
                  <a:lnTo>
                    <a:pt x="2070" y="63296"/>
                  </a:lnTo>
                  <a:lnTo>
                    <a:pt x="3352" y="62928"/>
                  </a:lnTo>
                  <a:lnTo>
                    <a:pt x="4660" y="62572"/>
                  </a:lnTo>
                  <a:lnTo>
                    <a:pt x="5410" y="61239"/>
                  </a:lnTo>
                  <a:close/>
                </a:path>
                <a:path w="41275" h="308609">
                  <a:moveTo>
                    <a:pt x="5410" y="47396"/>
                  </a:moveTo>
                  <a:lnTo>
                    <a:pt x="5054" y="46101"/>
                  </a:lnTo>
                  <a:lnTo>
                    <a:pt x="4686" y="44792"/>
                  </a:lnTo>
                  <a:lnTo>
                    <a:pt x="3340" y="44043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355" y="47409"/>
                  </a:lnTo>
                  <a:lnTo>
                    <a:pt x="723" y="48704"/>
                  </a:lnTo>
                  <a:lnTo>
                    <a:pt x="2070" y="49466"/>
                  </a:lnTo>
                  <a:lnTo>
                    <a:pt x="3352" y="49085"/>
                  </a:lnTo>
                  <a:lnTo>
                    <a:pt x="4660" y="48729"/>
                  </a:lnTo>
                  <a:lnTo>
                    <a:pt x="5410" y="47396"/>
                  </a:lnTo>
                  <a:close/>
                </a:path>
                <a:path w="41275" h="308609">
                  <a:moveTo>
                    <a:pt x="5410" y="33553"/>
                  </a:moveTo>
                  <a:lnTo>
                    <a:pt x="5054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355" y="33566"/>
                  </a:lnTo>
                  <a:lnTo>
                    <a:pt x="723" y="34861"/>
                  </a:lnTo>
                  <a:lnTo>
                    <a:pt x="2070" y="35623"/>
                  </a:lnTo>
                  <a:lnTo>
                    <a:pt x="3352" y="35255"/>
                  </a:lnTo>
                  <a:lnTo>
                    <a:pt x="4660" y="34899"/>
                  </a:lnTo>
                  <a:lnTo>
                    <a:pt x="5410" y="33553"/>
                  </a:lnTo>
                  <a:close/>
                </a:path>
                <a:path w="41275" h="308609">
                  <a:moveTo>
                    <a:pt x="5410" y="19735"/>
                  </a:moveTo>
                  <a:lnTo>
                    <a:pt x="5054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355" y="19748"/>
                  </a:lnTo>
                  <a:lnTo>
                    <a:pt x="723" y="21031"/>
                  </a:lnTo>
                  <a:lnTo>
                    <a:pt x="2070" y="21793"/>
                  </a:lnTo>
                  <a:lnTo>
                    <a:pt x="3352" y="21424"/>
                  </a:lnTo>
                  <a:lnTo>
                    <a:pt x="4660" y="21069"/>
                  </a:lnTo>
                  <a:lnTo>
                    <a:pt x="5410" y="19735"/>
                  </a:lnTo>
                  <a:close/>
                </a:path>
                <a:path w="41275" h="308609">
                  <a:moveTo>
                    <a:pt x="5410" y="5892"/>
                  </a:moveTo>
                  <a:lnTo>
                    <a:pt x="5054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355" y="5905"/>
                  </a:lnTo>
                  <a:lnTo>
                    <a:pt x="723" y="7200"/>
                  </a:lnTo>
                  <a:lnTo>
                    <a:pt x="2070" y="7962"/>
                  </a:lnTo>
                  <a:lnTo>
                    <a:pt x="3352" y="7581"/>
                  </a:lnTo>
                  <a:lnTo>
                    <a:pt x="4660" y="7226"/>
                  </a:lnTo>
                  <a:lnTo>
                    <a:pt x="5410" y="5892"/>
                  </a:lnTo>
                  <a:close/>
                </a:path>
                <a:path w="41275" h="308609">
                  <a:moveTo>
                    <a:pt x="12433" y="73113"/>
                  </a:moveTo>
                  <a:lnTo>
                    <a:pt x="12077" y="71818"/>
                  </a:lnTo>
                  <a:lnTo>
                    <a:pt x="11722" y="70510"/>
                  </a:lnTo>
                  <a:lnTo>
                    <a:pt x="10363" y="69761"/>
                  </a:lnTo>
                  <a:lnTo>
                    <a:pt x="7772" y="70485"/>
                  </a:lnTo>
                  <a:lnTo>
                    <a:pt x="7023" y="71831"/>
                  </a:lnTo>
                  <a:lnTo>
                    <a:pt x="7391" y="73126"/>
                  </a:lnTo>
                  <a:lnTo>
                    <a:pt x="7747" y="74422"/>
                  </a:lnTo>
                  <a:lnTo>
                    <a:pt x="9093" y="75184"/>
                  </a:lnTo>
                  <a:lnTo>
                    <a:pt x="10375" y="74803"/>
                  </a:lnTo>
                  <a:lnTo>
                    <a:pt x="11684" y="74447"/>
                  </a:lnTo>
                  <a:lnTo>
                    <a:pt x="12433" y="73113"/>
                  </a:lnTo>
                  <a:close/>
                </a:path>
                <a:path w="41275" h="308609">
                  <a:moveTo>
                    <a:pt x="12433" y="59270"/>
                  </a:moveTo>
                  <a:lnTo>
                    <a:pt x="12077" y="57975"/>
                  </a:lnTo>
                  <a:lnTo>
                    <a:pt x="11722" y="56680"/>
                  </a:lnTo>
                  <a:lnTo>
                    <a:pt x="10363" y="55918"/>
                  </a:lnTo>
                  <a:lnTo>
                    <a:pt x="7772" y="56654"/>
                  </a:lnTo>
                  <a:lnTo>
                    <a:pt x="7023" y="57988"/>
                  </a:lnTo>
                  <a:lnTo>
                    <a:pt x="7391" y="59283"/>
                  </a:lnTo>
                  <a:lnTo>
                    <a:pt x="7747" y="60579"/>
                  </a:lnTo>
                  <a:lnTo>
                    <a:pt x="9093" y="61341"/>
                  </a:lnTo>
                  <a:lnTo>
                    <a:pt x="10375" y="60972"/>
                  </a:lnTo>
                  <a:lnTo>
                    <a:pt x="11684" y="60617"/>
                  </a:lnTo>
                  <a:lnTo>
                    <a:pt x="12433" y="59270"/>
                  </a:lnTo>
                  <a:close/>
                </a:path>
                <a:path w="41275" h="308609">
                  <a:moveTo>
                    <a:pt x="12433" y="45440"/>
                  </a:moveTo>
                  <a:lnTo>
                    <a:pt x="12077" y="44132"/>
                  </a:lnTo>
                  <a:lnTo>
                    <a:pt x="11722" y="42837"/>
                  </a:lnTo>
                  <a:lnTo>
                    <a:pt x="10363" y="42087"/>
                  </a:lnTo>
                  <a:lnTo>
                    <a:pt x="7772" y="42811"/>
                  </a:lnTo>
                  <a:lnTo>
                    <a:pt x="7023" y="44145"/>
                  </a:lnTo>
                  <a:lnTo>
                    <a:pt x="7747" y="46736"/>
                  </a:lnTo>
                  <a:lnTo>
                    <a:pt x="9093" y="47498"/>
                  </a:lnTo>
                  <a:lnTo>
                    <a:pt x="10375" y="47129"/>
                  </a:lnTo>
                  <a:lnTo>
                    <a:pt x="11684" y="46774"/>
                  </a:lnTo>
                  <a:lnTo>
                    <a:pt x="12433" y="45440"/>
                  </a:lnTo>
                  <a:close/>
                </a:path>
                <a:path w="41275" h="308609">
                  <a:moveTo>
                    <a:pt x="12433" y="31597"/>
                  </a:moveTo>
                  <a:lnTo>
                    <a:pt x="12077" y="30302"/>
                  </a:lnTo>
                  <a:lnTo>
                    <a:pt x="11722" y="28994"/>
                  </a:lnTo>
                  <a:lnTo>
                    <a:pt x="10363" y="28244"/>
                  </a:lnTo>
                  <a:lnTo>
                    <a:pt x="7772" y="28968"/>
                  </a:lnTo>
                  <a:lnTo>
                    <a:pt x="7023" y="30314"/>
                  </a:lnTo>
                  <a:lnTo>
                    <a:pt x="7391" y="31610"/>
                  </a:lnTo>
                  <a:lnTo>
                    <a:pt x="7747" y="32905"/>
                  </a:lnTo>
                  <a:lnTo>
                    <a:pt x="9093" y="33667"/>
                  </a:lnTo>
                  <a:lnTo>
                    <a:pt x="10375" y="33286"/>
                  </a:lnTo>
                  <a:lnTo>
                    <a:pt x="11684" y="32931"/>
                  </a:lnTo>
                  <a:lnTo>
                    <a:pt x="12433" y="31597"/>
                  </a:lnTo>
                  <a:close/>
                </a:path>
                <a:path w="41275" h="308609">
                  <a:moveTo>
                    <a:pt x="12433" y="17754"/>
                  </a:moveTo>
                  <a:lnTo>
                    <a:pt x="12077" y="16459"/>
                  </a:lnTo>
                  <a:lnTo>
                    <a:pt x="11722" y="15163"/>
                  </a:lnTo>
                  <a:lnTo>
                    <a:pt x="10363" y="14401"/>
                  </a:lnTo>
                  <a:lnTo>
                    <a:pt x="7772" y="15138"/>
                  </a:lnTo>
                  <a:lnTo>
                    <a:pt x="7023" y="16471"/>
                  </a:lnTo>
                  <a:lnTo>
                    <a:pt x="7391" y="17767"/>
                  </a:lnTo>
                  <a:lnTo>
                    <a:pt x="7747" y="19062"/>
                  </a:lnTo>
                  <a:lnTo>
                    <a:pt x="9093" y="19824"/>
                  </a:lnTo>
                  <a:lnTo>
                    <a:pt x="10375" y="19456"/>
                  </a:lnTo>
                  <a:lnTo>
                    <a:pt x="11684" y="19100"/>
                  </a:lnTo>
                  <a:lnTo>
                    <a:pt x="12433" y="17754"/>
                  </a:lnTo>
                  <a:close/>
                </a:path>
                <a:path w="41275" h="308609">
                  <a:moveTo>
                    <a:pt x="12433" y="3924"/>
                  </a:moveTo>
                  <a:lnTo>
                    <a:pt x="12077" y="2616"/>
                  </a:lnTo>
                  <a:lnTo>
                    <a:pt x="11722" y="1320"/>
                  </a:lnTo>
                  <a:lnTo>
                    <a:pt x="10363" y="571"/>
                  </a:lnTo>
                  <a:lnTo>
                    <a:pt x="7772" y="1295"/>
                  </a:lnTo>
                  <a:lnTo>
                    <a:pt x="7023" y="2628"/>
                  </a:lnTo>
                  <a:lnTo>
                    <a:pt x="7747" y="5219"/>
                  </a:lnTo>
                  <a:lnTo>
                    <a:pt x="9093" y="5981"/>
                  </a:lnTo>
                  <a:lnTo>
                    <a:pt x="10375" y="5613"/>
                  </a:lnTo>
                  <a:lnTo>
                    <a:pt x="11684" y="5257"/>
                  </a:lnTo>
                  <a:lnTo>
                    <a:pt x="12433" y="3924"/>
                  </a:lnTo>
                  <a:close/>
                </a:path>
                <a:path w="41275" h="308609">
                  <a:moveTo>
                    <a:pt x="19469" y="71145"/>
                  </a:moveTo>
                  <a:lnTo>
                    <a:pt x="19113" y="69837"/>
                  </a:lnTo>
                  <a:lnTo>
                    <a:pt x="18757" y="68541"/>
                  </a:lnTo>
                  <a:lnTo>
                    <a:pt x="17399" y="67792"/>
                  </a:lnTo>
                  <a:lnTo>
                    <a:pt x="14820" y="68516"/>
                  </a:lnTo>
                  <a:lnTo>
                    <a:pt x="14071" y="69850"/>
                  </a:lnTo>
                  <a:lnTo>
                    <a:pt x="14782" y="72440"/>
                  </a:lnTo>
                  <a:lnTo>
                    <a:pt x="16129" y="73202"/>
                  </a:lnTo>
                  <a:lnTo>
                    <a:pt x="17424" y="72834"/>
                  </a:lnTo>
                  <a:lnTo>
                    <a:pt x="18719" y="72478"/>
                  </a:lnTo>
                  <a:lnTo>
                    <a:pt x="19469" y="71145"/>
                  </a:lnTo>
                  <a:close/>
                </a:path>
                <a:path w="41275" h="308609">
                  <a:moveTo>
                    <a:pt x="19469" y="57315"/>
                  </a:moveTo>
                  <a:lnTo>
                    <a:pt x="19113" y="56019"/>
                  </a:lnTo>
                  <a:lnTo>
                    <a:pt x="18757" y="54711"/>
                  </a:lnTo>
                  <a:lnTo>
                    <a:pt x="17399" y="53962"/>
                  </a:lnTo>
                  <a:lnTo>
                    <a:pt x="14820" y="54686"/>
                  </a:lnTo>
                  <a:lnTo>
                    <a:pt x="14071" y="56032"/>
                  </a:lnTo>
                  <a:lnTo>
                    <a:pt x="14782" y="58623"/>
                  </a:lnTo>
                  <a:lnTo>
                    <a:pt x="16129" y="59385"/>
                  </a:lnTo>
                  <a:lnTo>
                    <a:pt x="17424" y="59004"/>
                  </a:lnTo>
                  <a:lnTo>
                    <a:pt x="18719" y="58648"/>
                  </a:lnTo>
                  <a:lnTo>
                    <a:pt x="19469" y="57315"/>
                  </a:lnTo>
                  <a:close/>
                </a:path>
                <a:path w="41275" h="308609">
                  <a:moveTo>
                    <a:pt x="19469" y="43472"/>
                  </a:moveTo>
                  <a:lnTo>
                    <a:pt x="19113" y="42176"/>
                  </a:lnTo>
                  <a:lnTo>
                    <a:pt x="18757" y="40881"/>
                  </a:lnTo>
                  <a:lnTo>
                    <a:pt x="17399" y="40132"/>
                  </a:lnTo>
                  <a:lnTo>
                    <a:pt x="14820" y="40855"/>
                  </a:lnTo>
                  <a:lnTo>
                    <a:pt x="14071" y="42189"/>
                  </a:lnTo>
                  <a:lnTo>
                    <a:pt x="14782" y="44780"/>
                  </a:lnTo>
                  <a:lnTo>
                    <a:pt x="16129" y="45542"/>
                  </a:lnTo>
                  <a:lnTo>
                    <a:pt x="17424" y="45173"/>
                  </a:lnTo>
                  <a:lnTo>
                    <a:pt x="18719" y="44818"/>
                  </a:lnTo>
                  <a:lnTo>
                    <a:pt x="19469" y="43472"/>
                  </a:lnTo>
                  <a:close/>
                </a:path>
                <a:path w="41275" h="308609">
                  <a:moveTo>
                    <a:pt x="19469" y="29641"/>
                  </a:moveTo>
                  <a:lnTo>
                    <a:pt x="19113" y="28333"/>
                  </a:lnTo>
                  <a:lnTo>
                    <a:pt x="18757" y="27038"/>
                  </a:lnTo>
                  <a:lnTo>
                    <a:pt x="17399" y="26289"/>
                  </a:lnTo>
                  <a:lnTo>
                    <a:pt x="14820" y="27012"/>
                  </a:lnTo>
                  <a:lnTo>
                    <a:pt x="14071" y="28346"/>
                  </a:lnTo>
                  <a:lnTo>
                    <a:pt x="14782" y="30937"/>
                  </a:lnTo>
                  <a:lnTo>
                    <a:pt x="16129" y="31699"/>
                  </a:lnTo>
                  <a:lnTo>
                    <a:pt x="17424" y="31330"/>
                  </a:lnTo>
                  <a:lnTo>
                    <a:pt x="18719" y="30975"/>
                  </a:lnTo>
                  <a:lnTo>
                    <a:pt x="19469" y="29641"/>
                  </a:lnTo>
                  <a:close/>
                </a:path>
                <a:path w="41275" h="308609">
                  <a:moveTo>
                    <a:pt x="19469" y="15798"/>
                  </a:moveTo>
                  <a:lnTo>
                    <a:pt x="19113" y="14503"/>
                  </a:lnTo>
                  <a:lnTo>
                    <a:pt x="18757" y="13195"/>
                  </a:lnTo>
                  <a:lnTo>
                    <a:pt x="17399" y="12446"/>
                  </a:lnTo>
                  <a:lnTo>
                    <a:pt x="14820" y="13169"/>
                  </a:lnTo>
                  <a:lnTo>
                    <a:pt x="14071" y="14516"/>
                  </a:lnTo>
                  <a:lnTo>
                    <a:pt x="14782" y="17106"/>
                  </a:lnTo>
                  <a:lnTo>
                    <a:pt x="16129" y="17868"/>
                  </a:lnTo>
                  <a:lnTo>
                    <a:pt x="17424" y="17487"/>
                  </a:lnTo>
                  <a:lnTo>
                    <a:pt x="18719" y="17132"/>
                  </a:lnTo>
                  <a:lnTo>
                    <a:pt x="19469" y="15798"/>
                  </a:lnTo>
                  <a:close/>
                </a:path>
                <a:path w="41275" h="308609">
                  <a:moveTo>
                    <a:pt x="19469" y="1955"/>
                  </a:moveTo>
                  <a:lnTo>
                    <a:pt x="18935" y="0"/>
                  </a:lnTo>
                  <a:lnTo>
                    <a:pt x="14452" y="0"/>
                  </a:lnTo>
                  <a:lnTo>
                    <a:pt x="14071" y="673"/>
                  </a:lnTo>
                  <a:lnTo>
                    <a:pt x="14782" y="3263"/>
                  </a:lnTo>
                  <a:lnTo>
                    <a:pt x="16129" y="4025"/>
                  </a:lnTo>
                  <a:lnTo>
                    <a:pt x="18719" y="3302"/>
                  </a:lnTo>
                  <a:lnTo>
                    <a:pt x="19469" y="1955"/>
                  </a:lnTo>
                  <a:close/>
                </a:path>
                <a:path w="41275" h="308609">
                  <a:moveTo>
                    <a:pt x="26428" y="308495"/>
                  </a:moveTo>
                  <a:lnTo>
                    <a:pt x="26212" y="307695"/>
                  </a:lnTo>
                  <a:lnTo>
                    <a:pt x="24866" y="306946"/>
                  </a:lnTo>
                  <a:lnTo>
                    <a:pt x="22275" y="307670"/>
                  </a:lnTo>
                  <a:lnTo>
                    <a:pt x="21805" y="308495"/>
                  </a:lnTo>
                  <a:lnTo>
                    <a:pt x="26428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68" y="295173"/>
                  </a:lnTo>
                  <a:lnTo>
                    <a:pt x="26212" y="293865"/>
                  </a:lnTo>
                  <a:lnTo>
                    <a:pt x="24866" y="293116"/>
                  </a:lnTo>
                  <a:lnTo>
                    <a:pt x="23571" y="293471"/>
                  </a:lnTo>
                  <a:lnTo>
                    <a:pt x="22275" y="293839"/>
                  </a:lnTo>
                  <a:lnTo>
                    <a:pt x="21526" y="295186"/>
                  </a:lnTo>
                  <a:lnTo>
                    <a:pt x="22237" y="297764"/>
                  </a:lnTo>
                  <a:lnTo>
                    <a:pt x="23583" y="298526"/>
                  </a:lnTo>
                  <a:lnTo>
                    <a:pt x="24879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68" y="281330"/>
                  </a:lnTo>
                  <a:lnTo>
                    <a:pt x="26212" y="280022"/>
                  </a:lnTo>
                  <a:lnTo>
                    <a:pt x="24866" y="279273"/>
                  </a:lnTo>
                  <a:lnTo>
                    <a:pt x="22275" y="280009"/>
                  </a:lnTo>
                  <a:lnTo>
                    <a:pt x="21526" y="281343"/>
                  </a:lnTo>
                  <a:lnTo>
                    <a:pt x="22237" y="283933"/>
                  </a:lnTo>
                  <a:lnTo>
                    <a:pt x="23583" y="284695"/>
                  </a:lnTo>
                  <a:lnTo>
                    <a:pt x="24879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68" y="267487"/>
                  </a:lnTo>
                  <a:lnTo>
                    <a:pt x="26212" y="266192"/>
                  </a:lnTo>
                  <a:lnTo>
                    <a:pt x="24866" y="265442"/>
                  </a:lnTo>
                  <a:lnTo>
                    <a:pt x="23571" y="265798"/>
                  </a:lnTo>
                  <a:lnTo>
                    <a:pt x="22275" y="266166"/>
                  </a:lnTo>
                  <a:lnTo>
                    <a:pt x="21526" y="267500"/>
                  </a:lnTo>
                  <a:lnTo>
                    <a:pt x="22237" y="270090"/>
                  </a:lnTo>
                  <a:lnTo>
                    <a:pt x="23583" y="270852"/>
                  </a:lnTo>
                  <a:lnTo>
                    <a:pt x="24879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68" y="253644"/>
                  </a:lnTo>
                  <a:lnTo>
                    <a:pt x="26212" y="252349"/>
                  </a:lnTo>
                  <a:lnTo>
                    <a:pt x="24866" y="251599"/>
                  </a:lnTo>
                  <a:lnTo>
                    <a:pt x="23571" y="251955"/>
                  </a:lnTo>
                  <a:lnTo>
                    <a:pt x="22275" y="252323"/>
                  </a:lnTo>
                  <a:lnTo>
                    <a:pt x="21526" y="253669"/>
                  </a:lnTo>
                  <a:lnTo>
                    <a:pt x="22237" y="256247"/>
                  </a:lnTo>
                  <a:lnTo>
                    <a:pt x="23583" y="257009"/>
                  </a:lnTo>
                  <a:lnTo>
                    <a:pt x="24879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68" y="239814"/>
                  </a:lnTo>
                  <a:lnTo>
                    <a:pt x="26212" y="238506"/>
                  </a:lnTo>
                  <a:lnTo>
                    <a:pt x="24866" y="237756"/>
                  </a:lnTo>
                  <a:lnTo>
                    <a:pt x="22275" y="238493"/>
                  </a:lnTo>
                  <a:lnTo>
                    <a:pt x="21526" y="239826"/>
                  </a:lnTo>
                  <a:lnTo>
                    <a:pt x="22237" y="242417"/>
                  </a:lnTo>
                  <a:lnTo>
                    <a:pt x="23583" y="243179"/>
                  </a:lnTo>
                  <a:lnTo>
                    <a:pt x="24879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68" y="225971"/>
                  </a:lnTo>
                  <a:lnTo>
                    <a:pt x="26212" y="224675"/>
                  </a:lnTo>
                  <a:lnTo>
                    <a:pt x="24866" y="223926"/>
                  </a:lnTo>
                  <a:lnTo>
                    <a:pt x="23571" y="224282"/>
                  </a:lnTo>
                  <a:lnTo>
                    <a:pt x="22275" y="224650"/>
                  </a:lnTo>
                  <a:lnTo>
                    <a:pt x="21526" y="225983"/>
                  </a:lnTo>
                  <a:lnTo>
                    <a:pt x="22237" y="228574"/>
                  </a:lnTo>
                  <a:lnTo>
                    <a:pt x="23583" y="229336"/>
                  </a:lnTo>
                  <a:lnTo>
                    <a:pt x="24879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68" y="212140"/>
                  </a:lnTo>
                  <a:lnTo>
                    <a:pt x="26212" y="210832"/>
                  </a:lnTo>
                  <a:lnTo>
                    <a:pt x="24866" y="210083"/>
                  </a:lnTo>
                  <a:lnTo>
                    <a:pt x="23571" y="210439"/>
                  </a:lnTo>
                  <a:lnTo>
                    <a:pt x="22275" y="210807"/>
                  </a:lnTo>
                  <a:lnTo>
                    <a:pt x="21526" y="212153"/>
                  </a:lnTo>
                  <a:lnTo>
                    <a:pt x="22237" y="214731"/>
                  </a:lnTo>
                  <a:lnTo>
                    <a:pt x="23583" y="215493"/>
                  </a:lnTo>
                  <a:lnTo>
                    <a:pt x="24879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68" y="198310"/>
                  </a:lnTo>
                  <a:lnTo>
                    <a:pt x="26212" y="197002"/>
                  </a:lnTo>
                  <a:lnTo>
                    <a:pt x="24866" y="196253"/>
                  </a:lnTo>
                  <a:lnTo>
                    <a:pt x="22275" y="196989"/>
                  </a:lnTo>
                  <a:lnTo>
                    <a:pt x="21526" y="198323"/>
                  </a:lnTo>
                  <a:lnTo>
                    <a:pt x="22237" y="200914"/>
                  </a:lnTo>
                  <a:lnTo>
                    <a:pt x="23583" y="201676"/>
                  </a:lnTo>
                  <a:lnTo>
                    <a:pt x="24879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68" y="184467"/>
                  </a:lnTo>
                  <a:lnTo>
                    <a:pt x="26212" y="183172"/>
                  </a:lnTo>
                  <a:lnTo>
                    <a:pt x="24866" y="182422"/>
                  </a:lnTo>
                  <a:lnTo>
                    <a:pt x="23571" y="182778"/>
                  </a:lnTo>
                  <a:lnTo>
                    <a:pt x="22275" y="183146"/>
                  </a:lnTo>
                  <a:lnTo>
                    <a:pt x="21526" y="184480"/>
                  </a:lnTo>
                  <a:lnTo>
                    <a:pt x="22237" y="187071"/>
                  </a:lnTo>
                  <a:lnTo>
                    <a:pt x="23583" y="187833"/>
                  </a:lnTo>
                  <a:lnTo>
                    <a:pt x="24879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68" y="170637"/>
                  </a:lnTo>
                  <a:lnTo>
                    <a:pt x="26212" y="169329"/>
                  </a:lnTo>
                  <a:lnTo>
                    <a:pt x="24866" y="168579"/>
                  </a:lnTo>
                  <a:lnTo>
                    <a:pt x="23571" y="168935"/>
                  </a:lnTo>
                  <a:lnTo>
                    <a:pt x="22275" y="169303"/>
                  </a:lnTo>
                  <a:lnTo>
                    <a:pt x="21526" y="170649"/>
                  </a:lnTo>
                  <a:lnTo>
                    <a:pt x="22237" y="173228"/>
                  </a:lnTo>
                  <a:lnTo>
                    <a:pt x="23583" y="173990"/>
                  </a:lnTo>
                  <a:lnTo>
                    <a:pt x="24879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68" y="156794"/>
                  </a:lnTo>
                  <a:lnTo>
                    <a:pt x="26212" y="155486"/>
                  </a:lnTo>
                  <a:lnTo>
                    <a:pt x="24866" y="154736"/>
                  </a:lnTo>
                  <a:lnTo>
                    <a:pt x="22275" y="155473"/>
                  </a:lnTo>
                  <a:lnTo>
                    <a:pt x="21526" y="156806"/>
                  </a:lnTo>
                  <a:lnTo>
                    <a:pt x="22237" y="159397"/>
                  </a:lnTo>
                  <a:lnTo>
                    <a:pt x="23583" y="160159"/>
                  </a:lnTo>
                  <a:lnTo>
                    <a:pt x="24879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68" y="142951"/>
                  </a:lnTo>
                  <a:lnTo>
                    <a:pt x="26212" y="141655"/>
                  </a:lnTo>
                  <a:lnTo>
                    <a:pt x="24866" y="140906"/>
                  </a:lnTo>
                  <a:lnTo>
                    <a:pt x="23571" y="141262"/>
                  </a:lnTo>
                  <a:lnTo>
                    <a:pt x="22275" y="141630"/>
                  </a:lnTo>
                  <a:lnTo>
                    <a:pt x="21526" y="142963"/>
                  </a:lnTo>
                  <a:lnTo>
                    <a:pt x="22237" y="145554"/>
                  </a:lnTo>
                  <a:lnTo>
                    <a:pt x="23583" y="146316"/>
                  </a:lnTo>
                  <a:lnTo>
                    <a:pt x="24879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68" y="129120"/>
                  </a:lnTo>
                  <a:lnTo>
                    <a:pt x="26212" y="127812"/>
                  </a:lnTo>
                  <a:lnTo>
                    <a:pt x="24866" y="127063"/>
                  </a:lnTo>
                  <a:lnTo>
                    <a:pt x="23571" y="127419"/>
                  </a:lnTo>
                  <a:lnTo>
                    <a:pt x="22275" y="127787"/>
                  </a:lnTo>
                  <a:lnTo>
                    <a:pt x="21526" y="129133"/>
                  </a:lnTo>
                  <a:lnTo>
                    <a:pt x="22237" y="131711"/>
                  </a:lnTo>
                  <a:lnTo>
                    <a:pt x="23583" y="132473"/>
                  </a:lnTo>
                  <a:lnTo>
                    <a:pt x="24879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68" y="115290"/>
                  </a:lnTo>
                  <a:lnTo>
                    <a:pt x="26212" y="113982"/>
                  </a:lnTo>
                  <a:lnTo>
                    <a:pt x="24866" y="113233"/>
                  </a:lnTo>
                  <a:lnTo>
                    <a:pt x="22275" y="113969"/>
                  </a:lnTo>
                  <a:lnTo>
                    <a:pt x="21526" y="115303"/>
                  </a:lnTo>
                  <a:lnTo>
                    <a:pt x="22237" y="117894"/>
                  </a:lnTo>
                  <a:lnTo>
                    <a:pt x="23583" y="118656"/>
                  </a:lnTo>
                  <a:lnTo>
                    <a:pt x="24879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68" y="101447"/>
                  </a:lnTo>
                  <a:lnTo>
                    <a:pt x="26212" y="100152"/>
                  </a:lnTo>
                  <a:lnTo>
                    <a:pt x="24866" y="99402"/>
                  </a:lnTo>
                  <a:lnTo>
                    <a:pt x="23571" y="99758"/>
                  </a:lnTo>
                  <a:lnTo>
                    <a:pt x="22275" y="100126"/>
                  </a:lnTo>
                  <a:lnTo>
                    <a:pt x="21526" y="101460"/>
                  </a:lnTo>
                  <a:lnTo>
                    <a:pt x="22237" y="104051"/>
                  </a:lnTo>
                  <a:lnTo>
                    <a:pt x="23583" y="104813"/>
                  </a:lnTo>
                  <a:lnTo>
                    <a:pt x="24879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26924" y="88912"/>
                  </a:moveTo>
                  <a:lnTo>
                    <a:pt x="26568" y="87617"/>
                  </a:lnTo>
                  <a:lnTo>
                    <a:pt x="26212" y="86309"/>
                  </a:lnTo>
                  <a:lnTo>
                    <a:pt x="24866" y="85559"/>
                  </a:lnTo>
                  <a:lnTo>
                    <a:pt x="23571" y="85915"/>
                  </a:lnTo>
                  <a:lnTo>
                    <a:pt x="22275" y="86283"/>
                  </a:lnTo>
                  <a:lnTo>
                    <a:pt x="21526" y="87630"/>
                  </a:lnTo>
                  <a:lnTo>
                    <a:pt x="22237" y="90208"/>
                  </a:lnTo>
                  <a:lnTo>
                    <a:pt x="23583" y="90970"/>
                  </a:lnTo>
                  <a:lnTo>
                    <a:pt x="24879" y="90601"/>
                  </a:lnTo>
                  <a:lnTo>
                    <a:pt x="26174" y="90246"/>
                  </a:lnTo>
                  <a:lnTo>
                    <a:pt x="26924" y="88912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48" y="305727"/>
                  </a:lnTo>
                  <a:lnTo>
                    <a:pt x="31902" y="304977"/>
                  </a:lnTo>
                  <a:lnTo>
                    <a:pt x="29298" y="305727"/>
                  </a:lnTo>
                  <a:lnTo>
                    <a:pt x="28562" y="307047"/>
                  </a:lnTo>
                  <a:lnTo>
                    <a:pt x="28956" y="308495"/>
                  </a:lnTo>
                  <a:lnTo>
                    <a:pt x="33858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902" y="291147"/>
                  </a:lnTo>
                  <a:lnTo>
                    <a:pt x="30607" y="291503"/>
                  </a:lnTo>
                  <a:lnTo>
                    <a:pt x="29311" y="291871"/>
                  </a:lnTo>
                  <a:lnTo>
                    <a:pt x="28562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15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902" y="277304"/>
                  </a:lnTo>
                  <a:lnTo>
                    <a:pt x="30607" y="277660"/>
                  </a:lnTo>
                  <a:lnTo>
                    <a:pt x="29311" y="278028"/>
                  </a:lnTo>
                  <a:lnTo>
                    <a:pt x="28562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15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902" y="263474"/>
                  </a:lnTo>
                  <a:lnTo>
                    <a:pt x="29311" y="264210"/>
                  </a:lnTo>
                  <a:lnTo>
                    <a:pt x="28562" y="265544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902" y="249643"/>
                  </a:lnTo>
                  <a:lnTo>
                    <a:pt x="30607" y="249999"/>
                  </a:lnTo>
                  <a:lnTo>
                    <a:pt x="29311" y="250367"/>
                  </a:lnTo>
                  <a:lnTo>
                    <a:pt x="28562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15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902" y="235800"/>
                  </a:lnTo>
                  <a:lnTo>
                    <a:pt x="30607" y="236156"/>
                  </a:lnTo>
                  <a:lnTo>
                    <a:pt x="29311" y="236524"/>
                  </a:lnTo>
                  <a:lnTo>
                    <a:pt x="28562" y="237871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15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902" y="221957"/>
                  </a:lnTo>
                  <a:lnTo>
                    <a:pt x="29311" y="222694"/>
                  </a:lnTo>
                  <a:lnTo>
                    <a:pt x="28562" y="224028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902" y="208127"/>
                  </a:lnTo>
                  <a:lnTo>
                    <a:pt x="30607" y="208483"/>
                  </a:lnTo>
                  <a:lnTo>
                    <a:pt x="29311" y="208851"/>
                  </a:lnTo>
                  <a:lnTo>
                    <a:pt x="28562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15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902" y="194284"/>
                  </a:lnTo>
                  <a:lnTo>
                    <a:pt x="30607" y="194640"/>
                  </a:lnTo>
                  <a:lnTo>
                    <a:pt x="29311" y="195021"/>
                  </a:lnTo>
                  <a:lnTo>
                    <a:pt x="28562" y="196354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15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902" y="180441"/>
                  </a:lnTo>
                  <a:lnTo>
                    <a:pt x="29311" y="181178"/>
                  </a:lnTo>
                  <a:lnTo>
                    <a:pt x="28562" y="182511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902" y="166624"/>
                  </a:lnTo>
                  <a:lnTo>
                    <a:pt x="30607" y="166979"/>
                  </a:lnTo>
                  <a:lnTo>
                    <a:pt x="29311" y="167347"/>
                  </a:lnTo>
                  <a:lnTo>
                    <a:pt x="28562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15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902" y="152781"/>
                  </a:lnTo>
                  <a:lnTo>
                    <a:pt x="30607" y="153136"/>
                  </a:lnTo>
                  <a:lnTo>
                    <a:pt x="29311" y="153504"/>
                  </a:lnTo>
                  <a:lnTo>
                    <a:pt x="28562" y="154851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15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902" y="138938"/>
                  </a:lnTo>
                  <a:lnTo>
                    <a:pt x="29311" y="139674"/>
                  </a:lnTo>
                  <a:lnTo>
                    <a:pt x="28562" y="141008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15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902" y="125107"/>
                  </a:lnTo>
                  <a:lnTo>
                    <a:pt x="30607" y="125463"/>
                  </a:lnTo>
                  <a:lnTo>
                    <a:pt x="29311" y="125831"/>
                  </a:lnTo>
                  <a:lnTo>
                    <a:pt x="28562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15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902" y="111264"/>
                  </a:lnTo>
                  <a:lnTo>
                    <a:pt x="30607" y="111620"/>
                  </a:lnTo>
                  <a:lnTo>
                    <a:pt x="29311" y="111988"/>
                  </a:lnTo>
                  <a:lnTo>
                    <a:pt x="28562" y="113334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15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902" y="97421"/>
                  </a:lnTo>
                  <a:lnTo>
                    <a:pt x="29311" y="98158"/>
                  </a:lnTo>
                  <a:lnTo>
                    <a:pt x="28562" y="99491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15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48" y="84353"/>
                  </a:lnTo>
                  <a:lnTo>
                    <a:pt x="31902" y="83604"/>
                  </a:lnTo>
                  <a:lnTo>
                    <a:pt x="30607" y="83959"/>
                  </a:lnTo>
                  <a:lnTo>
                    <a:pt x="29311" y="84328"/>
                  </a:lnTo>
                  <a:lnTo>
                    <a:pt x="28562" y="85661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15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604" y="71818"/>
                  </a:lnTo>
                  <a:lnTo>
                    <a:pt x="33248" y="70510"/>
                  </a:lnTo>
                  <a:lnTo>
                    <a:pt x="31902" y="69761"/>
                  </a:lnTo>
                  <a:lnTo>
                    <a:pt x="30607" y="70116"/>
                  </a:lnTo>
                  <a:lnTo>
                    <a:pt x="29311" y="70485"/>
                  </a:lnTo>
                  <a:lnTo>
                    <a:pt x="28562" y="71831"/>
                  </a:lnTo>
                  <a:lnTo>
                    <a:pt x="29273" y="74422"/>
                  </a:lnTo>
                  <a:lnTo>
                    <a:pt x="30619" y="75184"/>
                  </a:lnTo>
                  <a:lnTo>
                    <a:pt x="31915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40982" y="306374"/>
                  </a:moveTo>
                  <a:lnTo>
                    <a:pt x="40627" y="305066"/>
                  </a:lnTo>
                  <a:lnTo>
                    <a:pt x="40271" y="303771"/>
                  </a:lnTo>
                  <a:lnTo>
                    <a:pt x="38925" y="303022"/>
                  </a:lnTo>
                  <a:lnTo>
                    <a:pt x="37630" y="303377"/>
                  </a:lnTo>
                  <a:lnTo>
                    <a:pt x="36334" y="303745"/>
                  </a:lnTo>
                  <a:lnTo>
                    <a:pt x="35585" y="305092"/>
                  </a:lnTo>
                  <a:lnTo>
                    <a:pt x="36296" y="307670"/>
                  </a:lnTo>
                  <a:lnTo>
                    <a:pt x="37655" y="308432"/>
                  </a:lnTo>
                  <a:lnTo>
                    <a:pt x="38938" y="308063"/>
                  </a:lnTo>
                  <a:lnTo>
                    <a:pt x="40233" y="307708"/>
                  </a:lnTo>
                  <a:lnTo>
                    <a:pt x="40982" y="306374"/>
                  </a:lnTo>
                  <a:close/>
                </a:path>
                <a:path w="41275" h="308609">
                  <a:moveTo>
                    <a:pt x="40982" y="292531"/>
                  </a:moveTo>
                  <a:lnTo>
                    <a:pt x="40627" y="291236"/>
                  </a:lnTo>
                  <a:lnTo>
                    <a:pt x="40271" y="289941"/>
                  </a:lnTo>
                  <a:lnTo>
                    <a:pt x="38925" y="289191"/>
                  </a:lnTo>
                  <a:lnTo>
                    <a:pt x="37630" y="289547"/>
                  </a:lnTo>
                  <a:lnTo>
                    <a:pt x="36334" y="289915"/>
                  </a:lnTo>
                  <a:lnTo>
                    <a:pt x="35585" y="291249"/>
                  </a:lnTo>
                  <a:lnTo>
                    <a:pt x="36296" y="293839"/>
                  </a:lnTo>
                  <a:lnTo>
                    <a:pt x="37655" y="294601"/>
                  </a:lnTo>
                  <a:lnTo>
                    <a:pt x="38938" y="294233"/>
                  </a:lnTo>
                  <a:lnTo>
                    <a:pt x="40233" y="293878"/>
                  </a:lnTo>
                  <a:lnTo>
                    <a:pt x="40982" y="292531"/>
                  </a:lnTo>
                  <a:close/>
                </a:path>
                <a:path w="41275" h="308609">
                  <a:moveTo>
                    <a:pt x="40982" y="278701"/>
                  </a:moveTo>
                  <a:lnTo>
                    <a:pt x="40627" y="277393"/>
                  </a:lnTo>
                  <a:lnTo>
                    <a:pt x="40271" y="276098"/>
                  </a:lnTo>
                  <a:lnTo>
                    <a:pt x="38925" y="275348"/>
                  </a:lnTo>
                  <a:lnTo>
                    <a:pt x="37630" y="275704"/>
                  </a:lnTo>
                  <a:lnTo>
                    <a:pt x="36334" y="276072"/>
                  </a:lnTo>
                  <a:lnTo>
                    <a:pt x="35585" y="277406"/>
                  </a:lnTo>
                  <a:lnTo>
                    <a:pt x="36296" y="279996"/>
                  </a:lnTo>
                  <a:lnTo>
                    <a:pt x="37655" y="280758"/>
                  </a:lnTo>
                  <a:lnTo>
                    <a:pt x="38938" y="280390"/>
                  </a:lnTo>
                  <a:lnTo>
                    <a:pt x="40233" y="280035"/>
                  </a:lnTo>
                  <a:lnTo>
                    <a:pt x="40982" y="278701"/>
                  </a:lnTo>
                  <a:close/>
                </a:path>
                <a:path w="41275" h="308609">
                  <a:moveTo>
                    <a:pt x="40982" y="264858"/>
                  </a:moveTo>
                  <a:lnTo>
                    <a:pt x="40627" y="263550"/>
                  </a:lnTo>
                  <a:lnTo>
                    <a:pt x="40271" y="262255"/>
                  </a:lnTo>
                  <a:lnTo>
                    <a:pt x="38925" y="261505"/>
                  </a:lnTo>
                  <a:lnTo>
                    <a:pt x="37630" y="261861"/>
                  </a:lnTo>
                  <a:lnTo>
                    <a:pt x="36334" y="262229"/>
                  </a:lnTo>
                  <a:lnTo>
                    <a:pt x="35585" y="263575"/>
                  </a:lnTo>
                  <a:lnTo>
                    <a:pt x="36296" y="266153"/>
                  </a:lnTo>
                  <a:lnTo>
                    <a:pt x="37655" y="266928"/>
                  </a:lnTo>
                  <a:lnTo>
                    <a:pt x="38938" y="266547"/>
                  </a:lnTo>
                  <a:lnTo>
                    <a:pt x="40233" y="266192"/>
                  </a:lnTo>
                  <a:lnTo>
                    <a:pt x="40982" y="264858"/>
                  </a:lnTo>
                  <a:close/>
                </a:path>
                <a:path w="41275" h="308609">
                  <a:moveTo>
                    <a:pt x="40982" y="251015"/>
                  </a:moveTo>
                  <a:lnTo>
                    <a:pt x="40627" y="249720"/>
                  </a:lnTo>
                  <a:lnTo>
                    <a:pt x="40271" y="248424"/>
                  </a:lnTo>
                  <a:lnTo>
                    <a:pt x="38925" y="247675"/>
                  </a:lnTo>
                  <a:lnTo>
                    <a:pt x="37630" y="248031"/>
                  </a:lnTo>
                  <a:lnTo>
                    <a:pt x="36334" y="248399"/>
                  </a:lnTo>
                  <a:lnTo>
                    <a:pt x="35585" y="249732"/>
                  </a:lnTo>
                  <a:lnTo>
                    <a:pt x="36296" y="252323"/>
                  </a:lnTo>
                  <a:lnTo>
                    <a:pt x="37655" y="253085"/>
                  </a:lnTo>
                  <a:lnTo>
                    <a:pt x="38938" y="252717"/>
                  </a:lnTo>
                  <a:lnTo>
                    <a:pt x="40233" y="252361"/>
                  </a:lnTo>
                  <a:lnTo>
                    <a:pt x="40982" y="251015"/>
                  </a:lnTo>
                  <a:close/>
                </a:path>
                <a:path w="41275" h="308609">
                  <a:moveTo>
                    <a:pt x="40982" y="237197"/>
                  </a:moveTo>
                  <a:lnTo>
                    <a:pt x="40627" y="235889"/>
                  </a:lnTo>
                  <a:lnTo>
                    <a:pt x="40271" y="234594"/>
                  </a:lnTo>
                  <a:lnTo>
                    <a:pt x="38925" y="233845"/>
                  </a:lnTo>
                  <a:lnTo>
                    <a:pt x="37630" y="234200"/>
                  </a:lnTo>
                  <a:lnTo>
                    <a:pt x="36334" y="234569"/>
                  </a:lnTo>
                  <a:lnTo>
                    <a:pt x="35585" y="235902"/>
                  </a:lnTo>
                  <a:lnTo>
                    <a:pt x="36296" y="238493"/>
                  </a:lnTo>
                  <a:lnTo>
                    <a:pt x="37655" y="239255"/>
                  </a:lnTo>
                  <a:lnTo>
                    <a:pt x="38938" y="238887"/>
                  </a:lnTo>
                  <a:lnTo>
                    <a:pt x="40233" y="238531"/>
                  </a:lnTo>
                  <a:lnTo>
                    <a:pt x="40982" y="237197"/>
                  </a:lnTo>
                  <a:close/>
                </a:path>
                <a:path w="41275" h="308609">
                  <a:moveTo>
                    <a:pt x="40982" y="223354"/>
                  </a:moveTo>
                  <a:lnTo>
                    <a:pt x="40627" y="222059"/>
                  </a:lnTo>
                  <a:lnTo>
                    <a:pt x="40271" y="220751"/>
                  </a:lnTo>
                  <a:lnTo>
                    <a:pt x="38925" y="220002"/>
                  </a:lnTo>
                  <a:lnTo>
                    <a:pt x="37630" y="220357"/>
                  </a:lnTo>
                  <a:lnTo>
                    <a:pt x="36334" y="220726"/>
                  </a:lnTo>
                  <a:lnTo>
                    <a:pt x="35585" y="222072"/>
                  </a:lnTo>
                  <a:lnTo>
                    <a:pt x="36296" y="224663"/>
                  </a:lnTo>
                  <a:lnTo>
                    <a:pt x="37655" y="225425"/>
                  </a:lnTo>
                  <a:lnTo>
                    <a:pt x="38938" y="225044"/>
                  </a:lnTo>
                  <a:lnTo>
                    <a:pt x="40233" y="224688"/>
                  </a:lnTo>
                  <a:lnTo>
                    <a:pt x="40982" y="223354"/>
                  </a:lnTo>
                  <a:close/>
                </a:path>
                <a:path w="41275" h="308609">
                  <a:moveTo>
                    <a:pt x="40982" y="209511"/>
                  </a:moveTo>
                  <a:lnTo>
                    <a:pt x="40627" y="208216"/>
                  </a:lnTo>
                  <a:lnTo>
                    <a:pt x="40271" y="206921"/>
                  </a:lnTo>
                  <a:lnTo>
                    <a:pt x="38925" y="206171"/>
                  </a:lnTo>
                  <a:lnTo>
                    <a:pt x="37630" y="206527"/>
                  </a:lnTo>
                  <a:lnTo>
                    <a:pt x="36334" y="206895"/>
                  </a:lnTo>
                  <a:lnTo>
                    <a:pt x="35585" y="208229"/>
                  </a:lnTo>
                  <a:lnTo>
                    <a:pt x="36296" y="210820"/>
                  </a:lnTo>
                  <a:lnTo>
                    <a:pt x="37655" y="211582"/>
                  </a:lnTo>
                  <a:lnTo>
                    <a:pt x="38938" y="211213"/>
                  </a:lnTo>
                  <a:lnTo>
                    <a:pt x="40233" y="210858"/>
                  </a:lnTo>
                  <a:lnTo>
                    <a:pt x="40982" y="209511"/>
                  </a:lnTo>
                  <a:close/>
                </a:path>
                <a:path w="41275" h="308609">
                  <a:moveTo>
                    <a:pt x="40982" y="195681"/>
                  </a:moveTo>
                  <a:lnTo>
                    <a:pt x="40627" y="194373"/>
                  </a:lnTo>
                  <a:lnTo>
                    <a:pt x="40271" y="193078"/>
                  </a:lnTo>
                  <a:lnTo>
                    <a:pt x="38925" y="192328"/>
                  </a:lnTo>
                  <a:lnTo>
                    <a:pt x="37630" y="192684"/>
                  </a:lnTo>
                  <a:lnTo>
                    <a:pt x="36334" y="193052"/>
                  </a:lnTo>
                  <a:lnTo>
                    <a:pt x="35585" y="194386"/>
                  </a:lnTo>
                  <a:lnTo>
                    <a:pt x="36296" y="196977"/>
                  </a:lnTo>
                  <a:lnTo>
                    <a:pt x="37655" y="197739"/>
                  </a:lnTo>
                  <a:lnTo>
                    <a:pt x="38938" y="197370"/>
                  </a:lnTo>
                  <a:lnTo>
                    <a:pt x="40233" y="197015"/>
                  </a:lnTo>
                  <a:lnTo>
                    <a:pt x="40982" y="195681"/>
                  </a:lnTo>
                  <a:close/>
                </a:path>
                <a:path w="41275" h="308609">
                  <a:moveTo>
                    <a:pt x="40982" y="181838"/>
                  </a:moveTo>
                  <a:lnTo>
                    <a:pt x="40627" y="180543"/>
                  </a:lnTo>
                  <a:lnTo>
                    <a:pt x="40271" y="179235"/>
                  </a:lnTo>
                  <a:lnTo>
                    <a:pt x="38925" y="178485"/>
                  </a:lnTo>
                  <a:lnTo>
                    <a:pt x="37630" y="178841"/>
                  </a:lnTo>
                  <a:lnTo>
                    <a:pt x="36334" y="179209"/>
                  </a:lnTo>
                  <a:lnTo>
                    <a:pt x="35585" y="180555"/>
                  </a:lnTo>
                  <a:lnTo>
                    <a:pt x="36296" y="183146"/>
                  </a:lnTo>
                  <a:lnTo>
                    <a:pt x="37655" y="183908"/>
                  </a:lnTo>
                  <a:lnTo>
                    <a:pt x="38938" y="183527"/>
                  </a:lnTo>
                  <a:lnTo>
                    <a:pt x="40233" y="183172"/>
                  </a:lnTo>
                  <a:lnTo>
                    <a:pt x="40982" y="181838"/>
                  </a:lnTo>
                  <a:close/>
                </a:path>
                <a:path w="41275" h="308609">
                  <a:moveTo>
                    <a:pt x="40982" y="167995"/>
                  </a:moveTo>
                  <a:lnTo>
                    <a:pt x="40627" y="166700"/>
                  </a:lnTo>
                  <a:lnTo>
                    <a:pt x="40271" y="165404"/>
                  </a:lnTo>
                  <a:lnTo>
                    <a:pt x="38925" y="164655"/>
                  </a:lnTo>
                  <a:lnTo>
                    <a:pt x="37630" y="165011"/>
                  </a:lnTo>
                  <a:lnTo>
                    <a:pt x="36334" y="165379"/>
                  </a:lnTo>
                  <a:lnTo>
                    <a:pt x="35585" y="166712"/>
                  </a:lnTo>
                  <a:lnTo>
                    <a:pt x="36296" y="169303"/>
                  </a:lnTo>
                  <a:lnTo>
                    <a:pt x="37655" y="170065"/>
                  </a:lnTo>
                  <a:lnTo>
                    <a:pt x="38938" y="169697"/>
                  </a:lnTo>
                  <a:lnTo>
                    <a:pt x="40233" y="169341"/>
                  </a:lnTo>
                  <a:lnTo>
                    <a:pt x="40982" y="167995"/>
                  </a:lnTo>
                  <a:close/>
                </a:path>
                <a:path w="41275" h="308609">
                  <a:moveTo>
                    <a:pt x="40982" y="154165"/>
                  </a:moveTo>
                  <a:lnTo>
                    <a:pt x="40627" y="152857"/>
                  </a:lnTo>
                  <a:lnTo>
                    <a:pt x="40271" y="151561"/>
                  </a:lnTo>
                  <a:lnTo>
                    <a:pt x="38925" y="150812"/>
                  </a:lnTo>
                  <a:lnTo>
                    <a:pt x="37630" y="151168"/>
                  </a:lnTo>
                  <a:lnTo>
                    <a:pt x="36334" y="151536"/>
                  </a:lnTo>
                  <a:lnTo>
                    <a:pt x="35585" y="152869"/>
                  </a:lnTo>
                  <a:lnTo>
                    <a:pt x="36296" y="155460"/>
                  </a:lnTo>
                  <a:lnTo>
                    <a:pt x="37655" y="156222"/>
                  </a:lnTo>
                  <a:lnTo>
                    <a:pt x="38938" y="155854"/>
                  </a:lnTo>
                  <a:lnTo>
                    <a:pt x="40233" y="155498"/>
                  </a:lnTo>
                  <a:lnTo>
                    <a:pt x="40982" y="154165"/>
                  </a:lnTo>
                  <a:close/>
                </a:path>
                <a:path w="41275" h="308609">
                  <a:moveTo>
                    <a:pt x="40982" y="140335"/>
                  </a:moveTo>
                  <a:lnTo>
                    <a:pt x="40627" y="139039"/>
                  </a:lnTo>
                  <a:lnTo>
                    <a:pt x="40271" y="137731"/>
                  </a:lnTo>
                  <a:lnTo>
                    <a:pt x="38925" y="136982"/>
                  </a:lnTo>
                  <a:lnTo>
                    <a:pt x="37630" y="137337"/>
                  </a:lnTo>
                  <a:lnTo>
                    <a:pt x="36334" y="137706"/>
                  </a:lnTo>
                  <a:lnTo>
                    <a:pt x="35585" y="139052"/>
                  </a:lnTo>
                  <a:lnTo>
                    <a:pt x="36296" y="141643"/>
                  </a:lnTo>
                  <a:lnTo>
                    <a:pt x="37655" y="142405"/>
                  </a:lnTo>
                  <a:lnTo>
                    <a:pt x="38938" y="142024"/>
                  </a:lnTo>
                  <a:lnTo>
                    <a:pt x="40233" y="141668"/>
                  </a:lnTo>
                  <a:lnTo>
                    <a:pt x="40982" y="140335"/>
                  </a:lnTo>
                  <a:close/>
                </a:path>
                <a:path w="41275" h="308609">
                  <a:moveTo>
                    <a:pt x="40982" y="126492"/>
                  </a:moveTo>
                  <a:lnTo>
                    <a:pt x="40627" y="125196"/>
                  </a:lnTo>
                  <a:lnTo>
                    <a:pt x="40271" y="123901"/>
                  </a:lnTo>
                  <a:lnTo>
                    <a:pt x="38925" y="123139"/>
                  </a:lnTo>
                  <a:lnTo>
                    <a:pt x="36334" y="123875"/>
                  </a:lnTo>
                  <a:lnTo>
                    <a:pt x="35585" y="125209"/>
                  </a:lnTo>
                  <a:lnTo>
                    <a:pt x="36296" y="127800"/>
                  </a:lnTo>
                  <a:lnTo>
                    <a:pt x="37655" y="128562"/>
                  </a:lnTo>
                  <a:lnTo>
                    <a:pt x="38938" y="128193"/>
                  </a:lnTo>
                  <a:lnTo>
                    <a:pt x="40233" y="127838"/>
                  </a:lnTo>
                  <a:lnTo>
                    <a:pt x="40982" y="126492"/>
                  </a:lnTo>
                  <a:close/>
                </a:path>
                <a:path w="41275" h="308609">
                  <a:moveTo>
                    <a:pt x="40982" y="112661"/>
                  </a:moveTo>
                  <a:lnTo>
                    <a:pt x="40627" y="111353"/>
                  </a:lnTo>
                  <a:lnTo>
                    <a:pt x="40271" y="110058"/>
                  </a:lnTo>
                  <a:lnTo>
                    <a:pt x="38925" y="109308"/>
                  </a:lnTo>
                  <a:lnTo>
                    <a:pt x="37630" y="109664"/>
                  </a:lnTo>
                  <a:lnTo>
                    <a:pt x="36334" y="110032"/>
                  </a:lnTo>
                  <a:lnTo>
                    <a:pt x="35585" y="111366"/>
                  </a:lnTo>
                  <a:lnTo>
                    <a:pt x="36296" y="113957"/>
                  </a:lnTo>
                  <a:lnTo>
                    <a:pt x="37655" y="114719"/>
                  </a:lnTo>
                  <a:lnTo>
                    <a:pt x="38938" y="114350"/>
                  </a:lnTo>
                  <a:lnTo>
                    <a:pt x="40233" y="113995"/>
                  </a:lnTo>
                  <a:lnTo>
                    <a:pt x="40982" y="112661"/>
                  </a:lnTo>
                  <a:close/>
                </a:path>
                <a:path w="41275" h="308609">
                  <a:moveTo>
                    <a:pt x="40982" y="98818"/>
                  </a:moveTo>
                  <a:lnTo>
                    <a:pt x="40627" y="97523"/>
                  </a:lnTo>
                  <a:lnTo>
                    <a:pt x="40271" y="96215"/>
                  </a:lnTo>
                  <a:lnTo>
                    <a:pt x="38925" y="95465"/>
                  </a:lnTo>
                  <a:lnTo>
                    <a:pt x="37630" y="95821"/>
                  </a:lnTo>
                  <a:lnTo>
                    <a:pt x="36334" y="96189"/>
                  </a:lnTo>
                  <a:lnTo>
                    <a:pt x="35585" y="97536"/>
                  </a:lnTo>
                  <a:lnTo>
                    <a:pt x="36296" y="100126"/>
                  </a:lnTo>
                  <a:lnTo>
                    <a:pt x="37655" y="100888"/>
                  </a:lnTo>
                  <a:lnTo>
                    <a:pt x="38938" y="100507"/>
                  </a:lnTo>
                  <a:lnTo>
                    <a:pt x="40233" y="100152"/>
                  </a:lnTo>
                  <a:lnTo>
                    <a:pt x="40982" y="98818"/>
                  </a:lnTo>
                  <a:close/>
                </a:path>
                <a:path w="41275" h="308609">
                  <a:moveTo>
                    <a:pt x="40982" y="84975"/>
                  </a:moveTo>
                  <a:lnTo>
                    <a:pt x="40627" y="83680"/>
                  </a:lnTo>
                  <a:lnTo>
                    <a:pt x="40271" y="82384"/>
                  </a:lnTo>
                  <a:lnTo>
                    <a:pt x="38925" y="81635"/>
                  </a:lnTo>
                  <a:lnTo>
                    <a:pt x="37630" y="81991"/>
                  </a:lnTo>
                  <a:lnTo>
                    <a:pt x="36334" y="82359"/>
                  </a:lnTo>
                  <a:lnTo>
                    <a:pt x="35585" y="83693"/>
                  </a:lnTo>
                  <a:lnTo>
                    <a:pt x="36296" y="86283"/>
                  </a:lnTo>
                  <a:lnTo>
                    <a:pt x="37655" y="87045"/>
                  </a:lnTo>
                  <a:lnTo>
                    <a:pt x="38938" y="86677"/>
                  </a:lnTo>
                  <a:lnTo>
                    <a:pt x="40233" y="86321"/>
                  </a:lnTo>
                  <a:lnTo>
                    <a:pt x="40982" y="84975"/>
                  </a:lnTo>
                  <a:close/>
                </a:path>
                <a:path w="41275" h="308609">
                  <a:moveTo>
                    <a:pt x="40982" y="71145"/>
                  </a:moveTo>
                  <a:lnTo>
                    <a:pt x="40627" y="69837"/>
                  </a:lnTo>
                  <a:lnTo>
                    <a:pt x="40271" y="68541"/>
                  </a:lnTo>
                  <a:lnTo>
                    <a:pt x="38925" y="67792"/>
                  </a:lnTo>
                  <a:lnTo>
                    <a:pt x="37630" y="68148"/>
                  </a:lnTo>
                  <a:lnTo>
                    <a:pt x="36334" y="68516"/>
                  </a:lnTo>
                  <a:lnTo>
                    <a:pt x="35585" y="69850"/>
                  </a:lnTo>
                  <a:lnTo>
                    <a:pt x="36296" y="72440"/>
                  </a:lnTo>
                  <a:lnTo>
                    <a:pt x="37655" y="73202"/>
                  </a:lnTo>
                  <a:lnTo>
                    <a:pt x="38938" y="72834"/>
                  </a:lnTo>
                  <a:lnTo>
                    <a:pt x="40233" y="72478"/>
                  </a:lnTo>
                  <a:lnTo>
                    <a:pt x="40982" y="7114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89"/>
            <p:cNvSpPr/>
            <p:nvPr/>
          </p:nvSpPr>
          <p:spPr>
            <a:xfrm>
              <a:off x="8713051" y="8440340"/>
              <a:ext cx="107957" cy="781818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397" y="88912"/>
                  </a:moveTo>
                  <a:lnTo>
                    <a:pt x="5041" y="87617"/>
                  </a:lnTo>
                  <a:lnTo>
                    <a:pt x="4686" y="86309"/>
                  </a:lnTo>
                  <a:lnTo>
                    <a:pt x="3340" y="85559"/>
                  </a:lnTo>
                  <a:lnTo>
                    <a:pt x="2044" y="85915"/>
                  </a:lnTo>
                  <a:lnTo>
                    <a:pt x="749" y="86283"/>
                  </a:lnTo>
                  <a:lnTo>
                    <a:pt x="0" y="87630"/>
                  </a:lnTo>
                  <a:lnTo>
                    <a:pt x="711" y="90208"/>
                  </a:lnTo>
                  <a:lnTo>
                    <a:pt x="2057" y="90970"/>
                  </a:lnTo>
                  <a:lnTo>
                    <a:pt x="3352" y="90601"/>
                  </a:lnTo>
                  <a:lnTo>
                    <a:pt x="4648" y="90246"/>
                  </a:lnTo>
                  <a:lnTo>
                    <a:pt x="5397" y="88912"/>
                  </a:lnTo>
                  <a:close/>
                </a:path>
                <a:path w="41275" h="308609">
                  <a:moveTo>
                    <a:pt x="5397" y="75069"/>
                  </a:moveTo>
                  <a:lnTo>
                    <a:pt x="5041" y="73774"/>
                  </a:lnTo>
                  <a:lnTo>
                    <a:pt x="4686" y="72466"/>
                  </a:lnTo>
                  <a:lnTo>
                    <a:pt x="3340" y="71716"/>
                  </a:lnTo>
                  <a:lnTo>
                    <a:pt x="749" y="72453"/>
                  </a:lnTo>
                  <a:lnTo>
                    <a:pt x="0" y="73787"/>
                  </a:lnTo>
                  <a:lnTo>
                    <a:pt x="711" y="76377"/>
                  </a:lnTo>
                  <a:lnTo>
                    <a:pt x="2057" y="77139"/>
                  </a:lnTo>
                  <a:lnTo>
                    <a:pt x="3352" y="76771"/>
                  </a:lnTo>
                  <a:lnTo>
                    <a:pt x="4648" y="76415"/>
                  </a:lnTo>
                  <a:lnTo>
                    <a:pt x="5397" y="75069"/>
                  </a:lnTo>
                  <a:close/>
                </a:path>
                <a:path w="41275" h="308609">
                  <a:moveTo>
                    <a:pt x="5397" y="61239"/>
                  </a:moveTo>
                  <a:lnTo>
                    <a:pt x="5041" y="59931"/>
                  </a:lnTo>
                  <a:lnTo>
                    <a:pt x="4686" y="58635"/>
                  </a:lnTo>
                  <a:lnTo>
                    <a:pt x="3340" y="57886"/>
                  </a:lnTo>
                  <a:lnTo>
                    <a:pt x="2044" y="58242"/>
                  </a:lnTo>
                  <a:lnTo>
                    <a:pt x="749" y="58610"/>
                  </a:lnTo>
                  <a:lnTo>
                    <a:pt x="0" y="59944"/>
                  </a:lnTo>
                  <a:lnTo>
                    <a:pt x="711" y="62534"/>
                  </a:lnTo>
                  <a:lnTo>
                    <a:pt x="2057" y="63296"/>
                  </a:lnTo>
                  <a:lnTo>
                    <a:pt x="3352" y="62928"/>
                  </a:lnTo>
                  <a:lnTo>
                    <a:pt x="4648" y="62572"/>
                  </a:lnTo>
                  <a:lnTo>
                    <a:pt x="5397" y="61239"/>
                  </a:lnTo>
                  <a:close/>
                </a:path>
                <a:path w="41275" h="308609">
                  <a:moveTo>
                    <a:pt x="5397" y="47396"/>
                  </a:moveTo>
                  <a:lnTo>
                    <a:pt x="5041" y="46101"/>
                  </a:lnTo>
                  <a:lnTo>
                    <a:pt x="4686" y="44792"/>
                  </a:lnTo>
                  <a:lnTo>
                    <a:pt x="3340" y="44043"/>
                  </a:lnTo>
                  <a:lnTo>
                    <a:pt x="2044" y="44399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711" y="48704"/>
                  </a:lnTo>
                  <a:lnTo>
                    <a:pt x="2057" y="49466"/>
                  </a:lnTo>
                  <a:lnTo>
                    <a:pt x="3352" y="49085"/>
                  </a:lnTo>
                  <a:lnTo>
                    <a:pt x="4648" y="48729"/>
                  </a:lnTo>
                  <a:lnTo>
                    <a:pt x="5397" y="47396"/>
                  </a:lnTo>
                  <a:close/>
                </a:path>
                <a:path w="41275" h="308609">
                  <a:moveTo>
                    <a:pt x="5397" y="33553"/>
                  </a:moveTo>
                  <a:lnTo>
                    <a:pt x="5041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711" y="34861"/>
                  </a:lnTo>
                  <a:lnTo>
                    <a:pt x="2057" y="35623"/>
                  </a:lnTo>
                  <a:lnTo>
                    <a:pt x="3352" y="35255"/>
                  </a:lnTo>
                  <a:lnTo>
                    <a:pt x="4648" y="34899"/>
                  </a:lnTo>
                  <a:lnTo>
                    <a:pt x="5397" y="33553"/>
                  </a:lnTo>
                  <a:close/>
                </a:path>
                <a:path w="41275" h="308609">
                  <a:moveTo>
                    <a:pt x="5397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2044" y="16738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11" y="21031"/>
                  </a:lnTo>
                  <a:lnTo>
                    <a:pt x="2057" y="21793"/>
                  </a:lnTo>
                  <a:lnTo>
                    <a:pt x="3352" y="21424"/>
                  </a:lnTo>
                  <a:lnTo>
                    <a:pt x="4648" y="21069"/>
                  </a:lnTo>
                  <a:lnTo>
                    <a:pt x="5397" y="19735"/>
                  </a:lnTo>
                  <a:close/>
                </a:path>
                <a:path w="41275" h="308609">
                  <a:moveTo>
                    <a:pt x="5397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2044" y="2895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711" y="7200"/>
                  </a:lnTo>
                  <a:lnTo>
                    <a:pt x="2057" y="7962"/>
                  </a:lnTo>
                  <a:lnTo>
                    <a:pt x="3352" y="7581"/>
                  </a:lnTo>
                  <a:lnTo>
                    <a:pt x="4648" y="7226"/>
                  </a:lnTo>
                  <a:lnTo>
                    <a:pt x="5397" y="5892"/>
                  </a:lnTo>
                  <a:close/>
                </a:path>
                <a:path w="41275" h="308609">
                  <a:moveTo>
                    <a:pt x="12433" y="73113"/>
                  </a:moveTo>
                  <a:lnTo>
                    <a:pt x="12077" y="71818"/>
                  </a:lnTo>
                  <a:lnTo>
                    <a:pt x="11722" y="70510"/>
                  </a:lnTo>
                  <a:lnTo>
                    <a:pt x="10375" y="69761"/>
                  </a:lnTo>
                  <a:lnTo>
                    <a:pt x="9080" y="70116"/>
                  </a:lnTo>
                  <a:lnTo>
                    <a:pt x="7785" y="70485"/>
                  </a:lnTo>
                  <a:lnTo>
                    <a:pt x="7035" y="71831"/>
                  </a:lnTo>
                  <a:lnTo>
                    <a:pt x="7747" y="74422"/>
                  </a:lnTo>
                  <a:lnTo>
                    <a:pt x="9105" y="75184"/>
                  </a:lnTo>
                  <a:lnTo>
                    <a:pt x="10388" y="74803"/>
                  </a:lnTo>
                  <a:lnTo>
                    <a:pt x="11684" y="74447"/>
                  </a:lnTo>
                  <a:lnTo>
                    <a:pt x="12433" y="73113"/>
                  </a:lnTo>
                  <a:close/>
                </a:path>
                <a:path w="41275" h="308609">
                  <a:moveTo>
                    <a:pt x="12433" y="59270"/>
                  </a:moveTo>
                  <a:lnTo>
                    <a:pt x="12077" y="57975"/>
                  </a:lnTo>
                  <a:lnTo>
                    <a:pt x="11722" y="56680"/>
                  </a:lnTo>
                  <a:lnTo>
                    <a:pt x="10375" y="55918"/>
                  </a:lnTo>
                  <a:lnTo>
                    <a:pt x="7785" y="56654"/>
                  </a:lnTo>
                  <a:lnTo>
                    <a:pt x="7035" y="57988"/>
                  </a:lnTo>
                  <a:lnTo>
                    <a:pt x="7747" y="60579"/>
                  </a:lnTo>
                  <a:lnTo>
                    <a:pt x="9105" y="61341"/>
                  </a:lnTo>
                  <a:lnTo>
                    <a:pt x="10388" y="60972"/>
                  </a:lnTo>
                  <a:lnTo>
                    <a:pt x="11684" y="60617"/>
                  </a:lnTo>
                  <a:lnTo>
                    <a:pt x="12433" y="59270"/>
                  </a:lnTo>
                  <a:close/>
                </a:path>
                <a:path w="41275" h="308609">
                  <a:moveTo>
                    <a:pt x="12433" y="45440"/>
                  </a:moveTo>
                  <a:lnTo>
                    <a:pt x="12077" y="44132"/>
                  </a:lnTo>
                  <a:lnTo>
                    <a:pt x="11722" y="42837"/>
                  </a:lnTo>
                  <a:lnTo>
                    <a:pt x="10375" y="42087"/>
                  </a:lnTo>
                  <a:lnTo>
                    <a:pt x="9080" y="42443"/>
                  </a:lnTo>
                  <a:lnTo>
                    <a:pt x="7785" y="42811"/>
                  </a:lnTo>
                  <a:lnTo>
                    <a:pt x="7035" y="44145"/>
                  </a:lnTo>
                  <a:lnTo>
                    <a:pt x="7747" y="46736"/>
                  </a:lnTo>
                  <a:lnTo>
                    <a:pt x="9105" y="47498"/>
                  </a:lnTo>
                  <a:lnTo>
                    <a:pt x="10388" y="47129"/>
                  </a:lnTo>
                  <a:lnTo>
                    <a:pt x="11684" y="46774"/>
                  </a:lnTo>
                  <a:lnTo>
                    <a:pt x="12433" y="45440"/>
                  </a:lnTo>
                  <a:close/>
                </a:path>
                <a:path w="41275" h="308609">
                  <a:moveTo>
                    <a:pt x="12433" y="31597"/>
                  </a:moveTo>
                  <a:lnTo>
                    <a:pt x="12077" y="30302"/>
                  </a:lnTo>
                  <a:lnTo>
                    <a:pt x="11722" y="28994"/>
                  </a:lnTo>
                  <a:lnTo>
                    <a:pt x="10375" y="28244"/>
                  </a:lnTo>
                  <a:lnTo>
                    <a:pt x="9080" y="28600"/>
                  </a:lnTo>
                  <a:lnTo>
                    <a:pt x="7785" y="28968"/>
                  </a:lnTo>
                  <a:lnTo>
                    <a:pt x="7035" y="30314"/>
                  </a:lnTo>
                  <a:lnTo>
                    <a:pt x="7747" y="32905"/>
                  </a:lnTo>
                  <a:lnTo>
                    <a:pt x="9105" y="33667"/>
                  </a:lnTo>
                  <a:lnTo>
                    <a:pt x="10388" y="33286"/>
                  </a:lnTo>
                  <a:lnTo>
                    <a:pt x="11684" y="32931"/>
                  </a:lnTo>
                  <a:lnTo>
                    <a:pt x="12433" y="31597"/>
                  </a:lnTo>
                  <a:close/>
                </a:path>
                <a:path w="41275" h="308609">
                  <a:moveTo>
                    <a:pt x="12433" y="17754"/>
                  </a:moveTo>
                  <a:lnTo>
                    <a:pt x="12077" y="16459"/>
                  </a:lnTo>
                  <a:lnTo>
                    <a:pt x="11722" y="15163"/>
                  </a:lnTo>
                  <a:lnTo>
                    <a:pt x="10375" y="14401"/>
                  </a:lnTo>
                  <a:lnTo>
                    <a:pt x="7785" y="15138"/>
                  </a:lnTo>
                  <a:lnTo>
                    <a:pt x="7035" y="16471"/>
                  </a:lnTo>
                  <a:lnTo>
                    <a:pt x="7747" y="19062"/>
                  </a:lnTo>
                  <a:lnTo>
                    <a:pt x="9105" y="19824"/>
                  </a:lnTo>
                  <a:lnTo>
                    <a:pt x="10388" y="19456"/>
                  </a:lnTo>
                  <a:lnTo>
                    <a:pt x="11684" y="19100"/>
                  </a:lnTo>
                  <a:lnTo>
                    <a:pt x="12433" y="17754"/>
                  </a:lnTo>
                  <a:close/>
                </a:path>
                <a:path w="41275" h="308609">
                  <a:moveTo>
                    <a:pt x="12433" y="3924"/>
                  </a:moveTo>
                  <a:lnTo>
                    <a:pt x="12077" y="2616"/>
                  </a:lnTo>
                  <a:lnTo>
                    <a:pt x="11722" y="1320"/>
                  </a:lnTo>
                  <a:lnTo>
                    <a:pt x="10375" y="571"/>
                  </a:lnTo>
                  <a:lnTo>
                    <a:pt x="9080" y="927"/>
                  </a:lnTo>
                  <a:lnTo>
                    <a:pt x="7785" y="1295"/>
                  </a:lnTo>
                  <a:lnTo>
                    <a:pt x="7035" y="2628"/>
                  </a:lnTo>
                  <a:lnTo>
                    <a:pt x="7747" y="5219"/>
                  </a:lnTo>
                  <a:lnTo>
                    <a:pt x="9105" y="5981"/>
                  </a:lnTo>
                  <a:lnTo>
                    <a:pt x="10388" y="5613"/>
                  </a:lnTo>
                  <a:lnTo>
                    <a:pt x="11684" y="5257"/>
                  </a:lnTo>
                  <a:lnTo>
                    <a:pt x="12433" y="3924"/>
                  </a:lnTo>
                  <a:close/>
                </a:path>
                <a:path w="41275" h="308609">
                  <a:moveTo>
                    <a:pt x="19481" y="71145"/>
                  </a:moveTo>
                  <a:lnTo>
                    <a:pt x="19113" y="69837"/>
                  </a:lnTo>
                  <a:lnTo>
                    <a:pt x="18757" y="68541"/>
                  </a:lnTo>
                  <a:lnTo>
                    <a:pt x="17411" y="67792"/>
                  </a:lnTo>
                  <a:lnTo>
                    <a:pt x="14820" y="68516"/>
                  </a:lnTo>
                  <a:lnTo>
                    <a:pt x="14071" y="69850"/>
                  </a:lnTo>
                  <a:lnTo>
                    <a:pt x="14782" y="72440"/>
                  </a:lnTo>
                  <a:lnTo>
                    <a:pt x="16141" y="73202"/>
                  </a:lnTo>
                  <a:lnTo>
                    <a:pt x="17424" y="72834"/>
                  </a:lnTo>
                  <a:lnTo>
                    <a:pt x="18732" y="72478"/>
                  </a:lnTo>
                  <a:lnTo>
                    <a:pt x="19481" y="71145"/>
                  </a:lnTo>
                  <a:close/>
                </a:path>
                <a:path w="41275" h="308609">
                  <a:moveTo>
                    <a:pt x="19481" y="57315"/>
                  </a:moveTo>
                  <a:lnTo>
                    <a:pt x="19113" y="56019"/>
                  </a:lnTo>
                  <a:lnTo>
                    <a:pt x="18757" y="54711"/>
                  </a:lnTo>
                  <a:lnTo>
                    <a:pt x="17411" y="53962"/>
                  </a:lnTo>
                  <a:lnTo>
                    <a:pt x="14820" y="54686"/>
                  </a:lnTo>
                  <a:lnTo>
                    <a:pt x="14071" y="56032"/>
                  </a:lnTo>
                  <a:lnTo>
                    <a:pt x="14782" y="58623"/>
                  </a:lnTo>
                  <a:lnTo>
                    <a:pt x="16141" y="59385"/>
                  </a:lnTo>
                  <a:lnTo>
                    <a:pt x="17424" y="59004"/>
                  </a:lnTo>
                  <a:lnTo>
                    <a:pt x="18732" y="58648"/>
                  </a:lnTo>
                  <a:lnTo>
                    <a:pt x="19481" y="57315"/>
                  </a:lnTo>
                  <a:close/>
                </a:path>
                <a:path w="41275" h="308609">
                  <a:moveTo>
                    <a:pt x="19481" y="43472"/>
                  </a:moveTo>
                  <a:lnTo>
                    <a:pt x="19113" y="42176"/>
                  </a:lnTo>
                  <a:lnTo>
                    <a:pt x="18757" y="40881"/>
                  </a:lnTo>
                  <a:lnTo>
                    <a:pt x="17411" y="40132"/>
                  </a:lnTo>
                  <a:lnTo>
                    <a:pt x="14820" y="40855"/>
                  </a:lnTo>
                  <a:lnTo>
                    <a:pt x="14071" y="42189"/>
                  </a:lnTo>
                  <a:lnTo>
                    <a:pt x="14782" y="44780"/>
                  </a:lnTo>
                  <a:lnTo>
                    <a:pt x="16141" y="45542"/>
                  </a:lnTo>
                  <a:lnTo>
                    <a:pt x="17424" y="45173"/>
                  </a:lnTo>
                  <a:lnTo>
                    <a:pt x="18732" y="44818"/>
                  </a:lnTo>
                  <a:lnTo>
                    <a:pt x="19481" y="43472"/>
                  </a:lnTo>
                  <a:close/>
                </a:path>
                <a:path w="41275" h="308609">
                  <a:moveTo>
                    <a:pt x="19481" y="29641"/>
                  </a:moveTo>
                  <a:lnTo>
                    <a:pt x="19113" y="28333"/>
                  </a:lnTo>
                  <a:lnTo>
                    <a:pt x="18757" y="27038"/>
                  </a:lnTo>
                  <a:lnTo>
                    <a:pt x="17411" y="26289"/>
                  </a:lnTo>
                  <a:lnTo>
                    <a:pt x="14820" y="27012"/>
                  </a:lnTo>
                  <a:lnTo>
                    <a:pt x="14071" y="28346"/>
                  </a:lnTo>
                  <a:lnTo>
                    <a:pt x="14782" y="30937"/>
                  </a:lnTo>
                  <a:lnTo>
                    <a:pt x="16141" y="31699"/>
                  </a:lnTo>
                  <a:lnTo>
                    <a:pt x="17424" y="31330"/>
                  </a:lnTo>
                  <a:lnTo>
                    <a:pt x="18732" y="30975"/>
                  </a:lnTo>
                  <a:lnTo>
                    <a:pt x="19481" y="29641"/>
                  </a:lnTo>
                  <a:close/>
                </a:path>
                <a:path w="41275" h="308609">
                  <a:moveTo>
                    <a:pt x="19481" y="15798"/>
                  </a:moveTo>
                  <a:lnTo>
                    <a:pt x="19113" y="14503"/>
                  </a:lnTo>
                  <a:lnTo>
                    <a:pt x="18757" y="13195"/>
                  </a:lnTo>
                  <a:lnTo>
                    <a:pt x="17411" y="12446"/>
                  </a:lnTo>
                  <a:lnTo>
                    <a:pt x="14820" y="13169"/>
                  </a:lnTo>
                  <a:lnTo>
                    <a:pt x="14071" y="14516"/>
                  </a:lnTo>
                  <a:lnTo>
                    <a:pt x="14782" y="17106"/>
                  </a:lnTo>
                  <a:lnTo>
                    <a:pt x="16141" y="17868"/>
                  </a:lnTo>
                  <a:lnTo>
                    <a:pt x="17424" y="17487"/>
                  </a:lnTo>
                  <a:lnTo>
                    <a:pt x="18732" y="17132"/>
                  </a:lnTo>
                  <a:lnTo>
                    <a:pt x="19481" y="15798"/>
                  </a:lnTo>
                  <a:close/>
                </a:path>
                <a:path w="41275" h="308609">
                  <a:moveTo>
                    <a:pt x="19481" y="1955"/>
                  </a:moveTo>
                  <a:lnTo>
                    <a:pt x="18923" y="0"/>
                  </a:lnTo>
                  <a:lnTo>
                    <a:pt x="14452" y="0"/>
                  </a:lnTo>
                  <a:lnTo>
                    <a:pt x="14071" y="673"/>
                  </a:lnTo>
                  <a:lnTo>
                    <a:pt x="14782" y="3263"/>
                  </a:lnTo>
                  <a:lnTo>
                    <a:pt x="16141" y="4025"/>
                  </a:lnTo>
                  <a:lnTo>
                    <a:pt x="18732" y="3302"/>
                  </a:lnTo>
                  <a:lnTo>
                    <a:pt x="19481" y="1955"/>
                  </a:lnTo>
                  <a:close/>
                </a:path>
                <a:path w="41275" h="308609">
                  <a:moveTo>
                    <a:pt x="26441" y="308495"/>
                  </a:moveTo>
                  <a:lnTo>
                    <a:pt x="26212" y="307695"/>
                  </a:lnTo>
                  <a:lnTo>
                    <a:pt x="24866" y="306946"/>
                  </a:lnTo>
                  <a:lnTo>
                    <a:pt x="22275" y="307670"/>
                  </a:lnTo>
                  <a:lnTo>
                    <a:pt x="21805" y="308495"/>
                  </a:lnTo>
                  <a:lnTo>
                    <a:pt x="26441" y="308495"/>
                  </a:lnTo>
                  <a:close/>
                </a:path>
                <a:path w="41275" h="308609">
                  <a:moveTo>
                    <a:pt x="26936" y="296468"/>
                  </a:moveTo>
                  <a:lnTo>
                    <a:pt x="26581" y="295173"/>
                  </a:lnTo>
                  <a:lnTo>
                    <a:pt x="26212" y="293865"/>
                  </a:lnTo>
                  <a:lnTo>
                    <a:pt x="24866" y="293116"/>
                  </a:lnTo>
                  <a:lnTo>
                    <a:pt x="22275" y="293839"/>
                  </a:lnTo>
                  <a:lnTo>
                    <a:pt x="21526" y="295186"/>
                  </a:lnTo>
                  <a:lnTo>
                    <a:pt x="21882" y="296481"/>
                  </a:lnTo>
                  <a:lnTo>
                    <a:pt x="22250" y="297764"/>
                  </a:lnTo>
                  <a:lnTo>
                    <a:pt x="23596" y="298526"/>
                  </a:lnTo>
                  <a:lnTo>
                    <a:pt x="24879" y="298157"/>
                  </a:lnTo>
                  <a:lnTo>
                    <a:pt x="26187" y="297802"/>
                  </a:lnTo>
                  <a:lnTo>
                    <a:pt x="26936" y="296468"/>
                  </a:lnTo>
                  <a:close/>
                </a:path>
                <a:path w="41275" h="308609">
                  <a:moveTo>
                    <a:pt x="26936" y="282625"/>
                  </a:moveTo>
                  <a:lnTo>
                    <a:pt x="26581" y="281330"/>
                  </a:lnTo>
                  <a:lnTo>
                    <a:pt x="26212" y="280022"/>
                  </a:lnTo>
                  <a:lnTo>
                    <a:pt x="24866" y="279273"/>
                  </a:lnTo>
                  <a:lnTo>
                    <a:pt x="22275" y="280009"/>
                  </a:lnTo>
                  <a:lnTo>
                    <a:pt x="21526" y="281343"/>
                  </a:lnTo>
                  <a:lnTo>
                    <a:pt x="21882" y="282638"/>
                  </a:lnTo>
                  <a:lnTo>
                    <a:pt x="22250" y="283933"/>
                  </a:lnTo>
                  <a:lnTo>
                    <a:pt x="23596" y="284695"/>
                  </a:lnTo>
                  <a:lnTo>
                    <a:pt x="24879" y="284327"/>
                  </a:lnTo>
                  <a:lnTo>
                    <a:pt x="26187" y="283972"/>
                  </a:lnTo>
                  <a:lnTo>
                    <a:pt x="26936" y="282625"/>
                  </a:lnTo>
                  <a:close/>
                </a:path>
                <a:path w="41275" h="308609">
                  <a:moveTo>
                    <a:pt x="26936" y="268782"/>
                  </a:moveTo>
                  <a:lnTo>
                    <a:pt x="26581" y="267487"/>
                  </a:lnTo>
                  <a:lnTo>
                    <a:pt x="26212" y="266192"/>
                  </a:lnTo>
                  <a:lnTo>
                    <a:pt x="24866" y="265442"/>
                  </a:lnTo>
                  <a:lnTo>
                    <a:pt x="22275" y="266166"/>
                  </a:lnTo>
                  <a:lnTo>
                    <a:pt x="21526" y="267500"/>
                  </a:lnTo>
                  <a:lnTo>
                    <a:pt x="21882" y="268808"/>
                  </a:lnTo>
                  <a:lnTo>
                    <a:pt x="22250" y="270090"/>
                  </a:lnTo>
                  <a:lnTo>
                    <a:pt x="23596" y="270852"/>
                  </a:lnTo>
                  <a:lnTo>
                    <a:pt x="24879" y="270484"/>
                  </a:lnTo>
                  <a:lnTo>
                    <a:pt x="26187" y="270129"/>
                  </a:lnTo>
                  <a:lnTo>
                    <a:pt x="26936" y="268782"/>
                  </a:lnTo>
                  <a:close/>
                </a:path>
                <a:path w="41275" h="308609">
                  <a:moveTo>
                    <a:pt x="26936" y="254952"/>
                  </a:moveTo>
                  <a:lnTo>
                    <a:pt x="26581" y="253644"/>
                  </a:lnTo>
                  <a:lnTo>
                    <a:pt x="26212" y="252349"/>
                  </a:lnTo>
                  <a:lnTo>
                    <a:pt x="24866" y="251599"/>
                  </a:lnTo>
                  <a:lnTo>
                    <a:pt x="22275" y="252323"/>
                  </a:lnTo>
                  <a:lnTo>
                    <a:pt x="21526" y="253669"/>
                  </a:lnTo>
                  <a:lnTo>
                    <a:pt x="21882" y="254965"/>
                  </a:lnTo>
                  <a:lnTo>
                    <a:pt x="22250" y="256247"/>
                  </a:lnTo>
                  <a:lnTo>
                    <a:pt x="23596" y="257009"/>
                  </a:lnTo>
                  <a:lnTo>
                    <a:pt x="24879" y="256641"/>
                  </a:lnTo>
                  <a:lnTo>
                    <a:pt x="26187" y="256286"/>
                  </a:lnTo>
                  <a:lnTo>
                    <a:pt x="26936" y="254952"/>
                  </a:lnTo>
                  <a:close/>
                </a:path>
                <a:path w="41275" h="308609">
                  <a:moveTo>
                    <a:pt x="26936" y="241109"/>
                  </a:moveTo>
                  <a:lnTo>
                    <a:pt x="26581" y="239814"/>
                  </a:lnTo>
                  <a:lnTo>
                    <a:pt x="26212" y="238506"/>
                  </a:lnTo>
                  <a:lnTo>
                    <a:pt x="24866" y="237756"/>
                  </a:lnTo>
                  <a:lnTo>
                    <a:pt x="22275" y="238493"/>
                  </a:lnTo>
                  <a:lnTo>
                    <a:pt x="21526" y="239826"/>
                  </a:lnTo>
                  <a:lnTo>
                    <a:pt x="21882" y="241122"/>
                  </a:lnTo>
                  <a:lnTo>
                    <a:pt x="22250" y="242417"/>
                  </a:lnTo>
                  <a:lnTo>
                    <a:pt x="23596" y="243179"/>
                  </a:lnTo>
                  <a:lnTo>
                    <a:pt x="24879" y="242811"/>
                  </a:lnTo>
                  <a:lnTo>
                    <a:pt x="26187" y="242455"/>
                  </a:lnTo>
                  <a:lnTo>
                    <a:pt x="26936" y="241109"/>
                  </a:lnTo>
                  <a:close/>
                </a:path>
                <a:path w="41275" h="308609">
                  <a:moveTo>
                    <a:pt x="26936" y="227266"/>
                  </a:moveTo>
                  <a:lnTo>
                    <a:pt x="26581" y="225971"/>
                  </a:lnTo>
                  <a:lnTo>
                    <a:pt x="26212" y="224675"/>
                  </a:lnTo>
                  <a:lnTo>
                    <a:pt x="24866" y="223926"/>
                  </a:lnTo>
                  <a:lnTo>
                    <a:pt x="22275" y="224650"/>
                  </a:lnTo>
                  <a:lnTo>
                    <a:pt x="21526" y="225983"/>
                  </a:lnTo>
                  <a:lnTo>
                    <a:pt x="21882" y="227291"/>
                  </a:lnTo>
                  <a:lnTo>
                    <a:pt x="22250" y="228574"/>
                  </a:lnTo>
                  <a:lnTo>
                    <a:pt x="23596" y="229336"/>
                  </a:lnTo>
                  <a:lnTo>
                    <a:pt x="24879" y="228968"/>
                  </a:lnTo>
                  <a:lnTo>
                    <a:pt x="26187" y="228612"/>
                  </a:lnTo>
                  <a:lnTo>
                    <a:pt x="26936" y="227266"/>
                  </a:lnTo>
                  <a:close/>
                </a:path>
                <a:path w="41275" h="308609">
                  <a:moveTo>
                    <a:pt x="26936" y="213436"/>
                  </a:moveTo>
                  <a:lnTo>
                    <a:pt x="26581" y="212140"/>
                  </a:lnTo>
                  <a:lnTo>
                    <a:pt x="26212" y="210832"/>
                  </a:lnTo>
                  <a:lnTo>
                    <a:pt x="24866" y="210083"/>
                  </a:lnTo>
                  <a:lnTo>
                    <a:pt x="22275" y="210807"/>
                  </a:lnTo>
                  <a:lnTo>
                    <a:pt x="21526" y="212153"/>
                  </a:lnTo>
                  <a:lnTo>
                    <a:pt x="21882" y="213448"/>
                  </a:lnTo>
                  <a:lnTo>
                    <a:pt x="22250" y="214731"/>
                  </a:lnTo>
                  <a:lnTo>
                    <a:pt x="23596" y="215493"/>
                  </a:lnTo>
                  <a:lnTo>
                    <a:pt x="24879" y="215125"/>
                  </a:lnTo>
                  <a:lnTo>
                    <a:pt x="26187" y="214769"/>
                  </a:lnTo>
                  <a:lnTo>
                    <a:pt x="26936" y="213436"/>
                  </a:lnTo>
                  <a:close/>
                </a:path>
                <a:path w="41275" h="308609">
                  <a:moveTo>
                    <a:pt x="26936" y="199605"/>
                  </a:moveTo>
                  <a:lnTo>
                    <a:pt x="26581" y="198310"/>
                  </a:lnTo>
                  <a:lnTo>
                    <a:pt x="26212" y="197002"/>
                  </a:lnTo>
                  <a:lnTo>
                    <a:pt x="24866" y="196253"/>
                  </a:lnTo>
                  <a:lnTo>
                    <a:pt x="22275" y="196989"/>
                  </a:lnTo>
                  <a:lnTo>
                    <a:pt x="21526" y="198323"/>
                  </a:lnTo>
                  <a:lnTo>
                    <a:pt x="21882" y="199618"/>
                  </a:lnTo>
                  <a:lnTo>
                    <a:pt x="22250" y="200914"/>
                  </a:lnTo>
                  <a:lnTo>
                    <a:pt x="23596" y="201676"/>
                  </a:lnTo>
                  <a:lnTo>
                    <a:pt x="24879" y="201307"/>
                  </a:lnTo>
                  <a:lnTo>
                    <a:pt x="26187" y="200952"/>
                  </a:lnTo>
                  <a:lnTo>
                    <a:pt x="26936" y="199605"/>
                  </a:lnTo>
                  <a:close/>
                </a:path>
                <a:path w="41275" h="308609">
                  <a:moveTo>
                    <a:pt x="26936" y="185762"/>
                  </a:moveTo>
                  <a:lnTo>
                    <a:pt x="26581" y="184467"/>
                  </a:lnTo>
                  <a:lnTo>
                    <a:pt x="26212" y="183172"/>
                  </a:lnTo>
                  <a:lnTo>
                    <a:pt x="24866" y="182422"/>
                  </a:lnTo>
                  <a:lnTo>
                    <a:pt x="22275" y="183146"/>
                  </a:lnTo>
                  <a:lnTo>
                    <a:pt x="21526" y="184480"/>
                  </a:lnTo>
                  <a:lnTo>
                    <a:pt x="21882" y="185788"/>
                  </a:lnTo>
                  <a:lnTo>
                    <a:pt x="22250" y="187071"/>
                  </a:lnTo>
                  <a:lnTo>
                    <a:pt x="23596" y="187833"/>
                  </a:lnTo>
                  <a:lnTo>
                    <a:pt x="24879" y="187464"/>
                  </a:lnTo>
                  <a:lnTo>
                    <a:pt x="26187" y="187109"/>
                  </a:lnTo>
                  <a:lnTo>
                    <a:pt x="26936" y="185762"/>
                  </a:lnTo>
                  <a:close/>
                </a:path>
                <a:path w="41275" h="308609">
                  <a:moveTo>
                    <a:pt x="26936" y="171932"/>
                  </a:moveTo>
                  <a:lnTo>
                    <a:pt x="26581" y="170637"/>
                  </a:lnTo>
                  <a:lnTo>
                    <a:pt x="26212" y="169329"/>
                  </a:lnTo>
                  <a:lnTo>
                    <a:pt x="24866" y="168579"/>
                  </a:lnTo>
                  <a:lnTo>
                    <a:pt x="22275" y="169303"/>
                  </a:lnTo>
                  <a:lnTo>
                    <a:pt x="21526" y="170649"/>
                  </a:lnTo>
                  <a:lnTo>
                    <a:pt x="21882" y="171945"/>
                  </a:lnTo>
                  <a:lnTo>
                    <a:pt x="22250" y="173228"/>
                  </a:lnTo>
                  <a:lnTo>
                    <a:pt x="23596" y="173990"/>
                  </a:lnTo>
                  <a:lnTo>
                    <a:pt x="24879" y="173621"/>
                  </a:lnTo>
                  <a:lnTo>
                    <a:pt x="26187" y="173266"/>
                  </a:lnTo>
                  <a:lnTo>
                    <a:pt x="26936" y="171932"/>
                  </a:lnTo>
                  <a:close/>
                </a:path>
                <a:path w="41275" h="308609">
                  <a:moveTo>
                    <a:pt x="26936" y="158089"/>
                  </a:moveTo>
                  <a:lnTo>
                    <a:pt x="26581" y="156794"/>
                  </a:lnTo>
                  <a:lnTo>
                    <a:pt x="26212" y="155486"/>
                  </a:lnTo>
                  <a:lnTo>
                    <a:pt x="24866" y="154736"/>
                  </a:lnTo>
                  <a:lnTo>
                    <a:pt x="22275" y="155473"/>
                  </a:lnTo>
                  <a:lnTo>
                    <a:pt x="21526" y="156806"/>
                  </a:lnTo>
                  <a:lnTo>
                    <a:pt x="21882" y="158102"/>
                  </a:lnTo>
                  <a:lnTo>
                    <a:pt x="22250" y="159397"/>
                  </a:lnTo>
                  <a:lnTo>
                    <a:pt x="23596" y="160159"/>
                  </a:lnTo>
                  <a:lnTo>
                    <a:pt x="24879" y="159791"/>
                  </a:lnTo>
                  <a:lnTo>
                    <a:pt x="26187" y="159435"/>
                  </a:lnTo>
                  <a:lnTo>
                    <a:pt x="26936" y="158089"/>
                  </a:lnTo>
                  <a:close/>
                </a:path>
                <a:path w="41275" h="308609">
                  <a:moveTo>
                    <a:pt x="26936" y="144259"/>
                  </a:moveTo>
                  <a:lnTo>
                    <a:pt x="26581" y="142951"/>
                  </a:lnTo>
                  <a:lnTo>
                    <a:pt x="26212" y="141655"/>
                  </a:lnTo>
                  <a:lnTo>
                    <a:pt x="24866" y="140906"/>
                  </a:lnTo>
                  <a:lnTo>
                    <a:pt x="22275" y="141630"/>
                  </a:lnTo>
                  <a:lnTo>
                    <a:pt x="21526" y="142963"/>
                  </a:lnTo>
                  <a:lnTo>
                    <a:pt x="21882" y="144272"/>
                  </a:lnTo>
                  <a:lnTo>
                    <a:pt x="22250" y="145554"/>
                  </a:lnTo>
                  <a:lnTo>
                    <a:pt x="23596" y="146316"/>
                  </a:lnTo>
                  <a:lnTo>
                    <a:pt x="24879" y="145948"/>
                  </a:lnTo>
                  <a:lnTo>
                    <a:pt x="26187" y="145592"/>
                  </a:lnTo>
                  <a:lnTo>
                    <a:pt x="26936" y="144259"/>
                  </a:lnTo>
                  <a:close/>
                </a:path>
                <a:path w="41275" h="308609">
                  <a:moveTo>
                    <a:pt x="26936" y="130416"/>
                  </a:moveTo>
                  <a:lnTo>
                    <a:pt x="26581" y="129120"/>
                  </a:lnTo>
                  <a:lnTo>
                    <a:pt x="26212" y="127812"/>
                  </a:lnTo>
                  <a:lnTo>
                    <a:pt x="24866" y="127063"/>
                  </a:lnTo>
                  <a:lnTo>
                    <a:pt x="22275" y="127787"/>
                  </a:lnTo>
                  <a:lnTo>
                    <a:pt x="21526" y="129133"/>
                  </a:lnTo>
                  <a:lnTo>
                    <a:pt x="21882" y="130429"/>
                  </a:lnTo>
                  <a:lnTo>
                    <a:pt x="22250" y="131711"/>
                  </a:lnTo>
                  <a:lnTo>
                    <a:pt x="23596" y="132473"/>
                  </a:lnTo>
                  <a:lnTo>
                    <a:pt x="24879" y="132105"/>
                  </a:lnTo>
                  <a:lnTo>
                    <a:pt x="26187" y="131749"/>
                  </a:lnTo>
                  <a:lnTo>
                    <a:pt x="26936" y="130416"/>
                  </a:lnTo>
                  <a:close/>
                </a:path>
                <a:path w="41275" h="308609">
                  <a:moveTo>
                    <a:pt x="26936" y="116586"/>
                  </a:moveTo>
                  <a:lnTo>
                    <a:pt x="26581" y="115290"/>
                  </a:lnTo>
                  <a:lnTo>
                    <a:pt x="26212" y="113982"/>
                  </a:lnTo>
                  <a:lnTo>
                    <a:pt x="24866" y="113233"/>
                  </a:lnTo>
                  <a:lnTo>
                    <a:pt x="22275" y="113969"/>
                  </a:lnTo>
                  <a:lnTo>
                    <a:pt x="21526" y="115303"/>
                  </a:lnTo>
                  <a:lnTo>
                    <a:pt x="21882" y="116598"/>
                  </a:lnTo>
                  <a:lnTo>
                    <a:pt x="22250" y="117894"/>
                  </a:lnTo>
                  <a:lnTo>
                    <a:pt x="23596" y="118656"/>
                  </a:lnTo>
                  <a:lnTo>
                    <a:pt x="24879" y="118287"/>
                  </a:lnTo>
                  <a:lnTo>
                    <a:pt x="26187" y="117932"/>
                  </a:lnTo>
                  <a:lnTo>
                    <a:pt x="26936" y="116586"/>
                  </a:lnTo>
                  <a:close/>
                </a:path>
                <a:path w="41275" h="308609">
                  <a:moveTo>
                    <a:pt x="26936" y="102755"/>
                  </a:moveTo>
                  <a:lnTo>
                    <a:pt x="26581" y="101447"/>
                  </a:lnTo>
                  <a:lnTo>
                    <a:pt x="26212" y="100152"/>
                  </a:lnTo>
                  <a:lnTo>
                    <a:pt x="24866" y="99402"/>
                  </a:lnTo>
                  <a:lnTo>
                    <a:pt x="22275" y="100126"/>
                  </a:lnTo>
                  <a:lnTo>
                    <a:pt x="21526" y="101460"/>
                  </a:lnTo>
                  <a:lnTo>
                    <a:pt x="21882" y="102768"/>
                  </a:lnTo>
                  <a:lnTo>
                    <a:pt x="22250" y="104051"/>
                  </a:lnTo>
                  <a:lnTo>
                    <a:pt x="23596" y="104813"/>
                  </a:lnTo>
                  <a:lnTo>
                    <a:pt x="24879" y="104444"/>
                  </a:lnTo>
                  <a:lnTo>
                    <a:pt x="26187" y="104089"/>
                  </a:lnTo>
                  <a:lnTo>
                    <a:pt x="26936" y="102755"/>
                  </a:lnTo>
                  <a:close/>
                </a:path>
                <a:path w="41275" h="308609">
                  <a:moveTo>
                    <a:pt x="26936" y="88912"/>
                  </a:moveTo>
                  <a:lnTo>
                    <a:pt x="26581" y="87617"/>
                  </a:lnTo>
                  <a:lnTo>
                    <a:pt x="26212" y="86309"/>
                  </a:lnTo>
                  <a:lnTo>
                    <a:pt x="24866" y="85559"/>
                  </a:lnTo>
                  <a:lnTo>
                    <a:pt x="22275" y="86283"/>
                  </a:lnTo>
                  <a:lnTo>
                    <a:pt x="21526" y="87630"/>
                  </a:lnTo>
                  <a:lnTo>
                    <a:pt x="21882" y="88925"/>
                  </a:lnTo>
                  <a:lnTo>
                    <a:pt x="22250" y="90208"/>
                  </a:lnTo>
                  <a:lnTo>
                    <a:pt x="23596" y="90970"/>
                  </a:lnTo>
                  <a:lnTo>
                    <a:pt x="24879" y="90601"/>
                  </a:lnTo>
                  <a:lnTo>
                    <a:pt x="26187" y="90246"/>
                  </a:lnTo>
                  <a:lnTo>
                    <a:pt x="26936" y="88912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48" y="305727"/>
                  </a:lnTo>
                  <a:lnTo>
                    <a:pt x="31889" y="304977"/>
                  </a:lnTo>
                  <a:lnTo>
                    <a:pt x="29298" y="305727"/>
                  </a:lnTo>
                  <a:lnTo>
                    <a:pt x="28549" y="307047"/>
                  </a:lnTo>
                  <a:lnTo>
                    <a:pt x="28968" y="308495"/>
                  </a:lnTo>
                  <a:lnTo>
                    <a:pt x="33870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889" y="291147"/>
                  </a:lnTo>
                  <a:lnTo>
                    <a:pt x="29298" y="291871"/>
                  </a:lnTo>
                  <a:lnTo>
                    <a:pt x="28549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02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889" y="277304"/>
                  </a:lnTo>
                  <a:lnTo>
                    <a:pt x="29298" y="278028"/>
                  </a:lnTo>
                  <a:lnTo>
                    <a:pt x="28549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02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889" y="263474"/>
                  </a:lnTo>
                  <a:lnTo>
                    <a:pt x="29298" y="264210"/>
                  </a:lnTo>
                  <a:lnTo>
                    <a:pt x="28549" y="265544"/>
                  </a:lnTo>
                  <a:lnTo>
                    <a:pt x="28917" y="266839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889" y="249643"/>
                  </a:lnTo>
                  <a:lnTo>
                    <a:pt x="29298" y="250367"/>
                  </a:lnTo>
                  <a:lnTo>
                    <a:pt x="28549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02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889" y="235800"/>
                  </a:lnTo>
                  <a:lnTo>
                    <a:pt x="29298" y="236524"/>
                  </a:lnTo>
                  <a:lnTo>
                    <a:pt x="28549" y="237871"/>
                  </a:lnTo>
                  <a:lnTo>
                    <a:pt x="28917" y="239166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02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889" y="221957"/>
                  </a:lnTo>
                  <a:lnTo>
                    <a:pt x="29298" y="222694"/>
                  </a:lnTo>
                  <a:lnTo>
                    <a:pt x="28549" y="224028"/>
                  </a:lnTo>
                  <a:lnTo>
                    <a:pt x="28917" y="225323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889" y="208127"/>
                  </a:lnTo>
                  <a:lnTo>
                    <a:pt x="29298" y="208851"/>
                  </a:lnTo>
                  <a:lnTo>
                    <a:pt x="28549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02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889" y="194284"/>
                  </a:lnTo>
                  <a:lnTo>
                    <a:pt x="30607" y="194640"/>
                  </a:lnTo>
                  <a:lnTo>
                    <a:pt x="29298" y="195021"/>
                  </a:lnTo>
                  <a:lnTo>
                    <a:pt x="28549" y="196354"/>
                  </a:lnTo>
                  <a:lnTo>
                    <a:pt x="28917" y="197650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02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889" y="180441"/>
                  </a:lnTo>
                  <a:lnTo>
                    <a:pt x="29298" y="181178"/>
                  </a:lnTo>
                  <a:lnTo>
                    <a:pt x="28549" y="182511"/>
                  </a:lnTo>
                  <a:lnTo>
                    <a:pt x="28917" y="183807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889" y="166624"/>
                  </a:lnTo>
                  <a:lnTo>
                    <a:pt x="29298" y="167347"/>
                  </a:lnTo>
                  <a:lnTo>
                    <a:pt x="28549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02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889" y="152781"/>
                  </a:lnTo>
                  <a:lnTo>
                    <a:pt x="29298" y="153504"/>
                  </a:lnTo>
                  <a:lnTo>
                    <a:pt x="28549" y="154851"/>
                  </a:lnTo>
                  <a:lnTo>
                    <a:pt x="28917" y="156146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02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889" y="138938"/>
                  </a:lnTo>
                  <a:lnTo>
                    <a:pt x="29298" y="139674"/>
                  </a:lnTo>
                  <a:lnTo>
                    <a:pt x="28549" y="141008"/>
                  </a:lnTo>
                  <a:lnTo>
                    <a:pt x="28917" y="142303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02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889" y="125107"/>
                  </a:lnTo>
                  <a:lnTo>
                    <a:pt x="29298" y="125831"/>
                  </a:lnTo>
                  <a:lnTo>
                    <a:pt x="28549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02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889" y="111264"/>
                  </a:lnTo>
                  <a:lnTo>
                    <a:pt x="29298" y="111988"/>
                  </a:lnTo>
                  <a:lnTo>
                    <a:pt x="28549" y="113334"/>
                  </a:lnTo>
                  <a:lnTo>
                    <a:pt x="28917" y="114630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02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889" y="97421"/>
                  </a:lnTo>
                  <a:lnTo>
                    <a:pt x="29298" y="98158"/>
                  </a:lnTo>
                  <a:lnTo>
                    <a:pt x="28549" y="99491"/>
                  </a:lnTo>
                  <a:lnTo>
                    <a:pt x="28917" y="100787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02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48" y="84353"/>
                  </a:lnTo>
                  <a:lnTo>
                    <a:pt x="31889" y="83604"/>
                  </a:lnTo>
                  <a:lnTo>
                    <a:pt x="29298" y="84328"/>
                  </a:lnTo>
                  <a:lnTo>
                    <a:pt x="28549" y="85661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02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40995" y="306374"/>
                  </a:moveTo>
                  <a:lnTo>
                    <a:pt x="40640" y="305066"/>
                  </a:lnTo>
                  <a:lnTo>
                    <a:pt x="40284" y="303771"/>
                  </a:lnTo>
                  <a:lnTo>
                    <a:pt x="38925" y="303022"/>
                  </a:lnTo>
                  <a:lnTo>
                    <a:pt x="36347" y="303745"/>
                  </a:lnTo>
                  <a:lnTo>
                    <a:pt x="35598" y="305092"/>
                  </a:lnTo>
                  <a:lnTo>
                    <a:pt x="36309" y="307670"/>
                  </a:lnTo>
                  <a:lnTo>
                    <a:pt x="37655" y="308432"/>
                  </a:lnTo>
                  <a:lnTo>
                    <a:pt x="38950" y="308063"/>
                  </a:lnTo>
                  <a:lnTo>
                    <a:pt x="40246" y="307708"/>
                  </a:lnTo>
                  <a:lnTo>
                    <a:pt x="40995" y="306374"/>
                  </a:lnTo>
                  <a:close/>
                </a:path>
                <a:path w="41275" h="308609">
                  <a:moveTo>
                    <a:pt x="40995" y="292531"/>
                  </a:moveTo>
                  <a:lnTo>
                    <a:pt x="40640" y="291236"/>
                  </a:lnTo>
                  <a:lnTo>
                    <a:pt x="40284" y="289941"/>
                  </a:lnTo>
                  <a:lnTo>
                    <a:pt x="38925" y="289191"/>
                  </a:lnTo>
                  <a:lnTo>
                    <a:pt x="36347" y="289915"/>
                  </a:lnTo>
                  <a:lnTo>
                    <a:pt x="35598" y="291249"/>
                  </a:lnTo>
                  <a:lnTo>
                    <a:pt x="36309" y="293839"/>
                  </a:lnTo>
                  <a:lnTo>
                    <a:pt x="37655" y="294601"/>
                  </a:lnTo>
                  <a:lnTo>
                    <a:pt x="38950" y="294233"/>
                  </a:lnTo>
                  <a:lnTo>
                    <a:pt x="40246" y="293878"/>
                  </a:lnTo>
                  <a:lnTo>
                    <a:pt x="40995" y="292531"/>
                  </a:lnTo>
                  <a:close/>
                </a:path>
                <a:path w="41275" h="308609">
                  <a:moveTo>
                    <a:pt x="40995" y="278701"/>
                  </a:moveTo>
                  <a:lnTo>
                    <a:pt x="40640" y="277393"/>
                  </a:lnTo>
                  <a:lnTo>
                    <a:pt x="40284" y="276098"/>
                  </a:lnTo>
                  <a:lnTo>
                    <a:pt x="38925" y="275348"/>
                  </a:lnTo>
                  <a:lnTo>
                    <a:pt x="36347" y="276072"/>
                  </a:lnTo>
                  <a:lnTo>
                    <a:pt x="35598" y="277406"/>
                  </a:lnTo>
                  <a:lnTo>
                    <a:pt x="36309" y="279996"/>
                  </a:lnTo>
                  <a:lnTo>
                    <a:pt x="37655" y="280758"/>
                  </a:lnTo>
                  <a:lnTo>
                    <a:pt x="38950" y="280390"/>
                  </a:lnTo>
                  <a:lnTo>
                    <a:pt x="40246" y="280035"/>
                  </a:lnTo>
                  <a:lnTo>
                    <a:pt x="40995" y="278701"/>
                  </a:lnTo>
                  <a:close/>
                </a:path>
                <a:path w="41275" h="308609">
                  <a:moveTo>
                    <a:pt x="40995" y="264858"/>
                  </a:moveTo>
                  <a:lnTo>
                    <a:pt x="40640" y="263550"/>
                  </a:lnTo>
                  <a:lnTo>
                    <a:pt x="40284" y="262255"/>
                  </a:lnTo>
                  <a:lnTo>
                    <a:pt x="38925" y="261505"/>
                  </a:lnTo>
                  <a:lnTo>
                    <a:pt x="36347" y="262229"/>
                  </a:lnTo>
                  <a:lnTo>
                    <a:pt x="35598" y="263575"/>
                  </a:lnTo>
                  <a:lnTo>
                    <a:pt x="36309" y="266153"/>
                  </a:lnTo>
                  <a:lnTo>
                    <a:pt x="37655" y="266928"/>
                  </a:lnTo>
                  <a:lnTo>
                    <a:pt x="38950" y="266547"/>
                  </a:lnTo>
                  <a:lnTo>
                    <a:pt x="40246" y="266192"/>
                  </a:lnTo>
                  <a:lnTo>
                    <a:pt x="40995" y="264858"/>
                  </a:lnTo>
                  <a:close/>
                </a:path>
                <a:path w="41275" h="308609">
                  <a:moveTo>
                    <a:pt x="40995" y="251015"/>
                  </a:moveTo>
                  <a:lnTo>
                    <a:pt x="40640" y="249720"/>
                  </a:lnTo>
                  <a:lnTo>
                    <a:pt x="40284" y="248424"/>
                  </a:lnTo>
                  <a:lnTo>
                    <a:pt x="38925" y="247675"/>
                  </a:lnTo>
                  <a:lnTo>
                    <a:pt x="36347" y="248399"/>
                  </a:lnTo>
                  <a:lnTo>
                    <a:pt x="35598" y="249732"/>
                  </a:lnTo>
                  <a:lnTo>
                    <a:pt x="36309" y="252323"/>
                  </a:lnTo>
                  <a:lnTo>
                    <a:pt x="37655" y="253085"/>
                  </a:lnTo>
                  <a:lnTo>
                    <a:pt x="38950" y="252717"/>
                  </a:lnTo>
                  <a:lnTo>
                    <a:pt x="40246" y="252361"/>
                  </a:lnTo>
                  <a:lnTo>
                    <a:pt x="40995" y="251015"/>
                  </a:lnTo>
                  <a:close/>
                </a:path>
                <a:path w="41275" h="308609">
                  <a:moveTo>
                    <a:pt x="40995" y="237197"/>
                  </a:moveTo>
                  <a:lnTo>
                    <a:pt x="40640" y="235889"/>
                  </a:lnTo>
                  <a:lnTo>
                    <a:pt x="40284" y="234594"/>
                  </a:lnTo>
                  <a:lnTo>
                    <a:pt x="38925" y="233845"/>
                  </a:lnTo>
                  <a:lnTo>
                    <a:pt x="36347" y="234569"/>
                  </a:lnTo>
                  <a:lnTo>
                    <a:pt x="35598" y="235902"/>
                  </a:lnTo>
                  <a:lnTo>
                    <a:pt x="36309" y="238493"/>
                  </a:lnTo>
                  <a:lnTo>
                    <a:pt x="37655" y="239255"/>
                  </a:lnTo>
                  <a:lnTo>
                    <a:pt x="38950" y="238887"/>
                  </a:lnTo>
                  <a:lnTo>
                    <a:pt x="40246" y="238531"/>
                  </a:lnTo>
                  <a:lnTo>
                    <a:pt x="40995" y="237197"/>
                  </a:lnTo>
                  <a:close/>
                </a:path>
                <a:path w="41275" h="308609">
                  <a:moveTo>
                    <a:pt x="40995" y="223354"/>
                  </a:moveTo>
                  <a:lnTo>
                    <a:pt x="40640" y="222059"/>
                  </a:lnTo>
                  <a:lnTo>
                    <a:pt x="40284" y="220751"/>
                  </a:lnTo>
                  <a:lnTo>
                    <a:pt x="38925" y="220002"/>
                  </a:lnTo>
                  <a:lnTo>
                    <a:pt x="36347" y="220726"/>
                  </a:lnTo>
                  <a:lnTo>
                    <a:pt x="35598" y="222072"/>
                  </a:lnTo>
                  <a:lnTo>
                    <a:pt x="36309" y="224663"/>
                  </a:lnTo>
                  <a:lnTo>
                    <a:pt x="37655" y="225425"/>
                  </a:lnTo>
                  <a:lnTo>
                    <a:pt x="38950" y="225044"/>
                  </a:lnTo>
                  <a:lnTo>
                    <a:pt x="40246" y="224688"/>
                  </a:lnTo>
                  <a:lnTo>
                    <a:pt x="40995" y="223354"/>
                  </a:lnTo>
                  <a:close/>
                </a:path>
                <a:path w="41275" h="308609">
                  <a:moveTo>
                    <a:pt x="40995" y="209511"/>
                  </a:moveTo>
                  <a:lnTo>
                    <a:pt x="40640" y="208216"/>
                  </a:lnTo>
                  <a:lnTo>
                    <a:pt x="40284" y="206921"/>
                  </a:lnTo>
                  <a:lnTo>
                    <a:pt x="38925" y="206171"/>
                  </a:lnTo>
                  <a:lnTo>
                    <a:pt x="36347" y="206895"/>
                  </a:lnTo>
                  <a:lnTo>
                    <a:pt x="35598" y="208229"/>
                  </a:lnTo>
                  <a:lnTo>
                    <a:pt x="36309" y="210820"/>
                  </a:lnTo>
                  <a:lnTo>
                    <a:pt x="37655" y="211582"/>
                  </a:lnTo>
                  <a:lnTo>
                    <a:pt x="38950" y="211213"/>
                  </a:lnTo>
                  <a:lnTo>
                    <a:pt x="40246" y="210858"/>
                  </a:lnTo>
                  <a:lnTo>
                    <a:pt x="40995" y="209511"/>
                  </a:lnTo>
                  <a:close/>
                </a:path>
                <a:path w="41275" h="308609">
                  <a:moveTo>
                    <a:pt x="40995" y="195681"/>
                  </a:moveTo>
                  <a:lnTo>
                    <a:pt x="40640" y="194373"/>
                  </a:lnTo>
                  <a:lnTo>
                    <a:pt x="40284" y="193078"/>
                  </a:lnTo>
                  <a:lnTo>
                    <a:pt x="38925" y="192328"/>
                  </a:lnTo>
                  <a:lnTo>
                    <a:pt x="36347" y="193052"/>
                  </a:lnTo>
                  <a:lnTo>
                    <a:pt x="35598" y="194386"/>
                  </a:lnTo>
                  <a:lnTo>
                    <a:pt x="36309" y="196977"/>
                  </a:lnTo>
                  <a:lnTo>
                    <a:pt x="37655" y="197739"/>
                  </a:lnTo>
                  <a:lnTo>
                    <a:pt x="38950" y="197370"/>
                  </a:lnTo>
                  <a:lnTo>
                    <a:pt x="40246" y="197015"/>
                  </a:lnTo>
                  <a:lnTo>
                    <a:pt x="40995" y="195681"/>
                  </a:lnTo>
                  <a:close/>
                </a:path>
                <a:path w="41275" h="308609">
                  <a:moveTo>
                    <a:pt x="40995" y="181838"/>
                  </a:moveTo>
                  <a:lnTo>
                    <a:pt x="40640" y="180543"/>
                  </a:lnTo>
                  <a:lnTo>
                    <a:pt x="40284" y="179235"/>
                  </a:lnTo>
                  <a:lnTo>
                    <a:pt x="38925" y="178485"/>
                  </a:lnTo>
                  <a:lnTo>
                    <a:pt x="36347" y="179209"/>
                  </a:lnTo>
                  <a:lnTo>
                    <a:pt x="35598" y="180555"/>
                  </a:lnTo>
                  <a:lnTo>
                    <a:pt x="36309" y="183146"/>
                  </a:lnTo>
                  <a:lnTo>
                    <a:pt x="37655" y="183908"/>
                  </a:lnTo>
                  <a:lnTo>
                    <a:pt x="38950" y="183527"/>
                  </a:lnTo>
                  <a:lnTo>
                    <a:pt x="40246" y="183172"/>
                  </a:lnTo>
                  <a:lnTo>
                    <a:pt x="40995" y="181838"/>
                  </a:lnTo>
                  <a:close/>
                </a:path>
                <a:path w="41275" h="308609">
                  <a:moveTo>
                    <a:pt x="40995" y="167995"/>
                  </a:moveTo>
                  <a:lnTo>
                    <a:pt x="40640" y="166700"/>
                  </a:lnTo>
                  <a:lnTo>
                    <a:pt x="40284" y="165404"/>
                  </a:lnTo>
                  <a:lnTo>
                    <a:pt x="38925" y="164655"/>
                  </a:lnTo>
                  <a:lnTo>
                    <a:pt x="36347" y="165379"/>
                  </a:lnTo>
                  <a:lnTo>
                    <a:pt x="35598" y="166712"/>
                  </a:lnTo>
                  <a:lnTo>
                    <a:pt x="36309" y="169303"/>
                  </a:lnTo>
                  <a:lnTo>
                    <a:pt x="37655" y="170065"/>
                  </a:lnTo>
                  <a:lnTo>
                    <a:pt x="38950" y="169697"/>
                  </a:lnTo>
                  <a:lnTo>
                    <a:pt x="40246" y="169341"/>
                  </a:lnTo>
                  <a:lnTo>
                    <a:pt x="40995" y="167995"/>
                  </a:lnTo>
                  <a:close/>
                </a:path>
                <a:path w="41275" h="308609">
                  <a:moveTo>
                    <a:pt x="40995" y="154165"/>
                  </a:moveTo>
                  <a:lnTo>
                    <a:pt x="40640" y="152857"/>
                  </a:lnTo>
                  <a:lnTo>
                    <a:pt x="40284" y="151561"/>
                  </a:lnTo>
                  <a:lnTo>
                    <a:pt x="38925" y="150812"/>
                  </a:lnTo>
                  <a:lnTo>
                    <a:pt x="36347" y="151536"/>
                  </a:lnTo>
                  <a:lnTo>
                    <a:pt x="35598" y="152869"/>
                  </a:lnTo>
                  <a:lnTo>
                    <a:pt x="36309" y="155460"/>
                  </a:lnTo>
                  <a:lnTo>
                    <a:pt x="37655" y="156222"/>
                  </a:lnTo>
                  <a:lnTo>
                    <a:pt x="38950" y="155854"/>
                  </a:lnTo>
                  <a:lnTo>
                    <a:pt x="40246" y="155498"/>
                  </a:lnTo>
                  <a:lnTo>
                    <a:pt x="40995" y="154165"/>
                  </a:lnTo>
                  <a:close/>
                </a:path>
                <a:path w="41275" h="308609">
                  <a:moveTo>
                    <a:pt x="40995" y="140335"/>
                  </a:moveTo>
                  <a:lnTo>
                    <a:pt x="40640" y="139039"/>
                  </a:lnTo>
                  <a:lnTo>
                    <a:pt x="40284" y="137731"/>
                  </a:lnTo>
                  <a:lnTo>
                    <a:pt x="38925" y="136982"/>
                  </a:lnTo>
                  <a:lnTo>
                    <a:pt x="36347" y="137706"/>
                  </a:lnTo>
                  <a:lnTo>
                    <a:pt x="35598" y="139052"/>
                  </a:lnTo>
                  <a:lnTo>
                    <a:pt x="36309" y="141643"/>
                  </a:lnTo>
                  <a:lnTo>
                    <a:pt x="37655" y="142405"/>
                  </a:lnTo>
                  <a:lnTo>
                    <a:pt x="38950" y="142024"/>
                  </a:lnTo>
                  <a:lnTo>
                    <a:pt x="40246" y="141668"/>
                  </a:lnTo>
                  <a:lnTo>
                    <a:pt x="40995" y="140335"/>
                  </a:lnTo>
                  <a:close/>
                </a:path>
                <a:path w="41275" h="308609">
                  <a:moveTo>
                    <a:pt x="40995" y="126492"/>
                  </a:moveTo>
                  <a:lnTo>
                    <a:pt x="40640" y="125196"/>
                  </a:lnTo>
                  <a:lnTo>
                    <a:pt x="40284" y="123901"/>
                  </a:lnTo>
                  <a:lnTo>
                    <a:pt x="38925" y="123139"/>
                  </a:lnTo>
                  <a:lnTo>
                    <a:pt x="36347" y="123875"/>
                  </a:lnTo>
                  <a:lnTo>
                    <a:pt x="35598" y="125209"/>
                  </a:lnTo>
                  <a:lnTo>
                    <a:pt x="36309" y="127800"/>
                  </a:lnTo>
                  <a:lnTo>
                    <a:pt x="37655" y="128562"/>
                  </a:lnTo>
                  <a:lnTo>
                    <a:pt x="38950" y="128193"/>
                  </a:lnTo>
                  <a:lnTo>
                    <a:pt x="40246" y="127838"/>
                  </a:lnTo>
                  <a:lnTo>
                    <a:pt x="40995" y="126492"/>
                  </a:lnTo>
                  <a:close/>
                </a:path>
                <a:path w="41275" h="308609">
                  <a:moveTo>
                    <a:pt x="40995" y="112661"/>
                  </a:moveTo>
                  <a:lnTo>
                    <a:pt x="40640" y="111353"/>
                  </a:lnTo>
                  <a:lnTo>
                    <a:pt x="40284" y="110058"/>
                  </a:lnTo>
                  <a:lnTo>
                    <a:pt x="38925" y="109308"/>
                  </a:lnTo>
                  <a:lnTo>
                    <a:pt x="36347" y="110032"/>
                  </a:lnTo>
                  <a:lnTo>
                    <a:pt x="35598" y="111366"/>
                  </a:lnTo>
                  <a:lnTo>
                    <a:pt x="36309" y="113957"/>
                  </a:lnTo>
                  <a:lnTo>
                    <a:pt x="37655" y="114719"/>
                  </a:lnTo>
                  <a:lnTo>
                    <a:pt x="38950" y="114350"/>
                  </a:lnTo>
                  <a:lnTo>
                    <a:pt x="40246" y="113995"/>
                  </a:lnTo>
                  <a:lnTo>
                    <a:pt x="40995" y="112661"/>
                  </a:lnTo>
                  <a:close/>
                </a:path>
                <a:path w="41275" h="308609">
                  <a:moveTo>
                    <a:pt x="40995" y="98818"/>
                  </a:moveTo>
                  <a:lnTo>
                    <a:pt x="40640" y="97523"/>
                  </a:lnTo>
                  <a:lnTo>
                    <a:pt x="40284" y="96215"/>
                  </a:lnTo>
                  <a:lnTo>
                    <a:pt x="38925" y="95465"/>
                  </a:lnTo>
                  <a:lnTo>
                    <a:pt x="36347" y="96189"/>
                  </a:lnTo>
                  <a:lnTo>
                    <a:pt x="35598" y="97536"/>
                  </a:lnTo>
                  <a:lnTo>
                    <a:pt x="36309" y="100126"/>
                  </a:lnTo>
                  <a:lnTo>
                    <a:pt x="37655" y="100888"/>
                  </a:lnTo>
                  <a:lnTo>
                    <a:pt x="38950" y="100507"/>
                  </a:lnTo>
                  <a:lnTo>
                    <a:pt x="40246" y="100152"/>
                  </a:lnTo>
                  <a:lnTo>
                    <a:pt x="40995" y="98818"/>
                  </a:lnTo>
                  <a:close/>
                </a:path>
                <a:path w="41275" h="308609">
                  <a:moveTo>
                    <a:pt x="40995" y="84975"/>
                  </a:moveTo>
                  <a:lnTo>
                    <a:pt x="40640" y="83680"/>
                  </a:lnTo>
                  <a:lnTo>
                    <a:pt x="40284" y="82384"/>
                  </a:lnTo>
                  <a:lnTo>
                    <a:pt x="38925" y="81635"/>
                  </a:lnTo>
                  <a:lnTo>
                    <a:pt x="36347" y="82359"/>
                  </a:lnTo>
                  <a:lnTo>
                    <a:pt x="35598" y="83693"/>
                  </a:lnTo>
                  <a:lnTo>
                    <a:pt x="36309" y="86283"/>
                  </a:lnTo>
                  <a:lnTo>
                    <a:pt x="37655" y="87045"/>
                  </a:lnTo>
                  <a:lnTo>
                    <a:pt x="38950" y="86677"/>
                  </a:lnTo>
                  <a:lnTo>
                    <a:pt x="40246" y="86321"/>
                  </a:lnTo>
                  <a:lnTo>
                    <a:pt x="40995" y="84975"/>
                  </a:lnTo>
                  <a:close/>
                </a:path>
                <a:path w="41275" h="308609">
                  <a:moveTo>
                    <a:pt x="40995" y="71145"/>
                  </a:moveTo>
                  <a:lnTo>
                    <a:pt x="40640" y="69837"/>
                  </a:lnTo>
                  <a:lnTo>
                    <a:pt x="40284" y="68541"/>
                  </a:lnTo>
                  <a:lnTo>
                    <a:pt x="38925" y="67792"/>
                  </a:lnTo>
                  <a:lnTo>
                    <a:pt x="36347" y="68516"/>
                  </a:lnTo>
                  <a:lnTo>
                    <a:pt x="35598" y="69850"/>
                  </a:lnTo>
                  <a:lnTo>
                    <a:pt x="36309" y="72440"/>
                  </a:lnTo>
                  <a:lnTo>
                    <a:pt x="37655" y="73202"/>
                  </a:lnTo>
                  <a:lnTo>
                    <a:pt x="38950" y="72834"/>
                  </a:lnTo>
                  <a:lnTo>
                    <a:pt x="40246" y="72478"/>
                  </a:lnTo>
                  <a:lnTo>
                    <a:pt x="40995" y="7114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90"/>
            <p:cNvSpPr/>
            <p:nvPr/>
          </p:nvSpPr>
          <p:spPr>
            <a:xfrm>
              <a:off x="8656749" y="8440340"/>
              <a:ext cx="107957" cy="781818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410" y="88912"/>
                  </a:moveTo>
                  <a:lnTo>
                    <a:pt x="5054" y="87617"/>
                  </a:lnTo>
                  <a:lnTo>
                    <a:pt x="4686" y="86309"/>
                  </a:lnTo>
                  <a:lnTo>
                    <a:pt x="3340" y="85559"/>
                  </a:lnTo>
                  <a:lnTo>
                    <a:pt x="749" y="86283"/>
                  </a:lnTo>
                  <a:lnTo>
                    <a:pt x="0" y="87630"/>
                  </a:lnTo>
                  <a:lnTo>
                    <a:pt x="723" y="90208"/>
                  </a:lnTo>
                  <a:lnTo>
                    <a:pt x="2070" y="90970"/>
                  </a:lnTo>
                  <a:lnTo>
                    <a:pt x="3352" y="90601"/>
                  </a:lnTo>
                  <a:lnTo>
                    <a:pt x="4660" y="90246"/>
                  </a:lnTo>
                  <a:lnTo>
                    <a:pt x="5410" y="88912"/>
                  </a:lnTo>
                  <a:close/>
                </a:path>
                <a:path w="41275" h="308609">
                  <a:moveTo>
                    <a:pt x="5410" y="75069"/>
                  </a:moveTo>
                  <a:lnTo>
                    <a:pt x="5054" y="73774"/>
                  </a:lnTo>
                  <a:lnTo>
                    <a:pt x="4686" y="72466"/>
                  </a:lnTo>
                  <a:lnTo>
                    <a:pt x="3340" y="71716"/>
                  </a:lnTo>
                  <a:lnTo>
                    <a:pt x="749" y="72453"/>
                  </a:lnTo>
                  <a:lnTo>
                    <a:pt x="0" y="73787"/>
                  </a:lnTo>
                  <a:lnTo>
                    <a:pt x="368" y="75082"/>
                  </a:lnTo>
                  <a:lnTo>
                    <a:pt x="723" y="76377"/>
                  </a:lnTo>
                  <a:lnTo>
                    <a:pt x="2070" y="77139"/>
                  </a:lnTo>
                  <a:lnTo>
                    <a:pt x="3352" y="76771"/>
                  </a:lnTo>
                  <a:lnTo>
                    <a:pt x="4660" y="76415"/>
                  </a:lnTo>
                  <a:lnTo>
                    <a:pt x="5410" y="75069"/>
                  </a:lnTo>
                  <a:close/>
                </a:path>
                <a:path w="41275" h="308609">
                  <a:moveTo>
                    <a:pt x="5410" y="61239"/>
                  </a:moveTo>
                  <a:lnTo>
                    <a:pt x="5054" y="59931"/>
                  </a:lnTo>
                  <a:lnTo>
                    <a:pt x="4686" y="58635"/>
                  </a:lnTo>
                  <a:lnTo>
                    <a:pt x="3340" y="57886"/>
                  </a:lnTo>
                  <a:lnTo>
                    <a:pt x="749" y="58610"/>
                  </a:lnTo>
                  <a:lnTo>
                    <a:pt x="0" y="59944"/>
                  </a:lnTo>
                  <a:lnTo>
                    <a:pt x="723" y="62534"/>
                  </a:lnTo>
                  <a:lnTo>
                    <a:pt x="2070" y="63296"/>
                  </a:lnTo>
                  <a:lnTo>
                    <a:pt x="3352" y="62928"/>
                  </a:lnTo>
                  <a:lnTo>
                    <a:pt x="4660" y="62572"/>
                  </a:lnTo>
                  <a:lnTo>
                    <a:pt x="5410" y="61239"/>
                  </a:lnTo>
                  <a:close/>
                </a:path>
                <a:path w="41275" h="308609">
                  <a:moveTo>
                    <a:pt x="5410" y="47396"/>
                  </a:moveTo>
                  <a:lnTo>
                    <a:pt x="5054" y="46101"/>
                  </a:lnTo>
                  <a:lnTo>
                    <a:pt x="4686" y="44792"/>
                  </a:lnTo>
                  <a:lnTo>
                    <a:pt x="3340" y="44043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368" y="47409"/>
                  </a:lnTo>
                  <a:lnTo>
                    <a:pt x="723" y="48704"/>
                  </a:lnTo>
                  <a:lnTo>
                    <a:pt x="2070" y="49466"/>
                  </a:lnTo>
                  <a:lnTo>
                    <a:pt x="3352" y="49085"/>
                  </a:lnTo>
                  <a:lnTo>
                    <a:pt x="4660" y="48729"/>
                  </a:lnTo>
                  <a:lnTo>
                    <a:pt x="5410" y="47396"/>
                  </a:lnTo>
                  <a:close/>
                </a:path>
                <a:path w="41275" h="308609">
                  <a:moveTo>
                    <a:pt x="5410" y="33553"/>
                  </a:moveTo>
                  <a:lnTo>
                    <a:pt x="5054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368" y="33566"/>
                  </a:lnTo>
                  <a:lnTo>
                    <a:pt x="723" y="34861"/>
                  </a:lnTo>
                  <a:lnTo>
                    <a:pt x="2070" y="35623"/>
                  </a:lnTo>
                  <a:lnTo>
                    <a:pt x="3352" y="35255"/>
                  </a:lnTo>
                  <a:lnTo>
                    <a:pt x="4660" y="34899"/>
                  </a:lnTo>
                  <a:lnTo>
                    <a:pt x="5410" y="33553"/>
                  </a:lnTo>
                  <a:close/>
                </a:path>
                <a:path w="41275" h="308609">
                  <a:moveTo>
                    <a:pt x="5410" y="19735"/>
                  </a:moveTo>
                  <a:lnTo>
                    <a:pt x="5054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23" y="21031"/>
                  </a:lnTo>
                  <a:lnTo>
                    <a:pt x="2070" y="21793"/>
                  </a:lnTo>
                  <a:lnTo>
                    <a:pt x="3352" y="21424"/>
                  </a:lnTo>
                  <a:lnTo>
                    <a:pt x="4660" y="21069"/>
                  </a:lnTo>
                  <a:lnTo>
                    <a:pt x="5410" y="19735"/>
                  </a:lnTo>
                  <a:close/>
                </a:path>
                <a:path w="41275" h="308609">
                  <a:moveTo>
                    <a:pt x="5410" y="5892"/>
                  </a:moveTo>
                  <a:lnTo>
                    <a:pt x="5054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368" y="5905"/>
                  </a:lnTo>
                  <a:lnTo>
                    <a:pt x="723" y="7200"/>
                  </a:lnTo>
                  <a:lnTo>
                    <a:pt x="2070" y="7962"/>
                  </a:lnTo>
                  <a:lnTo>
                    <a:pt x="3352" y="7581"/>
                  </a:lnTo>
                  <a:lnTo>
                    <a:pt x="4660" y="7226"/>
                  </a:lnTo>
                  <a:lnTo>
                    <a:pt x="5410" y="5892"/>
                  </a:lnTo>
                  <a:close/>
                </a:path>
                <a:path w="41275" h="308609">
                  <a:moveTo>
                    <a:pt x="12446" y="86956"/>
                  </a:moveTo>
                  <a:lnTo>
                    <a:pt x="12090" y="85648"/>
                  </a:lnTo>
                  <a:lnTo>
                    <a:pt x="11734" y="84353"/>
                  </a:lnTo>
                  <a:lnTo>
                    <a:pt x="10375" y="83604"/>
                  </a:lnTo>
                  <a:lnTo>
                    <a:pt x="7785" y="84328"/>
                  </a:lnTo>
                  <a:lnTo>
                    <a:pt x="7035" y="85661"/>
                  </a:lnTo>
                  <a:lnTo>
                    <a:pt x="7759" y="88252"/>
                  </a:lnTo>
                  <a:lnTo>
                    <a:pt x="9105" y="89014"/>
                  </a:lnTo>
                  <a:lnTo>
                    <a:pt x="10388" y="88646"/>
                  </a:lnTo>
                  <a:lnTo>
                    <a:pt x="11696" y="88290"/>
                  </a:lnTo>
                  <a:lnTo>
                    <a:pt x="12446" y="86956"/>
                  </a:lnTo>
                  <a:close/>
                </a:path>
                <a:path w="41275" h="308609">
                  <a:moveTo>
                    <a:pt x="12446" y="73113"/>
                  </a:moveTo>
                  <a:lnTo>
                    <a:pt x="12090" y="71818"/>
                  </a:lnTo>
                  <a:lnTo>
                    <a:pt x="11734" y="70510"/>
                  </a:lnTo>
                  <a:lnTo>
                    <a:pt x="10375" y="69761"/>
                  </a:lnTo>
                  <a:lnTo>
                    <a:pt x="7785" y="70485"/>
                  </a:lnTo>
                  <a:lnTo>
                    <a:pt x="7035" y="71831"/>
                  </a:lnTo>
                  <a:lnTo>
                    <a:pt x="7404" y="73126"/>
                  </a:lnTo>
                  <a:lnTo>
                    <a:pt x="7759" y="74422"/>
                  </a:lnTo>
                  <a:lnTo>
                    <a:pt x="9105" y="75184"/>
                  </a:lnTo>
                  <a:lnTo>
                    <a:pt x="10388" y="74803"/>
                  </a:lnTo>
                  <a:lnTo>
                    <a:pt x="11696" y="74447"/>
                  </a:lnTo>
                  <a:lnTo>
                    <a:pt x="12446" y="73113"/>
                  </a:lnTo>
                  <a:close/>
                </a:path>
                <a:path w="41275" h="308609">
                  <a:moveTo>
                    <a:pt x="12446" y="59270"/>
                  </a:moveTo>
                  <a:lnTo>
                    <a:pt x="12090" y="57975"/>
                  </a:lnTo>
                  <a:lnTo>
                    <a:pt x="11734" y="56680"/>
                  </a:lnTo>
                  <a:lnTo>
                    <a:pt x="10375" y="55918"/>
                  </a:lnTo>
                  <a:lnTo>
                    <a:pt x="7785" y="56654"/>
                  </a:lnTo>
                  <a:lnTo>
                    <a:pt x="7035" y="57988"/>
                  </a:lnTo>
                  <a:lnTo>
                    <a:pt x="7404" y="59283"/>
                  </a:lnTo>
                  <a:lnTo>
                    <a:pt x="7759" y="60579"/>
                  </a:lnTo>
                  <a:lnTo>
                    <a:pt x="9105" y="61341"/>
                  </a:lnTo>
                  <a:lnTo>
                    <a:pt x="10388" y="60972"/>
                  </a:lnTo>
                  <a:lnTo>
                    <a:pt x="11696" y="60617"/>
                  </a:lnTo>
                  <a:lnTo>
                    <a:pt x="12446" y="59270"/>
                  </a:lnTo>
                  <a:close/>
                </a:path>
                <a:path w="41275" h="308609">
                  <a:moveTo>
                    <a:pt x="12446" y="45440"/>
                  </a:moveTo>
                  <a:lnTo>
                    <a:pt x="12090" y="44132"/>
                  </a:lnTo>
                  <a:lnTo>
                    <a:pt x="11734" y="42837"/>
                  </a:lnTo>
                  <a:lnTo>
                    <a:pt x="10375" y="42087"/>
                  </a:lnTo>
                  <a:lnTo>
                    <a:pt x="7785" y="42811"/>
                  </a:lnTo>
                  <a:lnTo>
                    <a:pt x="7035" y="44145"/>
                  </a:lnTo>
                  <a:lnTo>
                    <a:pt x="7759" y="46736"/>
                  </a:lnTo>
                  <a:lnTo>
                    <a:pt x="9105" y="47498"/>
                  </a:lnTo>
                  <a:lnTo>
                    <a:pt x="10388" y="47129"/>
                  </a:lnTo>
                  <a:lnTo>
                    <a:pt x="11696" y="46774"/>
                  </a:lnTo>
                  <a:lnTo>
                    <a:pt x="12446" y="45440"/>
                  </a:lnTo>
                  <a:close/>
                </a:path>
                <a:path w="41275" h="308609">
                  <a:moveTo>
                    <a:pt x="12446" y="31597"/>
                  </a:moveTo>
                  <a:lnTo>
                    <a:pt x="12090" y="30302"/>
                  </a:lnTo>
                  <a:lnTo>
                    <a:pt x="11734" y="28994"/>
                  </a:lnTo>
                  <a:lnTo>
                    <a:pt x="10375" y="28244"/>
                  </a:lnTo>
                  <a:lnTo>
                    <a:pt x="7785" y="28968"/>
                  </a:lnTo>
                  <a:lnTo>
                    <a:pt x="7035" y="30314"/>
                  </a:lnTo>
                  <a:lnTo>
                    <a:pt x="7404" y="31610"/>
                  </a:lnTo>
                  <a:lnTo>
                    <a:pt x="7759" y="32905"/>
                  </a:lnTo>
                  <a:lnTo>
                    <a:pt x="9105" y="33667"/>
                  </a:lnTo>
                  <a:lnTo>
                    <a:pt x="10388" y="33286"/>
                  </a:lnTo>
                  <a:lnTo>
                    <a:pt x="11696" y="32931"/>
                  </a:lnTo>
                  <a:lnTo>
                    <a:pt x="12446" y="31597"/>
                  </a:lnTo>
                  <a:close/>
                </a:path>
                <a:path w="41275" h="308609">
                  <a:moveTo>
                    <a:pt x="12446" y="17754"/>
                  </a:moveTo>
                  <a:lnTo>
                    <a:pt x="12090" y="16459"/>
                  </a:lnTo>
                  <a:lnTo>
                    <a:pt x="11734" y="15163"/>
                  </a:lnTo>
                  <a:lnTo>
                    <a:pt x="10375" y="14401"/>
                  </a:lnTo>
                  <a:lnTo>
                    <a:pt x="7785" y="15138"/>
                  </a:lnTo>
                  <a:lnTo>
                    <a:pt x="7035" y="16471"/>
                  </a:lnTo>
                  <a:lnTo>
                    <a:pt x="7404" y="17767"/>
                  </a:lnTo>
                  <a:lnTo>
                    <a:pt x="7759" y="19062"/>
                  </a:lnTo>
                  <a:lnTo>
                    <a:pt x="9105" y="19824"/>
                  </a:lnTo>
                  <a:lnTo>
                    <a:pt x="10388" y="19456"/>
                  </a:lnTo>
                  <a:lnTo>
                    <a:pt x="11696" y="19100"/>
                  </a:lnTo>
                  <a:lnTo>
                    <a:pt x="12446" y="17754"/>
                  </a:lnTo>
                  <a:close/>
                </a:path>
                <a:path w="41275" h="308609">
                  <a:moveTo>
                    <a:pt x="12446" y="3924"/>
                  </a:moveTo>
                  <a:lnTo>
                    <a:pt x="12090" y="2616"/>
                  </a:lnTo>
                  <a:lnTo>
                    <a:pt x="11734" y="1320"/>
                  </a:lnTo>
                  <a:lnTo>
                    <a:pt x="10375" y="571"/>
                  </a:lnTo>
                  <a:lnTo>
                    <a:pt x="7785" y="1295"/>
                  </a:lnTo>
                  <a:lnTo>
                    <a:pt x="7035" y="2628"/>
                  </a:lnTo>
                  <a:lnTo>
                    <a:pt x="7759" y="5219"/>
                  </a:lnTo>
                  <a:lnTo>
                    <a:pt x="9105" y="5981"/>
                  </a:lnTo>
                  <a:lnTo>
                    <a:pt x="10388" y="5613"/>
                  </a:lnTo>
                  <a:lnTo>
                    <a:pt x="11696" y="5257"/>
                  </a:lnTo>
                  <a:lnTo>
                    <a:pt x="12446" y="3924"/>
                  </a:lnTo>
                  <a:close/>
                </a:path>
                <a:path w="41275" h="308609">
                  <a:moveTo>
                    <a:pt x="19469" y="71145"/>
                  </a:moveTo>
                  <a:lnTo>
                    <a:pt x="19113" y="69837"/>
                  </a:lnTo>
                  <a:lnTo>
                    <a:pt x="18757" y="68541"/>
                  </a:lnTo>
                  <a:lnTo>
                    <a:pt x="17399" y="67792"/>
                  </a:lnTo>
                  <a:lnTo>
                    <a:pt x="14820" y="68516"/>
                  </a:lnTo>
                  <a:lnTo>
                    <a:pt x="14071" y="69850"/>
                  </a:lnTo>
                  <a:lnTo>
                    <a:pt x="14782" y="72440"/>
                  </a:lnTo>
                  <a:lnTo>
                    <a:pt x="16129" y="73202"/>
                  </a:lnTo>
                  <a:lnTo>
                    <a:pt x="17424" y="72834"/>
                  </a:lnTo>
                  <a:lnTo>
                    <a:pt x="18719" y="72478"/>
                  </a:lnTo>
                  <a:lnTo>
                    <a:pt x="19469" y="71145"/>
                  </a:lnTo>
                  <a:close/>
                </a:path>
                <a:path w="41275" h="308609">
                  <a:moveTo>
                    <a:pt x="19469" y="57315"/>
                  </a:moveTo>
                  <a:lnTo>
                    <a:pt x="19113" y="56019"/>
                  </a:lnTo>
                  <a:lnTo>
                    <a:pt x="18757" y="54711"/>
                  </a:lnTo>
                  <a:lnTo>
                    <a:pt x="17399" y="53962"/>
                  </a:lnTo>
                  <a:lnTo>
                    <a:pt x="14820" y="54686"/>
                  </a:lnTo>
                  <a:lnTo>
                    <a:pt x="14071" y="56032"/>
                  </a:lnTo>
                  <a:lnTo>
                    <a:pt x="14782" y="58623"/>
                  </a:lnTo>
                  <a:lnTo>
                    <a:pt x="16129" y="59385"/>
                  </a:lnTo>
                  <a:lnTo>
                    <a:pt x="17424" y="59004"/>
                  </a:lnTo>
                  <a:lnTo>
                    <a:pt x="18719" y="58648"/>
                  </a:lnTo>
                  <a:lnTo>
                    <a:pt x="19469" y="57315"/>
                  </a:lnTo>
                  <a:close/>
                </a:path>
                <a:path w="41275" h="308609">
                  <a:moveTo>
                    <a:pt x="19469" y="43472"/>
                  </a:moveTo>
                  <a:lnTo>
                    <a:pt x="19113" y="42176"/>
                  </a:lnTo>
                  <a:lnTo>
                    <a:pt x="18757" y="40881"/>
                  </a:lnTo>
                  <a:lnTo>
                    <a:pt x="17399" y="40132"/>
                  </a:lnTo>
                  <a:lnTo>
                    <a:pt x="14820" y="40855"/>
                  </a:lnTo>
                  <a:lnTo>
                    <a:pt x="14071" y="42189"/>
                  </a:lnTo>
                  <a:lnTo>
                    <a:pt x="14782" y="44780"/>
                  </a:lnTo>
                  <a:lnTo>
                    <a:pt x="16129" y="45542"/>
                  </a:lnTo>
                  <a:lnTo>
                    <a:pt x="17424" y="45173"/>
                  </a:lnTo>
                  <a:lnTo>
                    <a:pt x="18719" y="44818"/>
                  </a:lnTo>
                  <a:lnTo>
                    <a:pt x="19469" y="43472"/>
                  </a:lnTo>
                  <a:close/>
                </a:path>
                <a:path w="41275" h="308609">
                  <a:moveTo>
                    <a:pt x="19469" y="29641"/>
                  </a:moveTo>
                  <a:lnTo>
                    <a:pt x="19113" y="28333"/>
                  </a:lnTo>
                  <a:lnTo>
                    <a:pt x="18757" y="27038"/>
                  </a:lnTo>
                  <a:lnTo>
                    <a:pt x="17399" y="26289"/>
                  </a:lnTo>
                  <a:lnTo>
                    <a:pt x="14820" y="27012"/>
                  </a:lnTo>
                  <a:lnTo>
                    <a:pt x="14071" y="28346"/>
                  </a:lnTo>
                  <a:lnTo>
                    <a:pt x="14782" y="30937"/>
                  </a:lnTo>
                  <a:lnTo>
                    <a:pt x="16129" y="31699"/>
                  </a:lnTo>
                  <a:lnTo>
                    <a:pt x="17424" y="31330"/>
                  </a:lnTo>
                  <a:lnTo>
                    <a:pt x="18719" y="30975"/>
                  </a:lnTo>
                  <a:lnTo>
                    <a:pt x="19469" y="29641"/>
                  </a:lnTo>
                  <a:close/>
                </a:path>
                <a:path w="41275" h="308609">
                  <a:moveTo>
                    <a:pt x="19469" y="15798"/>
                  </a:moveTo>
                  <a:lnTo>
                    <a:pt x="19113" y="14503"/>
                  </a:lnTo>
                  <a:lnTo>
                    <a:pt x="18757" y="13195"/>
                  </a:lnTo>
                  <a:lnTo>
                    <a:pt x="17399" y="12446"/>
                  </a:lnTo>
                  <a:lnTo>
                    <a:pt x="14820" y="13169"/>
                  </a:lnTo>
                  <a:lnTo>
                    <a:pt x="14071" y="14516"/>
                  </a:lnTo>
                  <a:lnTo>
                    <a:pt x="14782" y="17106"/>
                  </a:lnTo>
                  <a:lnTo>
                    <a:pt x="16129" y="17868"/>
                  </a:lnTo>
                  <a:lnTo>
                    <a:pt x="17424" y="17487"/>
                  </a:lnTo>
                  <a:lnTo>
                    <a:pt x="18719" y="17132"/>
                  </a:lnTo>
                  <a:lnTo>
                    <a:pt x="19469" y="15798"/>
                  </a:lnTo>
                  <a:close/>
                </a:path>
                <a:path w="41275" h="308609">
                  <a:moveTo>
                    <a:pt x="19469" y="1955"/>
                  </a:moveTo>
                  <a:lnTo>
                    <a:pt x="18935" y="0"/>
                  </a:lnTo>
                  <a:lnTo>
                    <a:pt x="14465" y="0"/>
                  </a:lnTo>
                  <a:lnTo>
                    <a:pt x="14071" y="673"/>
                  </a:lnTo>
                  <a:lnTo>
                    <a:pt x="14782" y="3263"/>
                  </a:lnTo>
                  <a:lnTo>
                    <a:pt x="16129" y="4025"/>
                  </a:lnTo>
                  <a:lnTo>
                    <a:pt x="18719" y="3302"/>
                  </a:lnTo>
                  <a:lnTo>
                    <a:pt x="19469" y="1955"/>
                  </a:lnTo>
                  <a:close/>
                </a:path>
                <a:path w="41275" h="308609">
                  <a:moveTo>
                    <a:pt x="26441" y="308495"/>
                  </a:moveTo>
                  <a:lnTo>
                    <a:pt x="26212" y="307695"/>
                  </a:lnTo>
                  <a:lnTo>
                    <a:pt x="24866" y="306946"/>
                  </a:lnTo>
                  <a:lnTo>
                    <a:pt x="22275" y="307670"/>
                  </a:lnTo>
                  <a:lnTo>
                    <a:pt x="21818" y="308495"/>
                  </a:lnTo>
                  <a:lnTo>
                    <a:pt x="26441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68" y="295173"/>
                  </a:lnTo>
                  <a:lnTo>
                    <a:pt x="26212" y="293865"/>
                  </a:lnTo>
                  <a:lnTo>
                    <a:pt x="24866" y="293116"/>
                  </a:lnTo>
                  <a:lnTo>
                    <a:pt x="23571" y="293471"/>
                  </a:lnTo>
                  <a:lnTo>
                    <a:pt x="22275" y="293839"/>
                  </a:lnTo>
                  <a:lnTo>
                    <a:pt x="21526" y="295186"/>
                  </a:lnTo>
                  <a:lnTo>
                    <a:pt x="22237" y="297764"/>
                  </a:lnTo>
                  <a:lnTo>
                    <a:pt x="23583" y="298526"/>
                  </a:lnTo>
                  <a:lnTo>
                    <a:pt x="24879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68" y="281330"/>
                  </a:lnTo>
                  <a:lnTo>
                    <a:pt x="26212" y="280022"/>
                  </a:lnTo>
                  <a:lnTo>
                    <a:pt x="24866" y="279273"/>
                  </a:lnTo>
                  <a:lnTo>
                    <a:pt x="22275" y="280009"/>
                  </a:lnTo>
                  <a:lnTo>
                    <a:pt x="21526" y="281343"/>
                  </a:lnTo>
                  <a:lnTo>
                    <a:pt x="22237" y="283933"/>
                  </a:lnTo>
                  <a:lnTo>
                    <a:pt x="23583" y="284695"/>
                  </a:lnTo>
                  <a:lnTo>
                    <a:pt x="24879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68" y="267487"/>
                  </a:lnTo>
                  <a:lnTo>
                    <a:pt x="26212" y="266192"/>
                  </a:lnTo>
                  <a:lnTo>
                    <a:pt x="24866" y="265442"/>
                  </a:lnTo>
                  <a:lnTo>
                    <a:pt x="23571" y="265798"/>
                  </a:lnTo>
                  <a:lnTo>
                    <a:pt x="22275" y="266166"/>
                  </a:lnTo>
                  <a:lnTo>
                    <a:pt x="21526" y="267500"/>
                  </a:lnTo>
                  <a:lnTo>
                    <a:pt x="22237" y="270090"/>
                  </a:lnTo>
                  <a:lnTo>
                    <a:pt x="23583" y="270852"/>
                  </a:lnTo>
                  <a:lnTo>
                    <a:pt x="24879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68" y="253644"/>
                  </a:lnTo>
                  <a:lnTo>
                    <a:pt x="26212" y="252349"/>
                  </a:lnTo>
                  <a:lnTo>
                    <a:pt x="24866" y="251599"/>
                  </a:lnTo>
                  <a:lnTo>
                    <a:pt x="23571" y="251955"/>
                  </a:lnTo>
                  <a:lnTo>
                    <a:pt x="22275" y="252323"/>
                  </a:lnTo>
                  <a:lnTo>
                    <a:pt x="21526" y="253669"/>
                  </a:lnTo>
                  <a:lnTo>
                    <a:pt x="22237" y="256247"/>
                  </a:lnTo>
                  <a:lnTo>
                    <a:pt x="23583" y="257009"/>
                  </a:lnTo>
                  <a:lnTo>
                    <a:pt x="24879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68" y="239814"/>
                  </a:lnTo>
                  <a:lnTo>
                    <a:pt x="26212" y="238506"/>
                  </a:lnTo>
                  <a:lnTo>
                    <a:pt x="24866" y="237756"/>
                  </a:lnTo>
                  <a:lnTo>
                    <a:pt x="22275" y="238493"/>
                  </a:lnTo>
                  <a:lnTo>
                    <a:pt x="21526" y="239826"/>
                  </a:lnTo>
                  <a:lnTo>
                    <a:pt x="22237" y="242417"/>
                  </a:lnTo>
                  <a:lnTo>
                    <a:pt x="23583" y="243179"/>
                  </a:lnTo>
                  <a:lnTo>
                    <a:pt x="24879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68" y="225971"/>
                  </a:lnTo>
                  <a:lnTo>
                    <a:pt x="26212" y="224675"/>
                  </a:lnTo>
                  <a:lnTo>
                    <a:pt x="24866" y="223926"/>
                  </a:lnTo>
                  <a:lnTo>
                    <a:pt x="23571" y="224282"/>
                  </a:lnTo>
                  <a:lnTo>
                    <a:pt x="22275" y="224650"/>
                  </a:lnTo>
                  <a:lnTo>
                    <a:pt x="21526" y="225983"/>
                  </a:lnTo>
                  <a:lnTo>
                    <a:pt x="22237" y="228574"/>
                  </a:lnTo>
                  <a:lnTo>
                    <a:pt x="23583" y="229336"/>
                  </a:lnTo>
                  <a:lnTo>
                    <a:pt x="24879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68" y="212140"/>
                  </a:lnTo>
                  <a:lnTo>
                    <a:pt x="26212" y="210832"/>
                  </a:lnTo>
                  <a:lnTo>
                    <a:pt x="24866" y="210083"/>
                  </a:lnTo>
                  <a:lnTo>
                    <a:pt x="23571" y="210439"/>
                  </a:lnTo>
                  <a:lnTo>
                    <a:pt x="22275" y="210807"/>
                  </a:lnTo>
                  <a:lnTo>
                    <a:pt x="21526" y="212153"/>
                  </a:lnTo>
                  <a:lnTo>
                    <a:pt x="22237" y="214731"/>
                  </a:lnTo>
                  <a:lnTo>
                    <a:pt x="23583" y="215493"/>
                  </a:lnTo>
                  <a:lnTo>
                    <a:pt x="24879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68" y="198310"/>
                  </a:lnTo>
                  <a:lnTo>
                    <a:pt x="26212" y="197002"/>
                  </a:lnTo>
                  <a:lnTo>
                    <a:pt x="24866" y="196253"/>
                  </a:lnTo>
                  <a:lnTo>
                    <a:pt x="22275" y="196989"/>
                  </a:lnTo>
                  <a:lnTo>
                    <a:pt x="21526" y="198323"/>
                  </a:lnTo>
                  <a:lnTo>
                    <a:pt x="22237" y="200914"/>
                  </a:lnTo>
                  <a:lnTo>
                    <a:pt x="23583" y="201676"/>
                  </a:lnTo>
                  <a:lnTo>
                    <a:pt x="24879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68" y="184467"/>
                  </a:lnTo>
                  <a:lnTo>
                    <a:pt x="26212" y="183172"/>
                  </a:lnTo>
                  <a:lnTo>
                    <a:pt x="24866" y="182422"/>
                  </a:lnTo>
                  <a:lnTo>
                    <a:pt x="23571" y="182778"/>
                  </a:lnTo>
                  <a:lnTo>
                    <a:pt x="22275" y="183146"/>
                  </a:lnTo>
                  <a:lnTo>
                    <a:pt x="21526" y="184480"/>
                  </a:lnTo>
                  <a:lnTo>
                    <a:pt x="22237" y="187071"/>
                  </a:lnTo>
                  <a:lnTo>
                    <a:pt x="23583" y="187833"/>
                  </a:lnTo>
                  <a:lnTo>
                    <a:pt x="24879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68" y="170637"/>
                  </a:lnTo>
                  <a:lnTo>
                    <a:pt x="26212" y="169329"/>
                  </a:lnTo>
                  <a:lnTo>
                    <a:pt x="24866" y="168579"/>
                  </a:lnTo>
                  <a:lnTo>
                    <a:pt x="23571" y="168935"/>
                  </a:lnTo>
                  <a:lnTo>
                    <a:pt x="22275" y="169303"/>
                  </a:lnTo>
                  <a:lnTo>
                    <a:pt x="21526" y="170649"/>
                  </a:lnTo>
                  <a:lnTo>
                    <a:pt x="22237" y="173228"/>
                  </a:lnTo>
                  <a:lnTo>
                    <a:pt x="23583" y="173990"/>
                  </a:lnTo>
                  <a:lnTo>
                    <a:pt x="24879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68" y="156794"/>
                  </a:lnTo>
                  <a:lnTo>
                    <a:pt x="26212" y="155486"/>
                  </a:lnTo>
                  <a:lnTo>
                    <a:pt x="24866" y="154736"/>
                  </a:lnTo>
                  <a:lnTo>
                    <a:pt x="22275" y="155473"/>
                  </a:lnTo>
                  <a:lnTo>
                    <a:pt x="21526" y="156806"/>
                  </a:lnTo>
                  <a:lnTo>
                    <a:pt x="22237" y="159397"/>
                  </a:lnTo>
                  <a:lnTo>
                    <a:pt x="23583" y="160159"/>
                  </a:lnTo>
                  <a:lnTo>
                    <a:pt x="24879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68" y="142951"/>
                  </a:lnTo>
                  <a:lnTo>
                    <a:pt x="26212" y="141655"/>
                  </a:lnTo>
                  <a:lnTo>
                    <a:pt x="24866" y="140906"/>
                  </a:lnTo>
                  <a:lnTo>
                    <a:pt x="23571" y="141262"/>
                  </a:lnTo>
                  <a:lnTo>
                    <a:pt x="22275" y="141630"/>
                  </a:lnTo>
                  <a:lnTo>
                    <a:pt x="21526" y="142963"/>
                  </a:lnTo>
                  <a:lnTo>
                    <a:pt x="22237" y="145554"/>
                  </a:lnTo>
                  <a:lnTo>
                    <a:pt x="23583" y="146316"/>
                  </a:lnTo>
                  <a:lnTo>
                    <a:pt x="24879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68" y="129120"/>
                  </a:lnTo>
                  <a:lnTo>
                    <a:pt x="26212" y="127812"/>
                  </a:lnTo>
                  <a:lnTo>
                    <a:pt x="24866" y="127063"/>
                  </a:lnTo>
                  <a:lnTo>
                    <a:pt x="23571" y="127419"/>
                  </a:lnTo>
                  <a:lnTo>
                    <a:pt x="22275" y="127787"/>
                  </a:lnTo>
                  <a:lnTo>
                    <a:pt x="21526" y="129133"/>
                  </a:lnTo>
                  <a:lnTo>
                    <a:pt x="22237" y="131711"/>
                  </a:lnTo>
                  <a:lnTo>
                    <a:pt x="23583" y="132473"/>
                  </a:lnTo>
                  <a:lnTo>
                    <a:pt x="24879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68" y="115290"/>
                  </a:lnTo>
                  <a:lnTo>
                    <a:pt x="26212" y="113982"/>
                  </a:lnTo>
                  <a:lnTo>
                    <a:pt x="24866" y="113233"/>
                  </a:lnTo>
                  <a:lnTo>
                    <a:pt x="22275" y="113969"/>
                  </a:lnTo>
                  <a:lnTo>
                    <a:pt x="21526" y="115303"/>
                  </a:lnTo>
                  <a:lnTo>
                    <a:pt x="22237" y="117894"/>
                  </a:lnTo>
                  <a:lnTo>
                    <a:pt x="23583" y="118656"/>
                  </a:lnTo>
                  <a:lnTo>
                    <a:pt x="24879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68" y="101447"/>
                  </a:lnTo>
                  <a:lnTo>
                    <a:pt x="26212" y="100152"/>
                  </a:lnTo>
                  <a:lnTo>
                    <a:pt x="24866" y="99402"/>
                  </a:lnTo>
                  <a:lnTo>
                    <a:pt x="23571" y="99758"/>
                  </a:lnTo>
                  <a:lnTo>
                    <a:pt x="22275" y="100126"/>
                  </a:lnTo>
                  <a:lnTo>
                    <a:pt x="21526" y="101460"/>
                  </a:lnTo>
                  <a:lnTo>
                    <a:pt x="22237" y="104051"/>
                  </a:lnTo>
                  <a:lnTo>
                    <a:pt x="23583" y="104813"/>
                  </a:lnTo>
                  <a:lnTo>
                    <a:pt x="24879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26924" y="88912"/>
                  </a:moveTo>
                  <a:lnTo>
                    <a:pt x="26568" y="87617"/>
                  </a:lnTo>
                  <a:lnTo>
                    <a:pt x="26212" y="86309"/>
                  </a:lnTo>
                  <a:lnTo>
                    <a:pt x="24866" y="85559"/>
                  </a:lnTo>
                  <a:lnTo>
                    <a:pt x="23571" y="85915"/>
                  </a:lnTo>
                  <a:lnTo>
                    <a:pt x="22275" y="86283"/>
                  </a:lnTo>
                  <a:lnTo>
                    <a:pt x="21526" y="87630"/>
                  </a:lnTo>
                  <a:lnTo>
                    <a:pt x="22237" y="90208"/>
                  </a:lnTo>
                  <a:lnTo>
                    <a:pt x="23583" y="90970"/>
                  </a:lnTo>
                  <a:lnTo>
                    <a:pt x="24879" y="90601"/>
                  </a:lnTo>
                  <a:lnTo>
                    <a:pt x="26174" y="90246"/>
                  </a:lnTo>
                  <a:lnTo>
                    <a:pt x="26924" y="88912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48" y="305727"/>
                  </a:lnTo>
                  <a:lnTo>
                    <a:pt x="31902" y="304977"/>
                  </a:lnTo>
                  <a:lnTo>
                    <a:pt x="29311" y="305727"/>
                  </a:lnTo>
                  <a:lnTo>
                    <a:pt x="28562" y="307047"/>
                  </a:lnTo>
                  <a:lnTo>
                    <a:pt x="28956" y="308495"/>
                  </a:lnTo>
                  <a:lnTo>
                    <a:pt x="33870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902" y="291147"/>
                  </a:lnTo>
                  <a:lnTo>
                    <a:pt x="30607" y="291503"/>
                  </a:lnTo>
                  <a:lnTo>
                    <a:pt x="29311" y="291871"/>
                  </a:lnTo>
                  <a:lnTo>
                    <a:pt x="28562" y="293204"/>
                  </a:lnTo>
                  <a:lnTo>
                    <a:pt x="29273" y="295795"/>
                  </a:lnTo>
                  <a:lnTo>
                    <a:pt x="30632" y="296557"/>
                  </a:lnTo>
                  <a:lnTo>
                    <a:pt x="31915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902" y="277304"/>
                  </a:lnTo>
                  <a:lnTo>
                    <a:pt x="30607" y="277660"/>
                  </a:lnTo>
                  <a:lnTo>
                    <a:pt x="29311" y="278028"/>
                  </a:lnTo>
                  <a:lnTo>
                    <a:pt x="28562" y="279374"/>
                  </a:lnTo>
                  <a:lnTo>
                    <a:pt x="29273" y="281952"/>
                  </a:lnTo>
                  <a:lnTo>
                    <a:pt x="30632" y="282714"/>
                  </a:lnTo>
                  <a:lnTo>
                    <a:pt x="31915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902" y="263474"/>
                  </a:lnTo>
                  <a:lnTo>
                    <a:pt x="29311" y="264210"/>
                  </a:lnTo>
                  <a:lnTo>
                    <a:pt x="28562" y="265544"/>
                  </a:lnTo>
                  <a:lnTo>
                    <a:pt x="29273" y="268135"/>
                  </a:lnTo>
                  <a:lnTo>
                    <a:pt x="30632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902" y="249643"/>
                  </a:lnTo>
                  <a:lnTo>
                    <a:pt x="30607" y="249999"/>
                  </a:lnTo>
                  <a:lnTo>
                    <a:pt x="29311" y="250367"/>
                  </a:lnTo>
                  <a:lnTo>
                    <a:pt x="28562" y="251701"/>
                  </a:lnTo>
                  <a:lnTo>
                    <a:pt x="29273" y="254292"/>
                  </a:lnTo>
                  <a:lnTo>
                    <a:pt x="30632" y="255054"/>
                  </a:lnTo>
                  <a:lnTo>
                    <a:pt x="31915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902" y="235800"/>
                  </a:lnTo>
                  <a:lnTo>
                    <a:pt x="30607" y="236156"/>
                  </a:lnTo>
                  <a:lnTo>
                    <a:pt x="29311" y="236524"/>
                  </a:lnTo>
                  <a:lnTo>
                    <a:pt x="28562" y="237871"/>
                  </a:lnTo>
                  <a:lnTo>
                    <a:pt x="29273" y="240461"/>
                  </a:lnTo>
                  <a:lnTo>
                    <a:pt x="30632" y="241223"/>
                  </a:lnTo>
                  <a:lnTo>
                    <a:pt x="31915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902" y="221957"/>
                  </a:lnTo>
                  <a:lnTo>
                    <a:pt x="29311" y="222694"/>
                  </a:lnTo>
                  <a:lnTo>
                    <a:pt x="28562" y="224028"/>
                  </a:lnTo>
                  <a:lnTo>
                    <a:pt x="29273" y="226618"/>
                  </a:lnTo>
                  <a:lnTo>
                    <a:pt x="30632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902" y="208127"/>
                  </a:lnTo>
                  <a:lnTo>
                    <a:pt x="30607" y="208483"/>
                  </a:lnTo>
                  <a:lnTo>
                    <a:pt x="29311" y="208851"/>
                  </a:lnTo>
                  <a:lnTo>
                    <a:pt x="28562" y="210185"/>
                  </a:lnTo>
                  <a:lnTo>
                    <a:pt x="29273" y="212775"/>
                  </a:lnTo>
                  <a:lnTo>
                    <a:pt x="30632" y="213537"/>
                  </a:lnTo>
                  <a:lnTo>
                    <a:pt x="31915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902" y="194284"/>
                  </a:lnTo>
                  <a:lnTo>
                    <a:pt x="30607" y="194640"/>
                  </a:lnTo>
                  <a:lnTo>
                    <a:pt x="29311" y="195021"/>
                  </a:lnTo>
                  <a:lnTo>
                    <a:pt x="28562" y="196354"/>
                  </a:lnTo>
                  <a:lnTo>
                    <a:pt x="29273" y="198945"/>
                  </a:lnTo>
                  <a:lnTo>
                    <a:pt x="30632" y="199707"/>
                  </a:lnTo>
                  <a:lnTo>
                    <a:pt x="31915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902" y="180441"/>
                  </a:lnTo>
                  <a:lnTo>
                    <a:pt x="29311" y="181178"/>
                  </a:lnTo>
                  <a:lnTo>
                    <a:pt x="28562" y="182511"/>
                  </a:lnTo>
                  <a:lnTo>
                    <a:pt x="29273" y="185102"/>
                  </a:lnTo>
                  <a:lnTo>
                    <a:pt x="30632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902" y="166624"/>
                  </a:lnTo>
                  <a:lnTo>
                    <a:pt x="30607" y="166979"/>
                  </a:lnTo>
                  <a:lnTo>
                    <a:pt x="29311" y="167347"/>
                  </a:lnTo>
                  <a:lnTo>
                    <a:pt x="28562" y="168681"/>
                  </a:lnTo>
                  <a:lnTo>
                    <a:pt x="29273" y="171272"/>
                  </a:lnTo>
                  <a:lnTo>
                    <a:pt x="30632" y="172034"/>
                  </a:lnTo>
                  <a:lnTo>
                    <a:pt x="31915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902" y="152781"/>
                  </a:lnTo>
                  <a:lnTo>
                    <a:pt x="30607" y="153136"/>
                  </a:lnTo>
                  <a:lnTo>
                    <a:pt x="29311" y="153504"/>
                  </a:lnTo>
                  <a:lnTo>
                    <a:pt x="28562" y="154851"/>
                  </a:lnTo>
                  <a:lnTo>
                    <a:pt x="29273" y="157441"/>
                  </a:lnTo>
                  <a:lnTo>
                    <a:pt x="30632" y="158203"/>
                  </a:lnTo>
                  <a:lnTo>
                    <a:pt x="31915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902" y="138938"/>
                  </a:lnTo>
                  <a:lnTo>
                    <a:pt x="29311" y="139674"/>
                  </a:lnTo>
                  <a:lnTo>
                    <a:pt x="28562" y="141008"/>
                  </a:lnTo>
                  <a:lnTo>
                    <a:pt x="29273" y="143598"/>
                  </a:lnTo>
                  <a:lnTo>
                    <a:pt x="30632" y="144360"/>
                  </a:lnTo>
                  <a:lnTo>
                    <a:pt x="31915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902" y="125107"/>
                  </a:lnTo>
                  <a:lnTo>
                    <a:pt x="30607" y="125463"/>
                  </a:lnTo>
                  <a:lnTo>
                    <a:pt x="29311" y="125831"/>
                  </a:lnTo>
                  <a:lnTo>
                    <a:pt x="28562" y="127165"/>
                  </a:lnTo>
                  <a:lnTo>
                    <a:pt x="29273" y="129755"/>
                  </a:lnTo>
                  <a:lnTo>
                    <a:pt x="30632" y="130517"/>
                  </a:lnTo>
                  <a:lnTo>
                    <a:pt x="31915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902" y="111264"/>
                  </a:lnTo>
                  <a:lnTo>
                    <a:pt x="30607" y="111620"/>
                  </a:lnTo>
                  <a:lnTo>
                    <a:pt x="29311" y="111988"/>
                  </a:lnTo>
                  <a:lnTo>
                    <a:pt x="28562" y="113334"/>
                  </a:lnTo>
                  <a:lnTo>
                    <a:pt x="29273" y="115925"/>
                  </a:lnTo>
                  <a:lnTo>
                    <a:pt x="30632" y="116687"/>
                  </a:lnTo>
                  <a:lnTo>
                    <a:pt x="31915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902" y="97421"/>
                  </a:lnTo>
                  <a:lnTo>
                    <a:pt x="29311" y="98158"/>
                  </a:lnTo>
                  <a:lnTo>
                    <a:pt x="28562" y="99491"/>
                  </a:lnTo>
                  <a:lnTo>
                    <a:pt x="29273" y="102082"/>
                  </a:lnTo>
                  <a:lnTo>
                    <a:pt x="30632" y="102844"/>
                  </a:lnTo>
                  <a:lnTo>
                    <a:pt x="31915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48" y="84353"/>
                  </a:lnTo>
                  <a:lnTo>
                    <a:pt x="31902" y="83604"/>
                  </a:lnTo>
                  <a:lnTo>
                    <a:pt x="30607" y="83959"/>
                  </a:lnTo>
                  <a:lnTo>
                    <a:pt x="29311" y="84328"/>
                  </a:lnTo>
                  <a:lnTo>
                    <a:pt x="28562" y="85661"/>
                  </a:lnTo>
                  <a:lnTo>
                    <a:pt x="29273" y="88252"/>
                  </a:lnTo>
                  <a:lnTo>
                    <a:pt x="30632" y="89014"/>
                  </a:lnTo>
                  <a:lnTo>
                    <a:pt x="31915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41008" y="306374"/>
                  </a:moveTo>
                  <a:lnTo>
                    <a:pt x="40640" y="305066"/>
                  </a:lnTo>
                  <a:lnTo>
                    <a:pt x="40284" y="303771"/>
                  </a:lnTo>
                  <a:lnTo>
                    <a:pt x="38938" y="303022"/>
                  </a:lnTo>
                  <a:lnTo>
                    <a:pt x="36347" y="303745"/>
                  </a:lnTo>
                  <a:lnTo>
                    <a:pt x="35598" y="305092"/>
                  </a:lnTo>
                  <a:lnTo>
                    <a:pt x="36309" y="307670"/>
                  </a:lnTo>
                  <a:lnTo>
                    <a:pt x="37668" y="308432"/>
                  </a:lnTo>
                  <a:lnTo>
                    <a:pt x="38950" y="308063"/>
                  </a:lnTo>
                  <a:lnTo>
                    <a:pt x="40259" y="307708"/>
                  </a:lnTo>
                  <a:lnTo>
                    <a:pt x="41008" y="306374"/>
                  </a:lnTo>
                  <a:close/>
                </a:path>
                <a:path w="41275" h="308609">
                  <a:moveTo>
                    <a:pt x="41008" y="292531"/>
                  </a:moveTo>
                  <a:lnTo>
                    <a:pt x="40640" y="291236"/>
                  </a:lnTo>
                  <a:lnTo>
                    <a:pt x="40284" y="289941"/>
                  </a:lnTo>
                  <a:lnTo>
                    <a:pt x="38938" y="289191"/>
                  </a:lnTo>
                  <a:lnTo>
                    <a:pt x="36347" y="289915"/>
                  </a:lnTo>
                  <a:lnTo>
                    <a:pt x="35598" y="291249"/>
                  </a:lnTo>
                  <a:lnTo>
                    <a:pt x="36309" y="293839"/>
                  </a:lnTo>
                  <a:lnTo>
                    <a:pt x="37668" y="294601"/>
                  </a:lnTo>
                  <a:lnTo>
                    <a:pt x="38950" y="294233"/>
                  </a:lnTo>
                  <a:lnTo>
                    <a:pt x="40259" y="293878"/>
                  </a:lnTo>
                  <a:lnTo>
                    <a:pt x="41008" y="292531"/>
                  </a:lnTo>
                  <a:close/>
                </a:path>
                <a:path w="41275" h="308609">
                  <a:moveTo>
                    <a:pt x="41008" y="278701"/>
                  </a:moveTo>
                  <a:lnTo>
                    <a:pt x="40640" y="277393"/>
                  </a:lnTo>
                  <a:lnTo>
                    <a:pt x="40284" y="276098"/>
                  </a:lnTo>
                  <a:lnTo>
                    <a:pt x="38938" y="275348"/>
                  </a:lnTo>
                  <a:lnTo>
                    <a:pt x="36347" y="276072"/>
                  </a:lnTo>
                  <a:lnTo>
                    <a:pt x="35598" y="277406"/>
                  </a:lnTo>
                  <a:lnTo>
                    <a:pt x="36309" y="279996"/>
                  </a:lnTo>
                  <a:lnTo>
                    <a:pt x="37668" y="280758"/>
                  </a:lnTo>
                  <a:lnTo>
                    <a:pt x="38950" y="280390"/>
                  </a:lnTo>
                  <a:lnTo>
                    <a:pt x="40259" y="280035"/>
                  </a:lnTo>
                  <a:lnTo>
                    <a:pt x="41008" y="278701"/>
                  </a:lnTo>
                  <a:close/>
                </a:path>
                <a:path w="41275" h="308609">
                  <a:moveTo>
                    <a:pt x="41008" y="264858"/>
                  </a:moveTo>
                  <a:lnTo>
                    <a:pt x="40640" y="263550"/>
                  </a:lnTo>
                  <a:lnTo>
                    <a:pt x="40284" y="262255"/>
                  </a:lnTo>
                  <a:lnTo>
                    <a:pt x="38938" y="261505"/>
                  </a:lnTo>
                  <a:lnTo>
                    <a:pt x="36347" y="262229"/>
                  </a:lnTo>
                  <a:lnTo>
                    <a:pt x="35598" y="263575"/>
                  </a:lnTo>
                  <a:lnTo>
                    <a:pt x="36309" y="266153"/>
                  </a:lnTo>
                  <a:lnTo>
                    <a:pt x="37668" y="266928"/>
                  </a:lnTo>
                  <a:lnTo>
                    <a:pt x="38950" y="266547"/>
                  </a:lnTo>
                  <a:lnTo>
                    <a:pt x="40259" y="266192"/>
                  </a:lnTo>
                  <a:lnTo>
                    <a:pt x="41008" y="264858"/>
                  </a:lnTo>
                  <a:close/>
                </a:path>
                <a:path w="41275" h="308609">
                  <a:moveTo>
                    <a:pt x="41008" y="251015"/>
                  </a:moveTo>
                  <a:lnTo>
                    <a:pt x="40640" y="249720"/>
                  </a:lnTo>
                  <a:lnTo>
                    <a:pt x="40284" y="248424"/>
                  </a:lnTo>
                  <a:lnTo>
                    <a:pt x="38938" y="247675"/>
                  </a:lnTo>
                  <a:lnTo>
                    <a:pt x="36347" y="248399"/>
                  </a:lnTo>
                  <a:lnTo>
                    <a:pt x="35598" y="249732"/>
                  </a:lnTo>
                  <a:lnTo>
                    <a:pt x="36309" y="252323"/>
                  </a:lnTo>
                  <a:lnTo>
                    <a:pt x="37668" y="253085"/>
                  </a:lnTo>
                  <a:lnTo>
                    <a:pt x="38950" y="252717"/>
                  </a:lnTo>
                  <a:lnTo>
                    <a:pt x="40259" y="252361"/>
                  </a:lnTo>
                  <a:lnTo>
                    <a:pt x="41008" y="251015"/>
                  </a:lnTo>
                  <a:close/>
                </a:path>
                <a:path w="41275" h="308609">
                  <a:moveTo>
                    <a:pt x="41008" y="237197"/>
                  </a:moveTo>
                  <a:lnTo>
                    <a:pt x="40640" y="235889"/>
                  </a:lnTo>
                  <a:lnTo>
                    <a:pt x="40284" y="234594"/>
                  </a:lnTo>
                  <a:lnTo>
                    <a:pt x="38938" y="233845"/>
                  </a:lnTo>
                  <a:lnTo>
                    <a:pt x="36347" y="234569"/>
                  </a:lnTo>
                  <a:lnTo>
                    <a:pt x="35598" y="235902"/>
                  </a:lnTo>
                  <a:lnTo>
                    <a:pt x="36309" y="238493"/>
                  </a:lnTo>
                  <a:lnTo>
                    <a:pt x="37668" y="239255"/>
                  </a:lnTo>
                  <a:lnTo>
                    <a:pt x="38950" y="238887"/>
                  </a:lnTo>
                  <a:lnTo>
                    <a:pt x="40259" y="238531"/>
                  </a:lnTo>
                  <a:lnTo>
                    <a:pt x="41008" y="237197"/>
                  </a:lnTo>
                  <a:close/>
                </a:path>
                <a:path w="41275" h="308609">
                  <a:moveTo>
                    <a:pt x="41008" y="223354"/>
                  </a:moveTo>
                  <a:lnTo>
                    <a:pt x="40640" y="222059"/>
                  </a:lnTo>
                  <a:lnTo>
                    <a:pt x="40284" y="220751"/>
                  </a:lnTo>
                  <a:lnTo>
                    <a:pt x="38938" y="220002"/>
                  </a:lnTo>
                  <a:lnTo>
                    <a:pt x="36347" y="220726"/>
                  </a:lnTo>
                  <a:lnTo>
                    <a:pt x="35598" y="222072"/>
                  </a:lnTo>
                  <a:lnTo>
                    <a:pt x="36309" y="224663"/>
                  </a:lnTo>
                  <a:lnTo>
                    <a:pt x="37668" y="225425"/>
                  </a:lnTo>
                  <a:lnTo>
                    <a:pt x="38950" y="225044"/>
                  </a:lnTo>
                  <a:lnTo>
                    <a:pt x="40259" y="224688"/>
                  </a:lnTo>
                  <a:lnTo>
                    <a:pt x="41008" y="223354"/>
                  </a:lnTo>
                  <a:close/>
                </a:path>
                <a:path w="41275" h="308609">
                  <a:moveTo>
                    <a:pt x="41008" y="209511"/>
                  </a:moveTo>
                  <a:lnTo>
                    <a:pt x="40640" y="208216"/>
                  </a:lnTo>
                  <a:lnTo>
                    <a:pt x="40284" y="206921"/>
                  </a:lnTo>
                  <a:lnTo>
                    <a:pt x="38938" y="206171"/>
                  </a:lnTo>
                  <a:lnTo>
                    <a:pt x="36347" y="206895"/>
                  </a:lnTo>
                  <a:lnTo>
                    <a:pt x="35598" y="208229"/>
                  </a:lnTo>
                  <a:lnTo>
                    <a:pt x="36309" y="210820"/>
                  </a:lnTo>
                  <a:lnTo>
                    <a:pt x="37668" y="211582"/>
                  </a:lnTo>
                  <a:lnTo>
                    <a:pt x="38950" y="211213"/>
                  </a:lnTo>
                  <a:lnTo>
                    <a:pt x="40259" y="210858"/>
                  </a:lnTo>
                  <a:lnTo>
                    <a:pt x="41008" y="209511"/>
                  </a:lnTo>
                  <a:close/>
                </a:path>
                <a:path w="41275" h="308609">
                  <a:moveTo>
                    <a:pt x="41008" y="195681"/>
                  </a:moveTo>
                  <a:lnTo>
                    <a:pt x="40640" y="194373"/>
                  </a:lnTo>
                  <a:lnTo>
                    <a:pt x="40284" y="193078"/>
                  </a:lnTo>
                  <a:lnTo>
                    <a:pt x="38938" y="192328"/>
                  </a:lnTo>
                  <a:lnTo>
                    <a:pt x="36347" y="193052"/>
                  </a:lnTo>
                  <a:lnTo>
                    <a:pt x="35598" y="194386"/>
                  </a:lnTo>
                  <a:lnTo>
                    <a:pt x="36309" y="196977"/>
                  </a:lnTo>
                  <a:lnTo>
                    <a:pt x="37668" y="197739"/>
                  </a:lnTo>
                  <a:lnTo>
                    <a:pt x="38950" y="197370"/>
                  </a:lnTo>
                  <a:lnTo>
                    <a:pt x="40259" y="197015"/>
                  </a:lnTo>
                  <a:lnTo>
                    <a:pt x="41008" y="195681"/>
                  </a:lnTo>
                  <a:close/>
                </a:path>
                <a:path w="41275" h="308609">
                  <a:moveTo>
                    <a:pt x="41008" y="181838"/>
                  </a:moveTo>
                  <a:lnTo>
                    <a:pt x="40640" y="180543"/>
                  </a:lnTo>
                  <a:lnTo>
                    <a:pt x="40284" y="179235"/>
                  </a:lnTo>
                  <a:lnTo>
                    <a:pt x="38938" y="178485"/>
                  </a:lnTo>
                  <a:lnTo>
                    <a:pt x="36347" y="179209"/>
                  </a:lnTo>
                  <a:lnTo>
                    <a:pt x="35598" y="180555"/>
                  </a:lnTo>
                  <a:lnTo>
                    <a:pt x="36309" y="183146"/>
                  </a:lnTo>
                  <a:lnTo>
                    <a:pt x="37668" y="183908"/>
                  </a:lnTo>
                  <a:lnTo>
                    <a:pt x="38950" y="183527"/>
                  </a:lnTo>
                  <a:lnTo>
                    <a:pt x="40259" y="183172"/>
                  </a:lnTo>
                  <a:lnTo>
                    <a:pt x="41008" y="181838"/>
                  </a:lnTo>
                  <a:close/>
                </a:path>
                <a:path w="41275" h="308609">
                  <a:moveTo>
                    <a:pt x="41008" y="167995"/>
                  </a:moveTo>
                  <a:lnTo>
                    <a:pt x="40640" y="166700"/>
                  </a:lnTo>
                  <a:lnTo>
                    <a:pt x="40284" y="165404"/>
                  </a:lnTo>
                  <a:lnTo>
                    <a:pt x="38938" y="164655"/>
                  </a:lnTo>
                  <a:lnTo>
                    <a:pt x="36347" y="165379"/>
                  </a:lnTo>
                  <a:lnTo>
                    <a:pt x="35598" y="166712"/>
                  </a:lnTo>
                  <a:lnTo>
                    <a:pt x="36309" y="169303"/>
                  </a:lnTo>
                  <a:lnTo>
                    <a:pt x="37668" y="170065"/>
                  </a:lnTo>
                  <a:lnTo>
                    <a:pt x="38950" y="169697"/>
                  </a:lnTo>
                  <a:lnTo>
                    <a:pt x="40259" y="169341"/>
                  </a:lnTo>
                  <a:lnTo>
                    <a:pt x="41008" y="167995"/>
                  </a:lnTo>
                  <a:close/>
                </a:path>
                <a:path w="41275" h="308609">
                  <a:moveTo>
                    <a:pt x="41008" y="154165"/>
                  </a:moveTo>
                  <a:lnTo>
                    <a:pt x="40640" y="152857"/>
                  </a:lnTo>
                  <a:lnTo>
                    <a:pt x="40284" y="151561"/>
                  </a:lnTo>
                  <a:lnTo>
                    <a:pt x="38938" y="150812"/>
                  </a:lnTo>
                  <a:lnTo>
                    <a:pt x="36347" y="151536"/>
                  </a:lnTo>
                  <a:lnTo>
                    <a:pt x="35598" y="152869"/>
                  </a:lnTo>
                  <a:lnTo>
                    <a:pt x="36309" y="155460"/>
                  </a:lnTo>
                  <a:lnTo>
                    <a:pt x="37668" y="156222"/>
                  </a:lnTo>
                  <a:lnTo>
                    <a:pt x="38950" y="155854"/>
                  </a:lnTo>
                  <a:lnTo>
                    <a:pt x="40259" y="155498"/>
                  </a:lnTo>
                  <a:lnTo>
                    <a:pt x="41008" y="154165"/>
                  </a:lnTo>
                  <a:close/>
                </a:path>
                <a:path w="41275" h="308609">
                  <a:moveTo>
                    <a:pt x="41008" y="140335"/>
                  </a:moveTo>
                  <a:lnTo>
                    <a:pt x="40640" y="139039"/>
                  </a:lnTo>
                  <a:lnTo>
                    <a:pt x="40284" y="137731"/>
                  </a:lnTo>
                  <a:lnTo>
                    <a:pt x="38938" y="136982"/>
                  </a:lnTo>
                  <a:lnTo>
                    <a:pt x="36347" y="137706"/>
                  </a:lnTo>
                  <a:lnTo>
                    <a:pt x="35598" y="139052"/>
                  </a:lnTo>
                  <a:lnTo>
                    <a:pt x="36309" y="141643"/>
                  </a:lnTo>
                  <a:lnTo>
                    <a:pt x="37668" y="142405"/>
                  </a:lnTo>
                  <a:lnTo>
                    <a:pt x="38950" y="142024"/>
                  </a:lnTo>
                  <a:lnTo>
                    <a:pt x="40259" y="141668"/>
                  </a:lnTo>
                  <a:lnTo>
                    <a:pt x="41008" y="140335"/>
                  </a:lnTo>
                  <a:close/>
                </a:path>
                <a:path w="41275" h="308609">
                  <a:moveTo>
                    <a:pt x="41008" y="126492"/>
                  </a:moveTo>
                  <a:lnTo>
                    <a:pt x="40640" y="125196"/>
                  </a:lnTo>
                  <a:lnTo>
                    <a:pt x="40284" y="123901"/>
                  </a:lnTo>
                  <a:lnTo>
                    <a:pt x="38938" y="123139"/>
                  </a:lnTo>
                  <a:lnTo>
                    <a:pt x="36347" y="123875"/>
                  </a:lnTo>
                  <a:lnTo>
                    <a:pt x="35598" y="125209"/>
                  </a:lnTo>
                  <a:lnTo>
                    <a:pt x="36309" y="127800"/>
                  </a:lnTo>
                  <a:lnTo>
                    <a:pt x="37668" y="128562"/>
                  </a:lnTo>
                  <a:lnTo>
                    <a:pt x="38950" y="128193"/>
                  </a:lnTo>
                  <a:lnTo>
                    <a:pt x="40259" y="127838"/>
                  </a:lnTo>
                  <a:lnTo>
                    <a:pt x="41008" y="126492"/>
                  </a:lnTo>
                  <a:close/>
                </a:path>
                <a:path w="41275" h="308609">
                  <a:moveTo>
                    <a:pt x="41008" y="112661"/>
                  </a:moveTo>
                  <a:lnTo>
                    <a:pt x="40640" y="111353"/>
                  </a:lnTo>
                  <a:lnTo>
                    <a:pt x="40284" y="110058"/>
                  </a:lnTo>
                  <a:lnTo>
                    <a:pt x="38938" y="109308"/>
                  </a:lnTo>
                  <a:lnTo>
                    <a:pt x="36347" y="110032"/>
                  </a:lnTo>
                  <a:lnTo>
                    <a:pt x="35598" y="111366"/>
                  </a:lnTo>
                  <a:lnTo>
                    <a:pt x="36309" y="113957"/>
                  </a:lnTo>
                  <a:lnTo>
                    <a:pt x="37668" y="114719"/>
                  </a:lnTo>
                  <a:lnTo>
                    <a:pt x="38950" y="114350"/>
                  </a:lnTo>
                  <a:lnTo>
                    <a:pt x="40259" y="113995"/>
                  </a:lnTo>
                  <a:lnTo>
                    <a:pt x="41008" y="112661"/>
                  </a:lnTo>
                  <a:close/>
                </a:path>
                <a:path w="41275" h="308609">
                  <a:moveTo>
                    <a:pt x="41008" y="98818"/>
                  </a:moveTo>
                  <a:lnTo>
                    <a:pt x="40640" y="97523"/>
                  </a:lnTo>
                  <a:lnTo>
                    <a:pt x="40284" y="96215"/>
                  </a:lnTo>
                  <a:lnTo>
                    <a:pt x="38938" y="95465"/>
                  </a:lnTo>
                  <a:lnTo>
                    <a:pt x="36347" y="96189"/>
                  </a:lnTo>
                  <a:lnTo>
                    <a:pt x="35598" y="97536"/>
                  </a:lnTo>
                  <a:lnTo>
                    <a:pt x="36309" y="100126"/>
                  </a:lnTo>
                  <a:lnTo>
                    <a:pt x="37668" y="100888"/>
                  </a:lnTo>
                  <a:lnTo>
                    <a:pt x="38950" y="100507"/>
                  </a:lnTo>
                  <a:lnTo>
                    <a:pt x="40259" y="100152"/>
                  </a:lnTo>
                  <a:lnTo>
                    <a:pt x="41008" y="98818"/>
                  </a:lnTo>
                  <a:close/>
                </a:path>
                <a:path w="41275" h="308609">
                  <a:moveTo>
                    <a:pt x="41008" y="84975"/>
                  </a:moveTo>
                  <a:lnTo>
                    <a:pt x="40640" y="83680"/>
                  </a:lnTo>
                  <a:lnTo>
                    <a:pt x="40284" y="82384"/>
                  </a:lnTo>
                  <a:lnTo>
                    <a:pt x="38938" y="81635"/>
                  </a:lnTo>
                  <a:lnTo>
                    <a:pt x="36347" y="82359"/>
                  </a:lnTo>
                  <a:lnTo>
                    <a:pt x="35598" y="83693"/>
                  </a:lnTo>
                  <a:lnTo>
                    <a:pt x="36309" y="86283"/>
                  </a:lnTo>
                  <a:lnTo>
                    <a:pt x="37668" y="87045"/>
                  </a:lnTo>
                  <a:lnTo>
                    <a:pt x="38950" y="86677"/>
                  </a:lnTo>
                  <a:lnTo>
                    <a:pt x="40259" y="86321"/>
                  </a:lnTo>
                  <a:lnTo>
                    <a:pt x="41008" y="849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91"/>
            <p:cNvSpPr/>
            <p:nvPr/>
          </p:nvSpPr>
          <p:spPr>
            <a:xfrm>
              <a:off x="8600478" y="8440340"/>
              <a:ext cx="107957" cy="781818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397" y="88912"/>
                  </a:moveTo>
                  <a:lnTo>
                    <a:pt x="5041" y="87617"/>
                  </a:lnTo>
                  <a:lnTo>
                    <a:pt x="4686" y="86309"/>
                  </a:lnTo>
                  <a:lnTo>
                    <a:pt x="3340" y="85559"/>
                  </a:lnTo>
                  <a:lnTo>
                    <a:pt x="2044" y="85915"/>
                  </a:lnTo>
                  <a:lnTo>
                    <a:pt x="749" y="86283"/>
                  </a:lnTo>
                  <a:lnTo>
                    <a:pt x="0" y="87630"/>
                  </a:lnTo>
                  <a:lnTo>
                    <a:pt x="711" y="90208"/>
                  </a:lnTo>
                  <a:lnTo>
                    <a:pt x="2057" y="90970"/>
                  </a:lnTo>
                  <a:lnTo>
                    <a:pt x="3352" y="90601"/>
                  </a:lnTo>
                  <a:lnTo>
                    <a:pt x="4648" y="90246"/>
                  </a:lnTo>
                  <a:lnTo>
                    <a:pt x="5397" y="88912"/>
                  </a:lnTo>
                  <a:close/>
                </a:path>
                <a:path w="41275" h="308609">
                  <a:moveTo>
                    <a:pt x="5397" y="75069"/>
                  </a:moveTo>
                  <a:lnTo>
                    <a:pt x="5041" y="73774"/>
                  </a:lnTo>
                  <a:lnTo>
                    <a:pt x="4686" y="72466"/>
                  </a:lnTo>
                  <a:lnTo>
                    <a:pt x="3340" y="71716"/>
                  </a:lnTo>
                  <a:lnTo>
                    <a:pt x="749" y="72453"/>
                  </a:lnTo>
                  <a:lnTo>
                    <a:pt x="0" y="73787"/>
                  </a:lnTo>
                  <a:lnTo>
                    <a:pt x="711" y="76377"/>
                  </a:lnTo>
                  <a:lnTo>
                    <a:pt x="2057" y="77139"/>
                  </a:lnTo>
                  <a:lnTo>
                    <a:pt x="3352" y="76771"/>
                  </a:lnTo>
                  <a:lnTo>
                    <a:pt x="4648" y="76415"/>
                  </a:lnTo>
                  <a:lnTo>
                    <a:pt x="5397" y="75069"/>
                  </a:lnTo>
                  <a:close/>
                </a:path>
                <a:path w="41275" h="308609">
                  <a:moveTo>
                    <a:pt x="5397" y="61239"/>
                  </a:moveTo>
                  <a:lnTo>
                    <a:pt x="5041" y="59931"/>
                  </a:lnTo>
                  <a:lnTo>
                    <a:pt x="4686" y="58635"/>
                  </a:lnTo>
                  <a:lnTo>
                    <a:pt x="3340" y="57886"/>
                  </a:lnTo>
                  <a:lnTo>
                    <a:pt x="2044" y="58242"/>
                  </a:lnTo>
                  <a:lnTo>
                    <a:pt x="749" y="58610"/>
                  </a:lnTo>
                  <a:lnTo>
                    <a:pt x="0" y="59944"/>
                  </a:lnTo>
                  <a:lnTo>
                    <a:pt x="711" y="62534"/>
                  </a:lnTo>
                  <a:lnTo>
                    <a:pt x="2057" y="63296"/>
                  </a:lnTo>
                  <a:lnTo>
                    <a:pt x="3352" y="62928"/>
                  </a:lnTo>
                  <a:lnTo>
                    <a:pt x="4648" y="62572"/>
                  </a:lnTo>
                  <a:lnTo>
                    <a:pt x="5397" y="61239"/>
                  </a:lnTo>
                  <a:close/>
                </a:path>
                <a:path w="41275" h="308609">
                  <a:moveTo>
                    <a:pt x="5397" y="47396"/>
                  </a:moveTo>
                  <a:lnTo>
                    <a:pt x="5041" y="46101"/>
                  </a:lnTo>
                  <a:lnTo>
                    <a:pt x="4686" y="44792"/>
                  </a:lnTo>
                  <a:lnTo>
                    <a:pt x="3340" y="44043"/>
                  </a:lnTo>
                  <a:lnTo>
                    <a:pt x="2044" y="44399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711" y="48704"/>
                  </a:lnTo>
                  <a:lnTo>
                    <a:pt x="2057" y="49466"/>
                  </a:lnTo>
                  <a:lnTo>
                    <a:pt x="3352" y="49085"/>
                  </a:lnTo>
                  <a:lnTo>
                    <a:pt x="4648" y="48729"/>
                  </a:lnTo>
                  <a:lnTo>
                    <a:pt x="5397" y="47396"/>
                  </a:lnTo>
                  <a:close/>
                </a:path>
                <a:path w="41275" h="308609">
                  <a:moveTo>
                    <a:pt x="5397" y="33553"/>
                  </a:moveTo>
                  <a:lnTo>
                    <a:pt x="5041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711" y="34861"/>
                  </a:lnTo>
                  <a:lnTo>
                    <a:pt x="2057" y="35623"/>
                  </a:lnTo>
                  <a:lnTo>
                    <a:pt x="3352" y="35255"/>
                  </a:lnTo>
                  <a:lnTo>
                    <a:pt x="4648" y="34899"/>
                  </a:lnTo>
                  <a:lnTo>
                    <a:pt x="5397" y="33553"/>
                  </a:lnTo>
                  <a:close/>
                </a:path>
                <a:path w="41275" h="308609">
                  <a:moveTo>
                    <a:pt x="5397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2044" y="16738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11" y="21031"/>
                  </a:lnTo>
                  <a:lnTo>
                    <a:pt x="2057" y="21793"/>
                  </a:lnTo>
                  <a:lnTo>
                    <a:pt x="3352" y="21424"/>
                  </a:lnTo>
                  <a:lnTo>
                    <a:pt x="4648" y="21069"/>
                  </a:lnTo>
                  <a:lnTo>
                    <a:pt x="5397" y="19735"/>
                  </a:lnTo>
                  <a:close/>
                </a:path>
                <a:path w="41275" h="308609">
                  <a:moveTo>
                    <a:pt x="5397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2044" y="2895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711" y="7200"/>
                  </a:lnTo>
                  <a:lnTo>
                    <a:pt x="2057" y="7962"/>
                  </a:lnTo>
                  <a:lnTo>
                    <a:pt x="3352" y="7581"/>
                  </a:lnTo>
                  <a:lnTo>
                    <a:pt x="4648" y="7226"/>
                  </a:lnTo>
                  <a:lnTo>
                    <a:pt x="5397" y="5892"/>
                  </a:lnTo>
                  <a:close/>
                </a:path>
                <a:path w="41275" h="308609">
                  <a:moveTo>
                    <a:pt x="12420" y="86956"/>
                  </a:moveTo>
                  <a:lnTo>
                    <a:pt x="12065" y="85648"/>
                  </a:lnTo>
                  <a:lnTo>
                    <a:pt x="11709" y="84353"/>
                  </a:lnTo>
                  <a:lnTo>
                    <a:pt x="10363" y="83604"/>
                  </a:lnTo>
                  <a:lnTo>
                    <a:pt x="9067" y="83959"/>
                  </a:lnTo>
                  <a:lnTo>
                    <a:pt x="7772" y="84328"/>
                  </a:lnTo>
                  <a:lnTo>
                    <a:pt x="7023" y="85661"/>
                  </a:lnTo>
                  <a:lnTo>
                    <a:pt x="7734" y="88252"/>
                  </a:lnTo>
                  <a:lnTo>
                    <a:pt x="9093" y="89014"/>
                  </a:lnTo>
                  <a:lnTo>
                    <a:pt x="10375" y="88646"/>
                  </a:lnTo>
                  <a:lnTo>
                    <a:pt x="11671" y="88290"/>
                  </a:lnTo>
                  <a:lnTo>
                    <a:pt x="12420" y="86956"/>
                  </a:lnTo>
                  <a:close/>
                </a:path>
                <a:path w="41275" h="308609">
                  <a:moveTo>
                    <a:pt x="12420" y="73113"/>
                  </a:moveTo>
                  <a:lnTo>
                    <a:pt x="12065" y="71818"/>
                  </a:lnTo>
                  <a:lnTo>
                    <a:pt x="11709" y="70510"/>
                  </a:lnTo>
                  <a:lnTo>
                    <a:pt x="10363" y="69761"/>
                  </a:lnTo>
                  <a:lnTo>
                    <a:pt x="9067" y="70116"/>
                  </a:lnTo>
                  <a:lnTo>
                    <a:pt x="7772" y="70485"/>
                  </a:lnTo>
                  <a:lnTo>
                    <a:pt x="7023" y="71831"/>
                  </a:lnTo>
                  <a:lnTo>
                    <a:pt x="7734" y="74422"/>
                  </a:lnTo>
                  <a:lnTo>
                    <a:pt x="9093" y="75184"/>
                  </a:lnTo>
                  <a:lnTo>
                    <a:pt x="10375" y="74803"/>
                  </a:lnTo>
                  <a:lnTo>
                    <a:pt x="11671" y="74447"/>
                  </a:lnTo>
                  <a:lnTo>
                    <a:pt x="12420" y="73113"/>
                  </a:lnTo>
                  <a:close/>
                </a:path>
                <a:path w="41275" h="308609">
                  <a:moveTo>
                    <a:pt x="12420" y="59270"/>
                  </a:moveTo>
                  <a:lnTo>
                    <a:pt x="12065" y="57975"/>
                  </a:lnTo>
                  <a:lnTo>
                    <a:pt x="11709" y="56680"/>
                  </a:lnTo>
                  <a:lnTo>
                    <a:pt x="10363" y="55918"/>
                  </a:lnTo>
                  <a:lnTo>
                    <a:pt x="7772" y="56654"/>
                  </a:lnTo>
                  <a:lnTo>
                    <a:pt x="7023" y="57988"/>
                  </a:lnTo>
                  <a:lnTo>
                    <a:pt x="7734" y="60579"/>
                  </a:lnTo>
                  <a:lnTo>
                    <a:pt x="9093" y="61341"/>
                  </a:lnTo>
                  <a:lnTo>
                    <a:pt x="10375" y="60972"/>
                  </a:lnTo>
                  <a:lnTo>
                    <a:pt x="11671" y="60617"/>
                  </a:lnTo>
                  <a:lnTo>
                    <a:pt x="12420" y="59270"/>
                  </a:lnTo>
                  <a:close/>
                </a:path>
                <a:path w="41275" h="308609">
                  <a:moveTo>
                    <a:pt x="12420" y="45440"/>
                  </a:moveTo>
                  <a:lnTo>
                    <a:pt x="12065" y="44132"/>
                  </a:lnTo>
                  <a:lnTo>
                    <a:pt x="11709" y="42837"/>
                  </a:lnTo>
                  <a:lnTo>
                    <a:pt x="10363" y="42087"/>
                  </a:lnTo>
                  <a:lnTo>
                    <a:pt x="9067" y="42443"/>
                  </a:lnTo>
                  <a:lnTo>
                    <a:pt x="7772" y="42811"/>
                  </a:lnTo>
                  <a:lnTo>
                    <a:pt x="7023" y="44145"/>
                  </a:lnTo>
                  <a:lnTo>
                    <a:pt x="7734" y="46736"/>
                  </a:lnTo>
                  <a:lnTo>
                    <a:pt x="9093" y="47498"/>
                  </a:lnTo>
                  <a:lnTo>
                    <a:pt x="10375" y="47129"/>
                  </a:lnTo>
                  <a:lnTo>
                    <a:pt x="11671" y="46774"/>
                  </a:lnTo>
                  <a:lnTo>
                    <a:pt x="12420" y="45440"/>
                  </a:lnTo>
                  <a:close/>
                </a:path>
                <a:path w="41275" h="308609">
                  <a:moveTo>
                    <a:pt x="12420" y="31597"/>
                  </a:moveTo>
                  <a:lnTo>
                    <a:pt x="12065" y="30302"/>
                  </a:lnTo>
                  <a:lnTo>
                    <a:pt x="11709" y="28994"/>
                  </a:lnTo>
                  <a:lnTo>
                    <a:pt x="10363" y="28244"/>
                  </a:lnTo>
                  <a:lnTo>
                    <a:pt x="9067" y="28600"/>
                  </a:lnTo>
                  <a:lnTo>
                    <a:pt x="7772" y="28968"/>
                  </a:lnTo>
                  <a:lnTo>
                    <a:pt x="7023" y="30314"/>
                  </a:lnTo>
                  <a:lnTo>
                    <a:pt x="7734" y="32905"/>
                  </a:lnTo>
                  <a:lnTo>
                    <a:pt x="9093" y="33667"/>
                  </a:lnTo>
                  <a:lnTo>
                    <a:pt x="10375" y="33286"/>
                  </a:lnTo>
                  <a:lnTo>
                    <a:pt x="11671" y="32931"/>
                  </a:lnTo>
                  <a:lnTo>
                    <a:pt x="12420" y="31597"/>
                  </a:lnTo>
                  <a:close/>
                </a:path>
                <a:path w="41275" h="308609">
                  <a:moveTo>
                    <a:pt x="12420" y="17754"/>
                  </a:moveTo>
                  <a:lnTo>
                    <a:pt x="12065" y="16459"/>
                  </a:lnTo>
                  <a:lnTo>
                    <a:pt x="11709" y="15163"/>
                  </a:lnTo>
                  <a:lnTo>
                    <a:pt x="10363" y="14401"/>
                  </a:lnTo>
                  <a:lnTo>
                    <a:pt x="7772" y="15138"/>
                  </a:lnTo>
                  <a:lnTo>
                    <a:pt x="7023" y="16471"/>
                  </a:lnTo>
                  <a:lnTo>
                    <a:pt x="7734" y="19062"/>
                  </a:lnTo>
                  <a:lnTo>
                    <a:pt x="9093" y="19824"/>
                  </a:lnTo>
                  <a:lnTo>
                    <a:pt x="10375" y="19456"/>
                  </a:lnTo>
                  <a:lnTo>
                    <a:pt x="11671" y="19100"/>
                  </a:lnTo>
                  <a:lnTo>
                    <a:pt x="12420" y="17754"/>
                  </a:lnTo>
                  <a:close/>
                </a:path>
                <a:path w="41275" h="308609">
                  <a:moveTo>
                    <a:pt x="12420" y="3924"/>
                  </a:moveTo>
                  <a:lnTo>
                    <a:pt x="12065" y="2616"/>
                  </a:lnTo>
                  <a:lnTo>
                    <a:pt x="11709" y="1320"/>
                  </a:lnTo>
                  <a:lnTo>
                    <a:pt x="10363" y="571"/>
                  </a:lnTo>
                  <a:lnTo>
                    <a:pt x="9067" y="927"/>
                  </a:lnTo>
                  <a:lnTo>
                    <a:pt x="7772" y="1295"/>
                  </a:lnTo>
                  <a:lnTo>
                    <a:pt x="7023" y="2628"/>
                  </a:lnTo>
                  <a:lnTo>
                    <a:pt x="7734" y="5219"/>
                  </a:lnTo>
                  <a:lnTo>
                    <a:pt x="9093" y="5981"/>
                  </a:lnTo>
                  <a:lnTo>
                    <a:pt x="10375" y="5613"/>
                  </a:lnTo>
                  <a:lnTo>
                    <a:pt x="11671" y="5257"/>
                  </a:lnTo>
                  <a:lnTo>
                    <a:pt x="12420" y="3924"/>
                  </a:lnTo>
                  <a:close/>
                </a:path>
                <a:path w="41275" h="308609">
                  <a:moveTo>
                    <a:pt x="19469" y="84975"/>
                  </a:moveTo>
                  <a:lnTo>
                    <a:pt x="19100" y="83680"/>
                  </a:lnTo>
                  <a:lnTo>
                    <a:pt x="18745" y="82384"/>
                  </a:lnTo>
                  <a:lnTo>
                    <a:pt x="17399" y="81635"/>
                  </a:lnTo>
                  <a:lnTo>
                    <a:pt x="14808" y="82359"/>
                  </a:lnTo>
                  <a:lnTo>
                    <a:pt x="14058" y="83693"/>
                  </a:lnTo>
                  <a:lnTo>
                    <a:pt x="14770" y="86283"/>
                  </a:lnTo>
                  <a:lnTo>
                    <a:pt x="16129" y="87045"/>
                  </a:lnTo>
                  <a:lnTo>
                    <a:pt x="17411" y="86677"/>
                  </a:lnTo>
                  <a:lnTo>
                    <a:pt x="18719" y="86321"/>
                  </a:lnTo>
                  <a:lnTo>
                    <a:pt x="19469" y="84975"/>
                  </a:lnTo>
                  <a:close/>
                </a:path>
                <a:path w="41275" h="308609">
                  <a:moveTo>
                    <a:pt x="19469" y="71145"/>
                  </a:moveTo>
                  <a:lnTo>
                    <a:pt x="19100" y="69837"/>
                  </a:lnTo>
                  <a:lnTo>
                    <a:pt x="18745" y="68541"/>
                  </a:lnTo>
                  <a:lnTo>
                    <a:pt x="17399" y="67792"/>
                  </a:lnTo>
                  <a:lnTo>
                    <a:pt x="14808" y="68516"/>
                  </a:lnTo>
                  <a:lnTo>
                    <a:pt x="14058" y="69850"/>
                  </a:lnTo>
                  <a:lnTo>
                    <a:pt x="14770" y="72440"/>
                  </a:lnTo>
                  <a:lnTo>
                    <a:pt x="16129" y="73202"/>
                  </a:lnTo>
                  <a:lnTo>
                    <a:pt x="17411" y="72834"/>
                  </a:lnTo>
                  <a:lnTo>
                    <a:pt x="18719" y="72478"/>
                  </a:lnTo>
                  <a:lnTo>
                    <a:pt x="19469" y="71145"/>
                  </a:lnTo>
                  <a:close/>
                </a:path>
                <a:path w="41275" h="308609">
                  <a:moveTo>
                    <a:pt x="19469" y="57315"/>
                  </a:moveTo>
                  <a:lnTo>
                    <a:pt x="19100" y="56019"/>
                  </a:lnTo>
                  <a:lnTo>
                    <a:pt x="18745" y="54711"/>
                  </a:lnTo>
                  <a:lnTo>
                    <a:pt x="17399" y="53962"/>
                  </a:lnTo>
                  <a:lnTo>
                    <a:pt x="14808" y="54686"/>
                  </a:lnTo>
                  <a:lnTo>
                    <a:pt x="14058" y="56032"/>
                  </a:lnTo>
                  <a:lnTo>
                    <a:pt x="14770" y="58623"/>
                  </a:lnTo>
                  <a:lnTo>
                    <a:pt x="16129" y="59385"/>
                  </a:lnTo>
                  <a:lnTo>
                    <a:pt x="17411" y="59004"/>
                  </a:lnTo>
                  <a:lnTo>
                    <a:pt x="18719" y="58648"/>
                  </a:lnTo>
                  <a:lnTo>
                    <a:pt x="19469" y="57315"/>
                  </a:lnTo>
                  <a:close/>
                </a:path>
                <a:path w="41275" h="308609">
                  <a:moveTo>
                    <a:pt x="19469" y="43472"/>
                  </a:moveTo>
                  <a:lnTo>
                    <a:pt x="19100" y="42176"/>
                  </a:lnTo>
                  <a:lnTo>
                    <a:pt x="18745" y="40881"/>
                  </a:lnTo>
                  <a:lnTo>
                    <a:pt x="17399" y="40132"/>
                  </a:lnTo>
                  <a:lnTo>
                    <a:pt x="14808" y="40855"/>
                  </a:lnTo>
                  <a:lnTo>
                    <a:pt x="14058" y="42189"/>
                  </a:lnTo>
                  <a:lnTo>
                    <a:pt x="14770" y="44780"/>
                  </a:lnTo>
                  <a:lnTo>
                    <a:pt x="16129" y="45542"/>
                  </a:lnTo>
                  <a:lnTo>
                    <a:pt x="17411" y="45173"/>
                  </a:lnTo>
                  <a:lnTo>
                    <a:pt x="18719" y="44818"/>
                  </a:lnTo>
                  <a:lnTo>
                    <a:pt x="19469" y="43472"/>
                  </a:lnTo>
                  <a:close/>
                </a:path>
                <a:path w="41275" h="308609">
                  <a:moveTo>
                    <a:pt x="19469" y="29641"/>
                  </a:moveTo>
                  <a:lnTo>
                    <a:pt x="19100" y="28333"/>
                  </a:lnTo>
                  <a:lnTo>
                    <a:pt x="18745" y="27038"/>
                  </a:lnTo>
                  <a:lnTo>
                    <a:pt x="17399" y="26289"/>
                  </a:lnTo>
                  <a:lnTo>
                    <a:pt x="14808" y="27012"/>
                  </a:lnTo>
                  <a:lnTo>
                    <a:pt x="14058" y="28346"/>
                  </a:lnTo>
                  <a:lnTo>
                    <a:pt x="14770" y="30937"/>
                  </a:lnTo>
                  <a:lnTo>
                    <a:pt x="16129" y="31699"/>
                  </a:lnTo>
                  <a:lnTo>
                    <a:pt x="17411" y="31330"/>
                  </a:lnTo>
                  <a:lnTo>
                    <a:pt x="18719" y="30975"/>
                  </a:lnTo>
                  <a:lnTo>
                    <a:pt x="19469" y="29641"/>
                  </a:lnTo>
                  <a:close/>
                </a:path>
                <a:path w="41275" h="308609">
                  <a:moveTo>
                    <a:pt x="19469" y="15798"/>
                  </a:moveTo>
                  <a:lnTo>
                    <a:pt x="19100" y="14503"/>
                  </a:lnTo>
                  <a:lnTo>
                    <a:pt x="18745" y="13195"/>
                  </a:lnTo>
                  <a:lnTo>
                    <a:pt x="17399" y="12446"/>
                  </a:lnTo>
                  <a:lnTo>
                    <a:pt x="14808" y="13169"/>
                  </a:lnTo>
                  <a:lnTo>
                    <a:pt x="14058" y="14516"/>
                  </a:lnTo>
                  <a:lnTo>
                    <a:pt x="14770" y="17106"/>
                  </a:lnTo>
                  <a:lnTo>
                    <a:pt x="16129" y="17868"/>
                  </a:lnTo>
                  <a:lnTo>
                    <a:pt x="17411" y="17487"/>
                  </a:lnTo>
                  <a:lnTo>
                    <a:pt x="18719" y="17132"/>
                  </a:lnTo>
                  <a:lnTo>
                    <a:pt x="19469" y="15798"/>
                  </a:lnTo>
                  <a:close/>
                </a:path>
                <a:path w="41275" h="308609">
                  <a:moveTo>
                    <a:pt x="19469" y="1955"/>
                  </a:moveTo>
                  <a:lnTo>
                    <a:pt x="18923" y="0"/>
                  </a:lnTo>
                  <a:lnTo>
                    <a:pt x="14439" y="0"/>
                  </a:lnTo>
                  <a:lnTo>
                    <a:pt x="14058" y="673"/>
                  </a:lnTo>
                  <a:lnTo>
                    <a:pt x="14770" y="3263"/>
                  </a:lnTo>
                  <a:lnTo>
                    <a:pt x="16129" y="4025"/>
                  </a:lnTo>
                  <a:lnTo>
                    <a:pt x="18719" y="3302"/>
                  </a:lnTo>
                  <a:lnTo>
                    <a:pt x="19469" y="1955"/>
                  </a:lnTo>
                  <a:close/>
                </a:path>
                <a:path w="41275" h="308609">
                  <a:moveTo>
                    <a:pt x="26428" y="308495"/>
                  </a:moveTo>
                  <a:lnTo>
                    <a:pt x="26200" y="307695"/>
                  </a:lnTo>
                  <a:lnTo>
                    <a:pt x="24853" y="306946"/>
                  </a:lnTo>
                  <a:lnTo>
                    <a:pt x="22263" y="307670"/>
                  </a:lnTo>
                  <a:lnTo>
                    <a:pt x="21793" y="308495"/>
                  </a:lnTo>
                  <a:lnTo>
                    <a:pt x="26428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68" y="295173"/>
                  </a:lnTo>
                  <a:lnTo>
                    <a:pt x="26200" y="293865"/>
                  </a:lnTo>
                  <a:lnTo>
                    <a:pt x="24853" y="293116"/>
                  </a:lnTo>
                  <a:lnTo>
                    <a:pt x="22263" y="293839"/>
                  </a:lnTo>
                  <a:lnTo>
                    <a:pt x="21513" y="295186"/>
                  </a:lnTo>
                  <a:lnTo>
                    <a:pt x="22237" y="297764"/>
                  </a:lnTo>
                  <a:lnTo>
                    <a:pt x="23583" y="298526"/>
                  </a:lnTo>
                  <a:lnTo>
                    <a:pt x="24866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68" y="281330"/>
                  </a:lnTo>
                  <a:lnTo>
                    <a:pt x="26200" y="280022"/>
                  </a:lnTo>
                  <a:lnTo>
                    <a:pt x="24853" y="279273"/>
                  </a:lnTo>
                  <a:lnTo>
                    <a:pt x="22263" y="280009"/>
                  </a:lnTo>
                  <a:lnTo>
                    <a:pt x="21513" y="281343"/>
                  </a:lnTo>
                  <a:lnTo>
                    <a:pt x="21882" y="282638"/>
                  </a:lnTo>
                  <a:lnTo>
                    <a:pt x="22237" y="283933"/>
                  </a:lnTo>
                  <a:lnTo>
                    <a:pt x="23583" y="284695"/>
                  </a:lnTo>
                  <a:lnTo>
                    <a:pt x="24866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68" y="267487"/>
                  </a:lnTo>
                  <a:lnTo>
                    <a:pt x="26200" y="266192"/>
                  </a:lnTo>
                  <a:lnTo>
                    <a:pt x="24853" y="265442"/>
                  </a:lnTo>
                  <a:lnTo>
                    <a:pt x="22263" y="266166"/>
                  </a:lnTo>
                  <a:lnTo>
                    <a:pt x="21513" y="267500"/>
                  </a:lnTo>
                  <a:lnTo>
                    <a:pt x="22237" y="270090"/>
                  </a:lnTo>
                  <a:lnTo>
                    <a:pt x="23583" y="270852"/>
                  </a:lnTo>
                  <a:lnTo>
                    <a:pt x="24866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68" y="253644"/>
                  </a:lnTo>
                  <a:lnTo>
                    <a:pt x="26200" y="252349"/>
                  </a:lnTo>
                  <a:lnTo>
                    <a:pt x="24853" y="251599"/>
                  </a:lnTo>
                  <a:lnTo>
                    <a:pt x="22263" y="252323"/>
                  </a:lnTo>
                  <a:lnTo>
                    <a:pt x="21513" y="253669"/>
                  </a:lnTo>
                  <a:lnTo>
                    <a:pt x="22237" y="256247"/>
                  </a:lnTo>
                  <a:lnTo>
                    <a:pt x="23583" y="257009"/>
                  </a:lnTo>
                  <a:lnTo>
                    <a:pt x="24866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68" y="239814"/>
                  </a:lnTo>
                  <a:lnTo>
                    <a:pt x="26200" y="238506"/>
                  </a:lnTo>
                  <a:lnTo>
                    <a:pt x="24853" y="237756"/>
                  </a:lnTo>
                  <a:lnTo>
                    <a:pt x="22263" y="238493"/>
                  </a:lnTo>
                  <a:lnTo>
                    <a:pt x="21513" y="239826"/>
                  </a:lnTo>
                  <a:lnTo>
                    <a:pt x="21882" y="241122"/>
                  </a:lnTo>
                  <a:lnTo>
                    <a:pt x="22237" y="242417"/>
                  </a:lnTo>
                  <a:lnTo>
                    <a:pt x="23583" y="243179"/>
                  </a:lnTo>
                  <a:lnTo>
                    <a:pt x="24866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68" y="225971"/>
                  </a:lnTo>
                  <a:lnTo>
                    <a:pt x="26200" y="224675"/>
                  </a:lnTo>
                  <a:lnTo>
                    <a:pt x="24853" y="223926"/>
                  </a:lnTo>
                  <a:lnTo>
                    <a:pt x="22263" y="224650"/>
                  </a:lnTo>
                  <a:lnTo>
                    <a:pt x="21513" y="225983"/>
                  </a:lnTo>
                  <a:lnTo>
                    <a:pt x="22237" y="228574"/>
                  </a:lnTo>
                  <a:lnTo>
                    <a:pt x="23583" y="229336"/>
                  </a:lnTo>
                  <a:lnTo>
                    <a:pt x="24866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68" y="212140"/>
                  </a:lnTo>
                  <a:lnTo>
                    <a:pt x="26200" y="210832"/>
                  </a:lnTo>
                  <a:lnTo>
                    <a:pt x="24853" y="210083"/>
                  </a:lnTo>
                  <a:lnTo>
                    <a:pt x="22263" y="210807"/>
                  </a:lnTo>
                  <a:lnTo>
                    <a:pt x="21513" y="212153"/>
                  </a:lnTo>
                  <a:lnTo>
                    <a:pt x="22237" y="214731"/>
                  </a:lnTo>
                  <a:lnTo>
                    <a:pt x="23583" y="215493"/>
                  </a:lnTo>
                  <a:lnTo>
                    <a:pt x="24866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68" y="198310"/>
                  </a:lnTo>
                  <a:lnTo>
                    <a:pt x="26200" y="197002"/>
                  </a:lnTo>
                  <a:lnTo>
                    <a:pt x="24853" y="196253"/>
                  </a:lnTo>
                  <a:lnTo>
                    <a:pt x="22263" y="196989"/>
                  </a:lnTo>
                  <a:lnTo>
                    <a:pt x="21513" y="198323"/>
                  </a:lnTo>
                  <a:lnTo>
                    <a:pt x="21882" y="199618"/>
                  </a:lnTo>
                  <a:lnTo>
                    <a:pt x="22237" y="200914"/>
                  </a:lnTo>
                  <a:lnTo>
                    <a:pt x="23583" y="201676"/>
                  </a:lnTo>
                  <a:lnTo>
                    <a:pt x="24866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68" y="184467"/>
                  </a:lnTo>
                  <a:lnTo>
                    <a:pt x="26200" y="183172"/>
                  </a:lnTo>
                  <a:lnTo>
                    <a:pt x="24853" y="182422"/>
                  </a:lnTo>
                  <a:lnTo>
                    <a:pt x="22263" y="183146"/>
                  </a:lnTo>
                  <a:lnTo>
                    <a:pt x="21513" y="184480"/>
                  </a:lnTo>
                  <a:lnTo>
                    <a:pt x="22237" y="187071"/>
                  </a:lnTo>
                  <a:lnTo>
                    <a:pt x="23583" y="187833"/>
                  </a:lnTo>
                  <a:lnTo>
                    <a:pt x="24866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68" y="170637"/>
                  </a:lnTo>
                  <a:lnTo>
                    <a:pt x="26200" y="169329"/>
                  </a:lnTo>
                  <a:lnTo>
                    <a:pt x="24853" y="168579"/>
                  </a:lnTo>
                  <a:lnTo>
                    <a:pt x="22263" y="169303"/>
                  </a:lnTo>
                  <a:lnTo>
                    <a:pt x="21513" y="170649"/>
                  </a:lnTo>
                  <a:lnTo>
                    <a:pt x="22237" y="173228"/>
                  </a:lnTo>
                  <a:lnTo>
                    <a:pt x="23583" y="173990"/>
                  </a:lnTo>
                  <a:lnTo>
                    <a:pt x="24866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68" y="156794"/>
                  </a:lnTo>
                  <a:lnTo>
                    <a:pt x="26200" y="155486"/>
                  </a:lnTo>
                  <a:lnTo>
                    <a:pt x="24853" y="154736"/>
                  </a:lnTo>
                  <a:lnTo>
                    <a:pt x="22263" y="155473"/>
                  </a:lnTo>
                  <a:lnTo>
                    <a:pt x="21513" y="156806"/>
                  </a:lnTo>
                  <a:lnTo>
                    <a:pt x="21882" y="158102"/>
                  </a:lnTo>
                  <a:lnTo>
                    <a:pt x="22237" y="159397"/>
                  </a:lnTo>
                  <a:lnTo>
                    <a:pt x="23583" y="160159"/>
                  </a:lnTo>
                  <a:lnTo>
                    <a:pt x="24866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68" y="142951"/>
                  </a:lnTo>
                  <a:lnTo>
                    <a:pt x="26200" y="141655"/>
                  </a:lnTo>
                  <a:lnTo>
                    <a:pt x="24853" y="140906"/>
                  </a:lnTo>
                  <a:lnTo>
                    <a:pt x="22263" y="141630"/>
                  </a:lnTo>
                  <a:lnTo>
                    <a:pt x="21513" y="142963"/>
                  </a:lnTo>
                  <a:lnTo>
                    <a:pt x="22237" y="145554"/>
                  </a:lnTo>
                  <a:lnTo>
                    <a:pt x="23583" y="146316"/>
                  </a:lnTo>
                  <a:lnTo>
                    <a:pt x="24866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68" y="129120"/>
                  </a:lnTo>
                  <a:lnTo>
                    <a:pt x="26200" y="127812"/>
                  </a:lnTo>
                  <a:lnTo>
                    <a:pt x="24853" y="127063"/>
                  </a:lnTo>
                  <a:lnTo>
                    <a:pt x="22263" y="127787"/>
                  </a:lnTo>
                  <a:lnTo>
                    <a:pt x="21513" y="129133"/>
                  </a:lnTo>
                  <a:lnTo>
                    <a:pt x="22237" y="131711"/>
                  </a:lnTo>
                  <a:lnTo>
                    <a:pt x="23583" y="132473"/>
                  </a:lnTo>
                  <a:lnTo>
                    <a:pt x="24866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68" y="115290"/>
                  </a:lnTo>
                  <a:lnTo>
                    <a:pt x="26200" y="113982"/>
                  </a:lnTo>
                  <a:lnTo>
                    <a:pt x="24853" y="113233"/>
                  </a:lnTo>
                  <a:lnTo>
                    <a:pt x="22263" y="113969"/>
                  </a:lnTo>
                  <a:lnTo>
                    <a:pt x="21513" y="115303"/>
                  </a:lnTo>
                  <a:lnTo>
                    <a:pt x="21882" y="116598"/>
                  </a:lnTo>
                  <a:lnTo>
                    <a:pt x="22237" y="117894"/>
                  </a:lnTo>
                  <a:lnTo>
                    <a:pt x="23583" y="118656"/>
                  </a:lnTo>
                  <a:lnTo>
                    <a:pt x="24866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68" y="101447"/>
                  </a:lnTo>
                  <a:lnTo>
                    <a:pt x="26200" y="100152"/>
                  </a:lnTo>
                  <a:lnTo>
                    <a:pt x="24853" y="99402"/>
                  </a:lnTo>
                  <a:lnTo>
                    <a:pt x="22263" y="100126"/>
                  </a:lnTo>
                  <a:lnTo>
                    <a:pt x="21513" y="101460"/>
                  </a:lnTo>
                  <a:lnTo>
                    <a:pt x="22237" y="104051"/>
                  </a:lnTo>
                  <a:lnTo>
                    <a:pt x="23583" y="104813"/>
                  </a:lnTo>
                  <a:lnTo>
                    <a:pt x="24866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48" y="305727"/>
                  </a:lnTo>
                  <a:lnTo>
                    <a:pt x="31889" y="304977"/>
                  </a:lnTo>
                  <a:lnTo>
                    <a:pt x="29286" y="305727"/>
                  </a:lnTo>
                  <a:lnTo>
                    <a:pt x="28549" y="307047"/>
                  </a:lnTo>
                  <a:lnTo>
                    <a:pt x="28956" y="308495"/>
                  </a:lnTo>
                  <a:lnTo>
                    <a:pt x="33858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889" y="291147"/>
                  </a:lnTo>
                  <a:lnTo>
                    <a:pt x="29298" y="291871"/>
                  </a:lnTo>
                  <a:lnTo>
                    <a:pt x="28549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02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889" y="277304"/>
                  </a:lnTo>
                  <a:lnTo>
                    <a:pt x="29298" y="278028"/>
                  </a:lnTo>
                  <a:lnTo>
                    <a:pt x="28549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02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889" y="263474"/>
                  </a:lnTo>
                  <a:lnTo>
                    <a:pt x="29298" y="264210"/>
                  </a:lnTo>
                  <a:lnTo>
                    <a:pt x="28549" y="265544"/>
                  </a:lnTo>
                  <a:lnTo>
                    <a:pt x="28917" y="266839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889" y="249643"/>
                  </a:lnTo>
                  <a:lnTo>
                    <a:pt x="29298" y="250367"/>
                  </a:lnTo>
                  <a:lnTo>
                    <a:pt x="28549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02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889" y="235800"/>
                  </a:lnTo>
                  <a:lnTo>
                    <a:pt x="29298" y="236524"/>
                  </a:lnTo>
                  <a:lnTo>
                    <a:pt x="28549" y="237871"/>
                  </a:lnTo>
                  <a:lnTo>
                    <a:pt x="28917" y="239166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02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889" y="221957"/>
                  </a:lnTo>
                  <a:lnTo>
                    <a:pt x="29298" y="222694"/>
                  </a:lnTo>
                  <a:lnTo>
                    <a:pt x="28549" y="224028"/>
                  </a:lnTo>
                  <a:lnTo>
                    <a:pt x="28917" y="225323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889" y="208127"/>
                  </a:lnTo>
                  <a:lnTo>
                    <a:pt x="29298" y="208851"/>
                  </a:lnTo>
                  <a:lnTo>
                    <a:pt x="28549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02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889" y="194284"/>
                  </a:lnTo>
                  <a:lnTo>
                    <a:pt x="30607" y="194640"/>
                  </a:lnTo>
                  <a:lnTo>
                    <a:pt x="29298" y="195021"/>
                  </a:lnTo>
                  <a:lnTo>
                    <a:pt x="28549" y="196354"/>
                  </a:lnTo>
                  <a:lnTo>
                    <a:pt x="28917" y="197650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02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889" y="180441"/>
                  </a:lnTo>
                  <a:lnTo>
                    <a:pt x="29298" y="181178"/>
                  </a:lnTo>
                  <a:lnTo>
                    <a:pt x="28549" y="182511"/>
                  </a:lnTo>
                  <a:lnTo>
                    <a:pt x="28917" y="183807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889" y="166624"/>
                  </a:lnTo>
                  <a:lnTo>
                    <a:pt x="29298" y="167347"/>
                  </a:lnTo>
                  <a:lnTo>
                    <a:pt x="28549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02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889" y="152781"/>
                  </a:lnTo>
                  <a:lnTo>
                    <a:pt x="29298" y="153504"/>
                  </a:lnTo>
                  <a:lnTo>
                    <a:pt x="28549" y="154851"/>
                  </a:lnTo>
                  <a:lnTo>
                    <a:pt x="28917" y="156146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02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889" y="138938"/>
                  </a:lnTo>
                  <a:lnTo>
                    <a:pt x="29298" y="139674"/>
                  </a:lnTo>
                  <a:lnTo>
                    <a:pt x="28549" y="141008"/>
                  </a:lnTo>
                  <a:lnTo>
                    <a:pt x="28917" y="142303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02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889" y="125107"/>
                  </a:lnTo>
                  <a:lnTo>
                    <a:pt x="29298" y="125831"/>
                  </a:lnTo>
                  <a:lnTo>
                    <a:pt x="28549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02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889" y="111264"/>
                  </a:lnTo>
                  <a:lnTo>
                    <a:pt x="29298" y="111988"/>
                  </a:lnTo>
                  <a:lnTo>
                    <a:pt x="28549" y="113334"/>
                  </a:lnTo>
                  <a:lnTo>
                    <a:pt x="28917" y="114630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02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889" y="97421"/>
                  </a:lnTo>
                  <a:lnTo>
                    <a:pt x="29298" y="98158"/>
                  </a:lnTo>
                  <a:lnTo>
                    <a:pt x="28549" y="99491"/>
                  </a:lnTo>
                  <a:lnTo>
                    <a:pt x="28917" y="100787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02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48" y="84353"/>
                  </a:lnTo>
                  <a:lnTo>
                    <a:pt x="31889" y="83604"/>
                  </a:lnTo>
                  <a:lnTo>
                    <a:pt x="29298" y="84328"/>
                  </a:lnTo>
                  <a:lnTo>
                    <a:pt x="28549" y="85661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02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40982" y="306374"/>
                  </a:moveTo>
                  <a:lnTo>
                    <a:pt x="40627" y="305066"/>
                  </a:lnTo>
                  <a:lnTo>
                    <a:pt x="40271" y="303771"/>
                  </a:lnTo>
                  <a:lnTo>
                    <a:pt x="38912" y="303022"/>
                  </a:lnTo>
                  <a:lnTo>
                    <a:pt x="36334" y="303745"/>
                  </a:lnTo>
                  <a:lnTo>
                    <a:pt x="35585" y="305092"/>
                  </a:lnTo>
                  <a:lnTo>
                    <a:pt x="36296" y="307670"/>
                  </a:lnTo>
                  <a:lnTo>
                    <a:pt x="37642" y="308432"/>
                  </a:lnTo>
                  <a:lnTo>
                    <a:pt x="38938" y="308063"/>
                  </a:lnTo>
                  <a:lnTo>
                    <a:pt x="40233" y="307708"/>
                  </a:lnTo>
                  <a:lnTo>
                    <a:pt x="40982" y="306374"/>
                  </a:lnTo>
                  <a:close/>
                </a:path>
                <a:path w="41275" h="308609">
                  <a:moveTo>
                    <a:pt x="40982" y="292531"/>
                  </a:moveTo>
                  <a:lnTo>
                    <a:pt x="40627" y="291236"/>
                  </a:lnTo>
                  <a:lnTo>
                    <a:pt x="40271" y="289941"/>
                  </a:lnTo>
                  <a:lnTo>
                    <a:pt x="38912" y="289191"/>
                  </a:lnTo>
                  <a:lnTo>
                    <a:pt x="36334" y="289915"/>
                  </a:lnTo>
                  <a:lnTo>
                    <a:pt x="35585" y="291249"/>
                  </a:lnTo>
                  <a:lnTo>
                    <a:pt x="36296" y="293839"/>
                  </a:lnTo>
                  <a:lnTo>
                    <a:pt x="37642" y="294601"/>
                  </a:lnTo>
                  <a:lnTo>
                    <a:pt x="38938" y="294233"/>
                  </a:lnTo>
                  <a:lnTo>
                    <a:pt x="40233" y="293878"/>
                  </a:lnTo>
                  <a:lnTo>
                    <a:pt x="40982" y="292531"/>
                  </a:lnTo>
                  <a:close/>
                </a:path>
                <a:path w="41275" h="308609">
                  <a:moveTo>
                    <a:pt x="40982" y="278701"/>
                  </a:moveTo>
                  <a:lnTo>
                    <a:pt x="40627" y="277393"/>
                  </a:lnTo>
                  <a:lnTo>
                    <a:pt x="40271" y="276098"/>
                  </a:lnTo>
                  <a:lnTo>
                    <a:pt x="38912" y="275348"/>
                  </a:lnTo>
                  <a:lnTo>
                    <a:pt x="36334" y="276072"/>
                  </a:lnTo>
                  <a:lnTo>
                    <a:pt x="35585" y="277406"/>
                  </a:lnTo>
                  <a:lnTo>
                    <a:pt x="36296" y="279996"/>
                  </a:lnTo>
                  <a:lnTo>
                    <a:pt x="37642" y="280758"/>
                  </a:lnTo>
                  <a:lnTo>
                    <a:pt x="38938" y="280390"/>
                  </a:lnTo>
                  <a:lnTo>
                    <a:pt x="40233" y="280035"/>
                  </a:lnTo>
                  <a:lnTo>
                    <a:pt x="40982" y="278701"/>
                  </a:lnTo>
                  <a:close/>
                </a:path>
                <a:path w="41275" h="308609">
                  <a:moveTo>
                    <a:pt x="40982" y="264858"/>
                  </a:moveTo>
                  <a:lnTo>
                    <a:pt x="40627" y="263550"/>
                  </a:lnTo>
                  <a:lnTo>
                    <a:pt x="40271" y="262255"/>
                  </a:lnTo>
                  <a:lnTo>
                    <a:pt x="38912" y="261505"/>
                  </a:lnTo>
                  <a:lnTo>
                    <a:pt x="36334" y="262229"/>
                  </a:lnTo>
                  <a:lnTo>
                    <a:pt x="35585" y="263575"/>
                  </a:lnTo>
                  <a:lnTo>
                    <a:pt x="36296" y="266153"/>
                  </a:lnTo>
                  <a:lnTo>
                    <a:pt x="37642" y="266928"/>
                  </a:lnTo>
                  <a:lnTo>
                    <a:pt x="38938" y="266547"/>
                  </a:lnTo>
                  <a:lnTo>
                    <a:pt x="40233" y="266192"/>
                  </a:lnTo>
                  <a:lnTo>
                    <a:pt x="40982" y="264858"/>
                  </a:lnTo>
                  <a:close/>
                </a:path>
                <a:path w="41275" h="308609">
                  <a:moveTo>
                    <a:pt x="40982" y="251015"/>
                  </a:moveTo>
                  <a:lnTo>
                    <a:pt x="40627" y="249720"/>
                  </a:lnTo>
                  <a:lnTo>
                    <a:pt x="40271" y="248424"/>
                  </a:lnTo>
                  <a:lnTo>
                    <a:pt x="38912" y="247675"/>
                  </a:lnTo>
                  <a:lnTo>
                    <a:pt x="36334" y="248399"/>
                  </a:lnTo>
                  <a:lnTo>
                    <a:pt x="35585" y="249732"/>
                  </a:lnTo>
                  <a:lnTo>
                    <a:pt x="36296" y="252323"/>
                  </a:lnTo>
                  <a:lnTo>
                    <a:pt x="37642" y="253085"/>
                  </a:lnTo>
                  <a:lnTo>
                    <a:pt x="38938" y="252717"/>
                  </a:lnTo>
                  <a:lnTo>
                    <a:pt x="40233" y="252361"/>
                  </a:lnTo>
                  <a:lnTo>
                    <a:pt x="40982" y="251015"/>
                  </a:lnTo>
                  <a:close/>
                </a:path>
                <a:path w="41275" h="308609">
                  <a:moveTo>
                    <a:pt x="40982" y="237197"/>
                  </a:moveTo>
                  <a:lnTo>
                    <a:pt x="40627" y="235889"/>
                  </a:lnTo>
                  <a:lnTo>
                    <a:pt x="40271" y="234594"/>
                  </a:lnTo>
                  <a:lnTo>
                    <a:pt x="38912" y="233845"/>
                  </a:lnTo>
                  <a:lnTo>
                    <a:pt x="36334" y="234569"/>
                  </a:lnTo>
                  <a:lnTo>
                    <a:pt x="35585" y="235902"/>
                  </a:lnTo>
                  <a:lnTo>
                    <a:pt x="36296" y="238493"/>
                  </a:lnTo>
                  <a:lnTo>
                    <a:pt x="37642" y="239255"/>
                  </a:lnTo>
                  <a:lnTo>
                    <a:pt x="38938" y="238887"/>
                  </a:lnTo>
                  <a:lnTo>
                    <a:pt x="40233" y="238531"/>
                  </a:lnTo>
                  <a:lnTo>
                    <a:pt x="40982" y="237197"/>
                  </a:lnTo>
                  <a:close/>
                </a:path>
                <a:path w="41275" h="308609">
                  <a:moveTo>
                    <a:pt x="40982" y="223354"/>
                  </a:moveTo>
                  <a:lnTo>
                    <a:pt x="40627" y="222059"/>
                  </a:lnTo>
                  <a:lnTo>
                    <a:pt x="40271" y="220751"/>
                  </a:lnTo>
                  <a:lnTo>
                    <a:pt x="38912" y="220002"/>
                  </a:lnTo>
                  <a:lnTo>
                    <a:pt x="36334" y="220726"/>
                  </a:lnTo>
                  <a:lnTo>
                    <a:pt x="35585" y="222072"/>
                  </a:lnTo>
                  <a:lnTo>
                    <a:pt x="36296" y="224663"/>
                  </a:lnTo>
                  <a:lnTo>
                    <a:pt x="37642" y="225425"/>
                  </a:lnTo>
                  <a:lnTo>
                    <a:pt x="38938" y="225044"/>
                  </a:lnTo>
                  <a:lnTo>
                    <a:pt x="40233" y="224688"/>
                  </a:lnTo>
                  <a:lnTo>
                    <a:pt x="40982" y="223354"/>
                  </a:lnTo>
                  <a:close/>
                </a:path>
                <a:path w="41275" h="308609">
                  <a:moveTo>
                    <a:pt x="40982" y="209511"/>
                  </a:moveTo>
                  <a:lnTo>
                    <a:pt x="40627" y="208216"/>
                  </a:lnTo>
                  <a:lnTo>
                    <a:pt x="40271" y="206921"/>
                  </a:lnTo>
                  <a:lnTo>
                    <a:pt x="38912" y="206171"/>
                  </a:lnTo>
                  <a:lnTo>
                    <a:pt x="36334" y="206895"/>
                  </a:lnTo>
                  <a:lnTo>
                    <a:pt x="35585" y="208229"/>
                  </a:lnTo>
                  <a:lnTo>
                    <a:pt x="36296" y="210820"/>
                  </a:lnTo>
                  <a:lnTo>
                    <a:pt x="37642" y="211582"/>
                  </a:lnTo>
                  <a:lnTo>
                    <a:pt x="38938" y="211213"/>
                  </a:lnTo>
                  <a:lnTo>
                    <a:pt x="40233" y="210858"/>
                  </a:lnTo>
                  <a:lnTo>
                    <a:pt x="40982" y="209511"/>
                  </a:lnTo>
                  <a:close/>
                </a:path>
                <a:path w="41275" h="308609">
                  <a:moveTo>
                    <a:pt x="40982" y="195681"/>
                  </a:moveTo>
                  <a:lnTo>
                    <a:pt x="40627" y="194373"/>
                  </a:lnTo>
                  <a:lnTo>
                    <a:pt x="40271" y="193078"/>
                  </a:lnTo>
                  <a:lnTo>
                    <a:pt x="38912" y="192328"/>
                  </a:lnTo>
                  <a:lnTo>
                    <a:pt x="36334" y="193052"/>
                  </a:lnTo>
                  <a:lnTo>
                    <a:pt x="35585" y="194386"/>
                  </a:lnTo>
                  <a:lnTo>
                    <a:pt x="36296" y="196977"/>
                  </a:lnTo>
                  <a:lnTo>
                    <a:pt x="37642" y="197739"/>
                  </a:lnTo>
                  <a:lnTo>
                    <a:pt x="38938" y="197370"/>
                  </a:lnTo>
                  <a:lnTo>
                    <a:pt x="40233" y="197015"/>
                  </a:lnTo>
                  <a:lnTo>
                    <a:pt x="40982" y="195681"/>
                  </a:lnTo>
                  <a:close/>
                </a:path>
                <a:path w="41275" h="308609">
                  <a:moveTo>
                    <a:pt x="40982" y="181838"/>
                  </a:moveTo>
                  <a:lnTo>
                    <a:pt x="40627" y="180543"/>
                  </a:lnTo>
                  <a:lnTo>
                    <a:pt x="40271" y="179235"/>
                  </a:lnTo>
                  <a:lnTo>
                    <a:pt x="38912" y="178485"/>
                  </a:lnTo>
                  <a:lnTo>
                    <a:pt x="36334" y="179209"/>
                  </a:lnTo>
                  <a:lnTo>
                    <a:pt x="35585" y="180555"/>
                  </a:lnTo>
                  <a:lnTo>
                    <a:pt x="36296" y="183146"/>
                  </a:lnTo>
                  <a:lnTo>
                    <a:pt x="37642" y="183908"/>
                  </a:lnTo>
                  <a:lnTo>
                    <a:pt x="38938" y="183527"/>
                  </a:lnTo>
                  <a:lnTo>
                    <a:pt x="40233" y="183172"/>
                  </a:lnTo>
                  <a:lnTo>
                    <a:pt x="40982" y="181838"/>
                  </a:lnTo>
                  <a:close/>
                </a:path>
                <a:path w="41275" h="308609">
                  <a:moveTo>
                    <a:pt x="40982" y="167995"/>
                  </a:moveTo>
                  <a:lnTo>
                    <a:pt x="40627" y="166700"/>
                  </a:lnTo>
                  <a:lnTo>
                    <a:pt x="40271" y="165404"/>
                  </a:lnTo>
                  <a:lnTo>
                    <a:pt x="38912" y="164655"/>
                  </a:lnTo>
                  <a:lnTo>
                    <a:pt x="36334" y="165379"/>
                  </a:lnTo>
                  <a:lnTo>
                    <a:pt x="35585" y="166712"/>
                  </a:lnTo>
                  <a:lnTo>
                    <a:pt x="36296" y="169303"/>
                  </a:lnTo>
                  <a:lnTo>
                    <a:pt x="37642" y="170065"/>
                  </a:lnTo>
                  <a:lnTo>
                    <a:pt x="38938" y="169697"/>
                  </a:lnTo>
                  <a:lnTo>
                    <a:pt x="40233" y="169341"/>
                  </a:lnTo>
                  <a:lnTo>
                    <a:pt x="40982" y="167995"/>
                  </a:lnTo>
                  <a:close/>
                </a:path>
                <a:path w="41275" h="308609">
                  <a:moveTo>
                    <a:pt x="40982" y="154165"/>
                  </a:moveTo>
                  <a:lnTo>
                    <a:pt x="40627" y="152857"/>
                  </a:lnTo>
                  <a:lnTo>
                    <a:pt x="40271" y="151561"/>
                  </a:lnTo>
                  <a:lnTo>
                    <a:pt x="38912" y="150812"/>
                  </a:lnTo>
                  <a:lnTo>
                    <a:pt x="36334" y="151536"/>
                  </a:lnTo>
                  <a:lnTo>
                    <a:pt x="35585" y="152869"/>
                  </a:lnTo>
                  <a:lnTo>
                    <a:pt x="36296" y="155460"/>
                  </a:lnTo>
                  <a:lnTo>
                    <a:pt x="37642" y="156222"/>
                  </a:lnTo>
                  <a:lnTo>
                    <a:pt x="38938" y="155854"/>
                  </a:lnTo>
                  <a:lnTo>
                    <a:pt x="40233" y="155498"/>
                  </a:lnTo>
                  <a:lnTo>
                    <a:pt x="40982" y="154165"/>
                  </a:lnTo>
                  <a:close/>
                </a:path>
                <a:path w="41275" h="308609">
                  <a:moveTo>
                    <a:pt x="40982" y="140335"/>
                  </a:moveTo>
                  <a:lnTo>
                    <a:pt x="40627" y="139039"/>
                  </a:lnTo>
                  <a:lnTo>
                    <a:pt x="40271" y="137731"/>
                  </a:lnTo>
                  <a:lnTo>
                    <a:pt x="38912" y="136982"/>
                  </a:lnTo>
                  <a:lnTo>
                    <a:pt x="36334" y="137706"/>
                  </a:lnTo>
                  <a:lnTo>
                    <a:pt x="35585" y="139052"/>
                  </a:lnTo>
                  <a:lnTo>
                    <a:pt x="36296" y="141643"/>
                  </a:lnTo>
                  <a:lnTo>
                    <a:pt x="37642" y="142405"/>
                  </a:lnTo>
                  <a:lnTo>
                    <a:pt x="38938" y="142024"/>
                  </a:lnTo>
                  <a:lnTo>
                    <a:pt x="40233" y="141668"/>
                  </a:lnTo>
                  <a:lnTo>
                    <a:pt x="40982" y="140335"/>
                  </a:lnTo>
                  <a:close/>
                </a:path>
                <a:path w="41275" h="308609">
                  <a:moveTo>
                    <a:pt x="40982" y="126492"/>
                  </a:moveTo>
                  <a:lnTo>
                    <a:pt x="40627" y="125196"/>
                  </a:lnTo>
                  <a:lnTo>
                    <a:pt x="40271" y="123901"/>
                  </a:lnTo>
                  <a:lnTo>
                    <a:pt x="38912" y="123139"/>
                  </a:lnTo>
                  <a:lnTo>
                    <a:pt x="36334" y="123875"/>
                  </a:lnTo>
                  <a:lnTo>
                    <a:pt x="35585" y="125209"/>
                  </a:lnTo>
                  <a:lnTo>
                    <a:pt x="36296" y="127800"/>
                  </a:lnTo>
                  <a:lnTo>
                    <a:pt x="37642" y="128562"/>
                  </a:lnTo>
                  <a:lnTo>
                    <a:pt x="38938" y="128193"/>
                  </a:lnTo>
                  <a:lnTo>
                    <a:pt x="40233" y="127838"/>
                  </a:lnTo>
                  <a:lnTo>
                    <a:pt x="40982" y="126492"/>
                  </a:lnTo>
                  <a:close/>
                </a:path>
                <a:path w="41275" h="308609">
                  <a:moveTo>
                    <a:pt x="40982" y="112661"/>
                  </a:moveTo>
                  <a:lnTo>
                    <a:pt x="40627" y="111353"/>
                  </a:lnTo>
                  <a:lnTo>
                    <a:pt x="40271" y="110058"/>
                  </a:lnTo>
                  <a:lnTo>
                    <a:pt x="38912" y="109308"/>
                  </a:lnTo>
                  <a:lnTo>
                    <a:pt x="36334" y="110032"/>
                  </a:lnTo>
                  <a:lnTo>
                    <a:pt x="35585" y="111366"/>
                  </a:lnTo>
                  <a:lnTo>
                    <a:pt x="36296" y="113957"/>
                  </a:lnTo>
                  <a:lnTo>
                    <a:pt x="37642" y="114719"/>
                  </a:lnTo>
                  <a:lnTo>
                    <a:pt x="38938" y="114350"/>
                  </a:lnTo>
                  <a:lnTo>
                    <a:pt x="40233" y="113995"/>
                  </a:lnTo>
                  <a:lnTo>
                    <a:pt x="40982" y="112661"/>
                  </a:lnTo>
                  <a:close/>
                </a:path>
                <a:path w="41275" h="308609">
                  <a:moveTo>
                    <a:pt x="40982" y="98818"/>
                  </a:moveTo>
                  <a:lnTo>
                    <a:pt x="40627" y="97523"/>
                  </a:lnTo>
                  <a:lnTo>
                    <a:pt x="40271" y="96215"/>
                  </a:lnTo>
                  <a:lnTo>
                    <a:pt x="38912" y="95465"/>
                  </a:lnTo>
                  <a:lnTo>
                    <a:pt x="36334" y="96189"/>
                  </a:lnTo>
                  <a:lnTo>
                    <a:pt x="35585" y="97536"/>
                  </a:lnTo>
                  <a:lnTo>
                    <a:pt x="36296" y="100126"/>
                  </a:lnTo>
                  <a:lnTo>
                    <a:pt x="37642" y="100888"/>
                  </a:lnTo>
                  <a:lnTo>
                    <a:pt x="38938" y="100507"/>
                  </a:lnTo>
                  <a:lnTo>
                    <a:pt x="40233" y="100152"/>
                  </a:lnTo>
                  <a:lnTo>
                    <a:pt x="40982" y="98818"/>
                  </a:lnTo>
                  <a:close/>
                </a:path>
                <a:path w="41275" h="308609">
                  <a:moveTo>
                    <a:pt x="40982" y="84975"/>
                  </a:moveTo>
                  <a:lnTo>
                    <a:pt x="40627" y="83680"/>
                  </a:lnTo>
                  <a:lnTo>
                    <a:pt x="40271" y="82384"/>
                  </a:lnTo>
                  <a:lnTo>
                    <a:pt x="38912" y="81635"/>
                  </a:lnTo>
                  <a:lnTo>
                    <a:pt x="36334" y="82359"/>
                  </a:lnTo>
                  <a:lnTo>
                    <a:pt x="35585" y="83693"/>
                  </a:lnTo>
                  <a:lnTo>
                    <a:pt x="36296" y="86283"/>
                  </a:lnTo>
                  <a:lnTo>
                    <a:pt x="37642" y="87045"/>
                  </a:lnTo>
                  <a:lnTo>
                    <a:pt x="38938" y="86677"/>
                  </a:lnTo>
                  <a:lnTo>
                    <a:pt x="40233" y="86321"/>
                  </a:lnTo>
                  <a:lnTo>
                    <a:pt x="40982" y="849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6" name="object 92"/>
            <p:cNvSpPr/>
            <p:nvPr/>
          </p:nvSpPr>
          <p:spPr>
            <a:xfrm>
              <a:off x="8544142" y="8440340"/>
              <a:ext cx="107957" cy="781818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410" y="102755"/>
                  </a:moveTo>
                  <a:lnTo>
                    <a:pt x="5054" y="101447"/>
                  </a:lnTo>
                  <a:lnTo>
                    <a:pt x="4699" y="100152"/>
                  </a:lnTo>
                  <a:lnTo>
                    <a:pt x="3340" y="99402"/>
                  </a:lnTo>
                  <a:lnTo>
                    <a:pt x="749" y="100126"/>
                  </a:lnTo>
                  <a:lnTo>
                    <a:pt x="0" y="101460"/>
                  </a:lnTo>
                  <a:lnTo>
                    <a:pt x="723" y="104051"/>
                  </a:lnTo>
                  <a:lnTo>
                    <a:pt x="2070" y="104813"/>
                  </a:lnTo>
                  <a:lnTo>
                    <a:pt x="3352" y="104444"/>
                  </a:lnTo>
                  <a:lnTo>
                    <a:pt x="4660" y="104089"/>
                  </a:lnTo>
                  <a:lnTo>
                    <a:pt x="5410" y="102755"/>
                  </a:lnTo>
                  <a:close/>
                </a:path>
                <a:path w="41275" h="308609">
                  <a:moveTo>
                    <a:pt x="5410" y="88912"/>
                  </a:moveTo>
                  <a:lnTo>
                    <a:pt x="5054" y="87617"/>
                  </a:lnTo>
                  <a:lnTo>
                    <a:pt x="4699" y="86309"/>
                  </a:lnTo>
                  <a:lnTo>
                    <a:pt x="3340" y="85559"/>
                  </a:lnTo>
                  <a:lnTo>
                    <a:pt x="749" y="86283"/>
                  </a:lnTo>
                  <a:lnTo>
                    <a:pt x="0" y="87630"/>
                  </a:lnTo>
                  <a:lnTo>
                    <a:pt x="723" y="90208"/>
                  </a:lnTo>
                  <a:lnTo>
                    <a:pt x="2070" y="90970"/>
                  </a:lnTo>
                  <a:lnTo>
                    <a:pt x="3352" y="90601"/>
                  </a:lnTo>
                  <a:lnTo>
                    <a:pt x="4660" y="90246"/>
                  </a:lnTo>
                  <a:lnTo>
                    <a:pt x="5410" y="88912"/>
                  </a:lnTo>
                  <a:close/>
                </a:path>
                <a:path w="41275" h="308609">
                  <a:moveTo>
                    <a:pt x="5410" y="75069"/>
                  </a:moveTo>
                  <a:lnTo>
                    <a:pt x="5054" y="73774"/>
                  </a:lnTo>
                  <a:lnTo>
                    <a:pt x="4699" y="72466"/>
                  </a:lnTo>
                  <a:lnTo>
                    <a:pt x="3340" y="71716"/>
                  </a:lnTo>
                  <a:lnTo>
                    <a:pt x="749" y="72453"/>
                  </a:lnTo>
                  <a:lnTo>
                    <a:pt x="0" y="73787"/>
                  </a:lnTo>
                  <a:lnTo>
                    <a:pt x="368" y="75082"/>
                  </a:lnTo>
                  <a:lnTo>
                    <a:pt x="723" y="76377"/>
                  </a:lnTo>
                  <a:lnTo>
                    <a:pt x="2070" y="77139"/>
                  </a:lnTo>
                  <a:lnTo>
                    <a:pt x="3352" y="76771"/>
                  </a:lnTo>
                  <a:lnTo>
                    <a:pt x="4660" y="76415"/>
                  </a:lnTo>
                  <a:lnTo>
                    <a:pt x="5410" y="75069"/>
                  </a:lnTo>
                  <a:close/>
                </a:path>
                <a:path w="41275" h="308609">
                  <a:moveTo>
                    <a:pt x="5410" y="61239"/>
                  </a:moveTo>
                  <a:lnTo>
                    <a:pt x="5054" y="59931"/>
                  </a:lnTo>
                  <a:lnTo>
                    <a:pt x="4699" y="58635"/>
                  </a:lnTo>
                  <a:lnTo>
                    <a:pt x="3340" y="57886"/>
                  </a:lnTo>
                  <a:lnTo>
                    <a:pt x="749" y="58610"/>
                  </a:lnTo>
                  <a:lnTo>
                    <a:pt x="0" y="59944"/>
                  </a:lnTo>
                  <a:lnTo>
                    <a:pt x="723" y="62534"/>
                  </a:lnTo>
                  <a:lnTo>
                    <a:pt x="2070" y="63296"/>
                  </a:lnTo>
                  <a:lnTo>
                    <a:pt x="3352" y="62928"/>
                  </a:lnTo>
                  <a:lnTo>
                    <a:pt x="4660" y="62572"/>
                  </a:lnTo>
                  <a:lnTo>
                    <a:pt x="5410" y="61239"/>
                  </a:lnTo>
                  <a:close/>
                </a:path>
                <a:path w="41275" h="308609">
                  <a:moveTo>
                    <a:pt x="5410" y="47396"/>
                  </a:moveTo>
                  <a:lnTo>
                    <a:pt x="5054" y="46101"/>
                  </a:lnTo>
                  <a:lnTo>
                    <a:pt x="4699" y="44792"/>
                  </a:lnTo>
                  <a:lnTo>
                    <a:pt x="3340" y="44043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368" y="47409"/>
                  </a:lnTo>
                  <a:lnTo>
                    <a:pt x="723" y="48704"/>
                  </a:lnTo>
                  <a:lnTo>
                    <a:pt x="2070" y="49466"/>
                  </a:lnTo>
                  <a:lnTo>
                    <a:pt x="3352" y="49085"/>
                  </a:lnTo>
                  <a:lnTo>
                    <a:pt x="4660" y="48729"/>
                  </a:lnTo>
                  <a:lnTo>
                    <a:pt x="5410" y="47396"/>
                  </a:lnTo>
                  <a:close/>
                </a:path>
                <a:path w="41275" h="308609">
                  <a:moveTo>
                    <a:pt x="5410" y="33553"/>
                  </a:moveTo>
                  <a:lnTo>
                    <a:pt x="5054" y="32258"/>
                  </a:lnTo>
                  <a:lnTo>
                    <a:pt x="4699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368" y="33566"/>
                  </a:lnTo>
                  <a:lnTo>
                    <a:pt x="723" y="34861"/>
                  </a:lnTo>
                  <a:lnTo>
                    <a:pt x="2070" y="35623"/>
                  </a:lnTo>
                  <a:lnTo>
                    <a:pt x="3352" y="35255"/>
                  </a:lnTo>
                  <a:lnTo>
                    <a:pt x="4660" y="34899"/>
                  </a:lnTo>
                  <a:lnTo>
                    <a:pt x="5410" y="33553"/>
                  </a:lnTo>
                  <a:close/>
                </a:path>
                <a:path w="41275" h="308609">
                  <a:moveTo>
                    <a:pt x="5410" y="19735"/>
                  </a:moveTo>
                  <a:lnTo>
                    <a:pt x="5054" y="18427"/>
                  </a:lnTo>
                  <a:lnTo>
                    <a:pt x="4699" y="17132"/>
                  </a:lnTo>
                  <a:lnTo>
                    <a:pt x="3340" y="16383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23" y="21031"/>
                  </a:lnTo>
                  <a:lnTo>
                    <a:pt x="2070" y="21793"/>
                  </a:lnTo>
                  <a:lnTo>
                    <a:pt x="3352" y="21424"/>
                  </a:lnTo>
                  <a:lnTo>
                    <a:pt x="4660" y="21069"/>
                  </a:lnTo>
                  <a:lnTo>
                    <a:pt x="5410" y="19735"/>
                  </a:lnTo>
                  <a:close/>
                </a:path>
                <a:path w="41275" h="308609">
                  <a:moveTo>
                    <a:pt x="5410" y="5892"/>
                  </a:moveTo>
                  <a:lnTo>
                    <a:pt x="5054" y="4597"/>
                  </a:lnTo>
                  <a:lnTo>
                    <a:pt x="4699" y="3289"/>
                  </a:lnTo>
                  <a:lnTo>
                    <a:pt x="3340" y="2540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368" y="5905"/>
                  </a:lnTo>
                  <a:lnTo>
                    <a:pt x="723" y="7200"/>
                  </a:lnTo>
                  <a:lnTo>
                    <a:pt x="2070" y="7962"/>
                  </a:lnTo>
                  <a:lnTo>
                    <a:pt x="3352" y="7581"/>
                  </a:lnTo>
                  <a:lnTo>
                    <a:pt x="4660" y="7226"/>
                  </a:lnTo>
                  <a:lnTo>
                    <a:pt x="5410" y="5892"/>
                  </a:lnTo>
                  <a:close/>
                </a:path>
                <a:path w="41275" h="308609">
                  <a:moveTo>
                    <a:pt x="12446" y="86956"/>
                  </a:moveTo>
                  <a:lnTo>
                    <a:pt x="12090" y="85648"/>
                  </a:lnTo>
                  <a:lnTo>
                    <a:pt x="11734" y="84353"/>
                  </a:lnTo>
                  <a:lnTo>
                    <a:pt x="10375" y="83604"/>
                  </a:lnTo>
                  <a:lnTo>
                    <a:pt x="7797" y="84328"/>
                  </a:lnTo>
                  <a:lnTo>
                    <a:pt x="7048" y="85661"/>
                  </a:lnTo>
                  <a:lnTo>
                    <a:pt x="7759" y="88252"/>
                  </a:lnTo>
                  <a:lnTo>
                    <a:pt x="9105" y="89014"/>
                  </a:lnTo>
                  <a:lnTo>
                    <a:pt x="10401" y="88646"/>
                  </a:lnTo>
                  <a:lnTo>
                    <a:pt x="11696" y="88290"/>
                  </a:lnTo>
                  <a:lnTo>
                    <a:pt x="12446" y="86956"/>
                  </a:lnTo>
                  <a:close/>
                </a:path>
                <a:path w="41275" h="308609">
                  <a:moveTo>
                    <a:pt x="12446" y="73113"/>
                  </a:moveTo>
                  <a:lnTo>
                    <a:pt x="12090" y="71818"/>
                  </a:lnTo>
                  <a:lnTo>
                    <a:pt x="11734" y="70510"/>
                  </a:lnTo>
                  <a:lnTo>
                    <a:pt x="10375" y="69761"/>
                  </a:lnTo>
                  <a:lnTo>
                    <a:pt x="7797" y="70485"/>
                  </a:lnTo>
                  <a:lnTo>
                    <a:pt x="7048" y="71831"/>
                  </a:lnTo>
                  <a:lnTo>
                    <a:pt x="7759" y="74422"/>
                  </a:lnTo>
                  <a:lnTo>
                    <a:pt x="9105" y="75184"/>
                  </a:lnTo>
                  <a:lnTo>
                    <a:pt x="10401" y="74803"/>
                  </a:lnTo>
                  <a:lnTo>
                    <a:pt x="11696" y="74447"/>
                  </a:lnTo>
                  <a:lnTo>
                    <a:pt x="12446" y="73113"/>
                  </a:lnTo>
                  <a:close/>
                </a:path>
                <a:path w="41275" h="308609">
                  <a:moveTo>
                    <a:pt x="12446" y="59270"/>
                  </a:moveTo>
                  <a:lnTo>
                    <a:pt x="12090" y="57975"/>
                  </a:lnTo>
                  <a:lnTo>
                    <a:pt x="11734" y="56680"/>
                  </a:lnTo>
                  <a:lnTo>
                    <a:pt x="10375" y="55918"/>
                  </a:lnTo>
                  <a:lnTo>
                    <a:pt x="7797" y="56654"/>
                  </a:lnTo>
                  <a:lnTo>
                    <a:pt x="7048" y="57988"/>
                  </a:lnTo>
                  <a:lnTo>
                    <a:pt x="7759" y="60579"/>
                  </a:lnTo>
                  <a:lnTo>
                    <a:pt x="9105" y="61341"/>
                  </a:lnTo>
                  <a:lnTo>
                    <a:pt x="10401" y="60972"/>
                  </a:lnTo>
                  <a:lnTo>
                    <a:pt x="11696" y="60617"/>
                  </a:lnTo>
                  <a:lnTo>
                    <a:pt x="12446" y="59270"/>
                  </a:lnTo>
                  <a:close/>
                </a:path>
                <a:path w="41275" h="308609">
                  <a:moveTo>
                    <a:pt x="12446" y="45440"/>
                  </a:moveTo>
                  <a:lnTo>
                    <a:pt x="12090" y="44132"/>
                  </a:lnTo>
                  <a:lnTo>
                    <a:pt x="11734" y="42837"/>
                  </a:lnTo>
                  <a:lnTo>
                    <a:pt x="10375" y="42087"/>
                  </a:lnTo>
                  <a:lnTo>
                    <a:pt x="7797" y="42811"/>
                  </a:lnTo>
                  <a:lnTo>
                    <a:pt x="7048" y="44145"/>
                  </a:lnTo>
                  <a:lnTo>
                    <a:pt x="7759" y="46736"/>
                  </a:lnTo>
                  <a:lnTo>
                    <a:pt x="9105" y="47498"/>
                  </a:lnTo>
                  <a:lnTo>
                    <a:pt x="10401" y="47129"/>
                  </a:lnTo>
                  <a:lnTo>
                    <a:pt x="11696" y="46774"/>
                  </a:lnTo>
                  <a:lnTo>
                    <a:pt x="12446" y="45440"/>
                  </a:lnTo>
                  <a:close/>
                </a:path>
                <a:path w="41275" h="308609">
                  <a:moveTo>
                    <a:pt x="12446" y="31597"/>
                  </a:moveTo>
                  <a:lnTo>
                    <a:pt x="12090" y="30302"/>
                  </a:lnTo>
                  <a:lnTo>
                    <a:pt x="11734" y="28994"/>
                  </a:lnTo>
                  <a:lnTo>
                    <a:pt x="10375" y="28244"/>
                  </a:lnTo>
                  <a:lnTo>
                    <a:pt x="7797" y="28968"/>
                  </a:lnTo>
                  <a:lnTo>
                    <a:pt x="7048" y="30314"/>
                  </a:lnTo>
                  <a:lnTo>
                    <a:pt x="7759" y="32905"/>
                  </a:lnTo>
                  <a:lnTo>
                    <a:pt x="9105" y="33667"/>
                  </a:lnTo>
                  <a:lnTo>
                    <a:pt x="10401" y="33286"/>
                  </a:lnTo>
                  <a:lnTo>
                    <a:pt x="11696" y="32931"/>
                  </a:lnTo>
                  <a:lnTo>
                    <a:pt x="12446" y="31597"/>
                  </a:lnTo>
                  <a:close/>
                </a:path>
                <a:path w="41275" h="308609">
                  <a:moveTo>
                    <a:pt x="12446" y="17754"/>
                  </a:moveTo>
                  <a:lnTo>
                    <a:pt x="12090" y="16459"/>
                  </a:lnTo>
                  <a:lnTo>
                    <a:pt x="11734" y="15163"/>
                  </a:lnTo>
                  <a:lnTo>
                    <a:pt x="10375" y="14401"/>
                  </a:lnTo>
                  <a:lnTo>
                    <a:pt x="7797" y="15138"/>
                  </a:lnTo>
                  <a:lnTo>
                    <a:pt x="7048" y="16471"/>
                  </a:lnTo>
                  <a:lnTo>
                    <a:pt x="7759" y="19062"/>
                  </a:lnTo>
                  <a:lnTo>
                    <a:pt x="9105" y="19824"/>
                  </a:lnTo>
                  <a:lnTo>
                    <a:pt x="10401" y="19456"/>
                  </a:lnTo>
                  <a:lnTo>
                    <a:pt x="11696" y="19100"/>
                  </a:lnTo>
                  <a:lnTo>
                    <a:pt x="12446" y="17754"/>
                  </a:lnTo>
                  <a:close/>
                </a:path>
                <a:path w="41275" h="308609">
                  <a:moveTo>
                    <a:pt x="12446" y="3924"/>
                  </a:moveTo>
                  <a:lnTo>
                    <a:pt x="12090" y="2616"/>
                  </a:lnTo>
                  <a:lnTo>
                    <a:pt x="11734" y="1320"/>
                  </a:lnTo>
                  <a:lnTo>
                    <a:pt x="10375" y="571"/>
                  </a:lnTo>
                  <a:lnTo>
                    <a:pt x="7797" y="1295"/>
                  </a:lnTo>
                  <a:lnTo>
                    <a:pt x="7048" y="2628"/>
                  </a:lnTo>
                  <a:lnTo>
                    <a:pt x="7759" y="5219"/>
                  </a:lnTo>
                  <a:lnTo>
                    <a:pt x="9105" y="5981"/>
                  </a:lnTo>
                  <a:lnTo>
                    <a:pt x="10401" y="5613"/>
                  </a:lnTo>
                  <a:lnTo>
                    <a:pt x="11696" y="5257"/>
                  </a:lnTo>
                  <a:lnTo>
                    <a:pt x="12446" y="3924"/>
                  </a:lnTo>
                  <a:close/>
                </a:path>
                <a:path w="41275" h="308609">
                  <a:moveTo>
                    <a:pt x="19481" y="84975"/>
                  </a:moveTo>
                  <a:lnTo>
                    <a:pt x="19126" y="83680"/>
                  </a:lnTo>
                  <a:lnTo>
                    <a:pt x="18770" y="82384"/>
                  </a:lnTo>
                  <a:lnTo>
                    <a:pt x="17424" y="81635"/>
                  </a:lnTo>
                  <a:lnTo>
                    <a:pt x="16129" y="81991"/>
                  </a:lnTo>
                  <a:lnTo>
                    <a:pt x="14833" y="82359"/>
                  </a:lnTo>
                  <a:lnTo>
                    <a:pt x="14084" y="83693"/>
                  </a:lnTo>
                  <a:lnTo>
                    <a:pt x="14795" y="86283"/>
                  </a:lnTo>
                  <a:lnTo>
                    <a:pt x="16141" y="87045"/>
                  </a:lnTo>
                  <a:lnTo>
                    <a:pt x="17437" y="86677"/>
                  </a:lnTo>
                  <a:lnTo>
                    <a:pt x="18732" y="86321"/>
                  </a:lnTo>
                  <a:lnTo>
                    <a:pt x="19481" y="84975"/>
                  </a:lnTo>
                  <a:close/>
                </a:path>
                <a:path w="41275" h="308609">
                  <a:moveTo>
                    <a:pt x="19481" y="71145"/>
                  </a:moveTo>
                  <a:lnTo>
                    <a:pt x="19126" y="69837"/>
                  </a:lnTo>
                  <a:lnTo>
                    <a:pt x="18770" y="68541"/>
                  </a:lnTo>
                  <a:lnTo>
                    <a:pt x="17424" y="67792"/>
                  </a:lnTo>
                  <a:lnTo>
                    <a:pt x="16129" y="68148"/>
                  </a:lnTo>
                  <a:lnTo>
                    <a:pt x="14833" y="68516"/>
                  </a:lnTo>
                  <a:lnTo>
                    <a:pt x="14084" y="69850"/>
                  </a:lnTo>
                  <a:lnTo>
                    <a:pt x="14795" y="72440"/>
                  </a:lnTo>
                  <a:lnTo>
                    <a:pt x="16141" y="73202"/>
                  </a:lnTo>
                  <a:lnTo>
                    <a:pt x="17437" y="72834"/>
                  </a:lnTo>
                  <a:lnTo>
                    <a:pt x="18732" y="72478"/>
                  </a:lnTo>
                  <a:lnTo>
                    <a:pt x="19481" y="71145"/>
                  </a:lnTo>
                  <a:close/>
                </a:path>
                <a:path w="41275" h="308609">
                  <a:moveTo>
                    <a:pt x="19481" y="57315"/>
                  </a:moveTo>
                  <a:lnTo>
                    <a:pt x="19126" y="56019"/>
                  </a:lnTo>
                  <a:lnTo>
                    <a:pt x="18770" y="54711"/>
                  </a:lnTo>
                  <a:lnTo>
                    <a:pt x="17424" y="53962"/>
                  </a:lnTo>
                  <a:lnTo>
                    <a:pt x="16129" y="54317"/>
                  </a:lnTo>
                  <a:lnTo>
                    <a:pt x="14833" y="54686"/>
                  </a:lnTo>
                  <a:lnTo>
                    <a:pt x="14084" y="56032"/>
                  </a:lnTo>
                  <a:lnTo>
                    <a:pt x="14795" y="58623"/>
                  </a:lnTo>
                  <a:lnTo>
                    <a:pt x="16141" y="59385"/>
                  </a:lnTo>
                  <a:lnTo>
                    <a:pt x="17437" y="59004"/>
                  </a:lnTo>
                  <a:lnTo>
                    <a:pt x="18732" y="58648"/>
                  </a:lnTo>
                  <a:lnTo>
                    <a:pt x="19481" y="57315"/>
                  </a:lnTo>
                  <a:close/>
                </a:path>
                <a:path w="41275" h="308609">
                  <a:moveTo>
                    <a:pt x="19481" y="43472"/>
                  </a:moveTo>
                  <a:lnTo>
                    <a:pt x="19126" y="42176"/>
                  </a:lnTo>
                  <a:lnTo>
                    <a:pt x="18770" y="40881"/>
                  </a:lnTo>
                  <a:lnTo>
                    <a:pt x="17424" y="40132"/>
                  </a:lnTo>
                  <a:lnTo>
                    <a:pt x="16129" y="40487"/>
                  </a:lnTo>
                  <a:lnTo>
                    <a:pt x="14833" y="40855"/>
                  </a:lnTo>
                  <a:lnTo>
                    <a:pt x="14084" y="42189"/>
                  </a:lnTo>
                  <a:lnTo>
                    <a:pt x="14795" y="44780"/>
                  </a:lnTo>
                  <a:lnTo>
                    <a:pt x="16141" y="45542"/>
                  </a:lnTo>
                  <a:lnTo>
                    <a:pt x="17437" y="45173"/>
                  </a:lnTo>
                  <a:lnTo>
                    <a:pt x="18732" y="44818"/>
                  </a:lnTo>
                  <a:lnTo>
                    <a:pt x="19481" y="43472"/>
                  </a:lnTo>
                  <a:close/>
                </a:path>
                <a:path w="41275" h="308609">
                  <a:moveTo>
                    <a:pt x="19481" y="29641"/>
                  </a:moveTo>
                  <a:lnTo>
                    <a:pt x="19126" y="28333"/>
                  </a:lnTo>
                  <a:lnTo>
                    <a:pt x="18770" y="27038"/>
                  </a:lnTo>
                  <a:lnTo>
                    <a:pt x="17424" y="26289"/>
                  </a:lnTo>
                  <a:lnTo>
                    <a:pt x="16129" y="26644"/>
                  </a:lnTo>
                  <a:lnTo>
                    <a:pt x="14833" y="27012"/>
                  </a:lnTo>
                  <a:lnTo>
                    <a:pt x="14084" y="28346"/>
                  </a:lnTo>
                  <a:lnTo>
                    <a:pt x="14795" y="30937"/>
                  </a:lnTo>
                  <a:lnTo>
                    <a:pt x="16141" y="31699"/>
                  </a:lnTo>
                  <a:lnTo>
                    <a:pt x="17437" y="31330"/>
                  </a:lnTo>
                  <a:lnTo>
                    <a:pt x="18732" y="30975"/>
                  </a:lnTo>
                  <a:lnTo>
                    <a:pt x="19481" y="29641"/>
                  </a:lnTo>
                  <a:close/>
                </a:path>
                <a:path w="41275" h="308609">
                  <a:moveTo>
                    <a:pt x="19481" y="15798"/>
                  </a:moveTo>
                  <a:lnTo>
                    <a:pt x="19126" y="14503"/>
                  </a:lnTo>
                  <a:lnTo>
                    <a:pt x="18770" y="13195"/>
                  </a:lnTo>
                  <a:lnTo>
                    <a:pt x="17424" y="12446"/>
                  </a:lnTo>
                  <a:lnTo>
                    <a:pt x="16129" y="12801"/>
                  </a:lnTo>
                  <a:lnTo>
                    <a:pt x="14833" y="13169"/>
                  </a:lnTo>
                  <a:lnTo>
                    <a:pt x="14084" y="14516"/>
                  </a:lnTo>
                  <a:lnTo>
                    <a:pt x="14795" y="17106"/>
                  </a:lnTo>
                  <a:lnTo>
                    <a:pt x="16141" y="17868"/>
                  </a:lnTo>
                  <a:lnTo>
                    <a:pt x="17437" y="17487"/>
                  </a:lnTo>
                  <a:lnTo>
                    <a:pt x="18732" y="17132"/>
                  </a:lnTo>
                  <a:lnTo>
                    <a:pt x="19481" y="15798"/>
                  </a:lnTo>
                  <a:close/>
                </a:path>
                <a:path w="41275" h="308609">
                  <a:moveTo>
                    <a:pt x="19481" y="1955"/>
                  </a:moveTo>
                  <a:lnTo>
                    <a:pt x="18935" y="0"/>
                  </a:lnTo>
                  <a:lnTo>
                    <a:pt x="14465" y="0"/>
                  </a:lnTo>
                  <a:lnTo>
                    <a:pt x="14084" y="673"/>
                  </a:lnTo>
                  <a:lnTo>
                    <a:pt x="14795" y="3263"/>
                  </a:lnTo>
                  <a:lnTo>
                    <a:pt x="16141" y="4025"/>
                  </a:lnTo>
                  <a:lnTo>
                    <a:pt x="18732" y="3302"/>
                  </a:lnTo>
                  <a:lnTo>
                    <a:pt x="19481" y="1955"/>
                  </a:lnTo>
                  <a:close/>
                </a:path>
                <a:path w="41275" h="308609">
                  <a:moveTo>
                    <a:pt x="26441" y="308495"/>
                  </a:moveTo>
                  <a:lnTo>
                    <a:pt x="26225" y="307695"/>
                  </a:lnTo>
                  <a:lnTo>
                    <a:pt x="24879" y="306946"/>
                  </a:lnTo>
                  <a:lnTo>
                    <a:pt x="22288" y="307670"/>
                  </a:lnTo>
                  <a:lnTo>
                    <a:pt x="21818" y="308495"/>
                  </a:lnTo>
                  <a:lnTo>
                    <a:pt x="26441" y="308495"/>
                  </a:lnTo>
                  <a:close/>
                </a:path>
                <a:path w="41275" h="308609">
                  <a:moveTo>
                    <a:pt x="26936" y="296468"/>
                  </a:moveTo>
                  <a:lnTo>
                    <a:pt x="26581" y="295173"/>
                  </a:lnTo>
                  <a:lnTo>
                    <a:pt x="26225" y="293865"/>
                  </a:lnTo>
                  <a:lnTo>
                    <a:pt x="24879" y="293116"/>
                  </a:lnTo>
                  <a:lnTo>
                    <a:pt x="23583" y="293471"/>
                  </a:lnTo>
                  <a:lnTo>
                    <a:pt x="22288" y="293839"/>
                  </a:lnTo>
                  <a:lnTo>
                    <a:pt x="21539" y="295186"/>
                  </a:lnTo>
                  <a:lnTo>
                    <a:pt x="22250" y="297764"/>
                  </a:lnTo>
                  <a:lnTo>
                    <a:pt x="23596" y="298526"/>
                  </a:lnTo>
                  <a:lnTo>
                    <a:pt x="24892" y="298157"/>
                  </a:lnTo>
                  <a:lnTo>
                    <a:pt x="26187" y="297802"/>
                  </a:lnTo>
                  <a:lnTo>
                    <a:pt x="26936" y="296468"/>
                  </a:lnTo>
                  <a:close/>
                </a:path>
                <a:path w="41275" h="308609">
                  <a:moveTo>
                    <a:pt x="26936" y="282625"/>
                  </a:moveTo>
                  <a:lnTo>
                    <a:pt x="26581" y="281330"/>
                  </a:lnTo>
                  <a:lnTo>
                    <a:pt x="26225" y="280022"/>
                  </a:lnTo>
                  <a:lnTo>
                    <a:pt x="24879" y="279273"/>
                  </a:lnTo>
                  <a:lnTo>
                    <a:pt x="22288" y="280009"/>
                  </a:lnTo>
                  <a:lnTo>
                    <a:pt x="21539" y="281343"/>
                  </a:lnTo>
                  <a:lnTo>
                    <a:pt x="22250" y="283933"/>
                  </a:lnTo>
                  <a:lnTo>
                    <a:pt x="23596" y="284695"/>
                  </a:lnTo>
                  <a:lnTo>
                    <a:pt x="24892" y="284327"/>
                  </a:lnTo>
                  <a:lnTo>
                    <a:pt x="26187" y="283972"/>
                  </a:lnTo>
                  <a:lnTo>
                    <a:pt x="26936" y="282625"/>
                  </a:lnTo>
                  <a:close/>
                </a:path>
                <a:path w="41275" h="308609">
                  <a:moveTo>
                    <a:pt x="26936" y="268782"/>
                  </a:moveTo>
                  <a:lnTo>
                    <a:pt x="26581" y="267487"/>
                  </a:lnTo>
                  <a:lnTo>
                    <a:pt x="26225" y="266192"/>
                  </a:lnTo>
                  <a:lnTo>
                    <a:pt x="24879" y="265442"/>
                  </a:lnTo>
                  <a:lnTo>
                    <a:pt x="23583" y="265798"/>
                  </a:lnTo>
                  <a:lnTo>
                    <a:pt x="22288" y="266166"/>
                  </a:lnTo>
                  <a:lnTo>
                    <a:pt x="21539" y="267500"/>
                  </a:lnTo>
                  <a:lnTo>
                    <a:pt x="22250" y="270090"/>
                  </a:lnTo>
                  <a:lnTo>
                    <a:pt x="23596" y="270852"/>
                  </a:lnTo>
                  <a:lnTo>
                    <a:pt x="24892" y="270484"/>
                  </a:lnTo>
                  <a:lnTo>
                    <a:pt x="26187" y="270129"/>
                  </a:lnTo>
                  <a:lnTo>
                    <a:pt x="26936" y="268782"/>
                  </a:lnTo>
                  <a:close/>
                </a:path>
                <a:path w="41275" h="308609">
                  <a:moveTo>
                    <a:pt x="26936" y="254952"/>
                  </a:moveTo>
                  <a:lnTo>
                    <a:pt x="26581" y="253644"/>
                  </a:lnTo>
                  <a:lnTo>
                    <a:pt x="26225" y="252349"/>
                  </a:lnTo>
                  <a:lnTo>
                    <a:pt x="24879" y="251599"/>
                  </a:lnTo>
                  <a:lnTo>
                    <a:pt x="23583" y="251955"/>
                  </a:lnTo>
                  <a:lnTo>
                    <a:pt x="22288" y="252323"/>
                  </a:lnTo>
                  <a:lnTo>
                    <a:pt x="21539" y="253669"/>
                  </a:lnTo>
                  <a:lnTo>
                    <a:pt x="22250" y="256247"/>
                  </a:lnTo>
                  <a:lnTo>
                    <a:pt x="23596" y="257009"/>
                  </a:lnTo>
                  <a:lnTo>
                    <a:pt x="24892" y="256641"/>
                  </a:lnTo>
                  <a:lnTo>
                    <a:pt x="26187" y="256286"/>
                  </a:lnTo>
                  <a:lnTo>
                    <a:pt x="26936" y="254952"/>
                  </a:lnTo>
                  <a:close/>
                </a:path>
                <a:path w="41275" h="308609">
                  <a:moveTo>
                    <a:pt x="26936" y="241109"/>
                  </a:moveTo>
                  <a:lnTo>
                    <a:pt x="26581" y="239814"/>
                  </a:lnTo>
                  <a:lnTo>
                    <a:pt x="26225" y="238506"/>
                  </a:lnTo>
                  <a:lnTo>
                    <a:pt x="24879" y="237756"/>
                  </a:lnTo>
                  <a:lnTo>
                    <a:pt x="22288" y="238493"/>
                  </a:lnTo>
                  <a:lnTo>
                    <a:pt x="21539" y="239826"/>
                  </a:lnTo>
                  <a:lnTo>
                    <a:pt x="22250" y="242417"/>
                  </a:lnTo>
                  <a:lnTo>
                    <a:pt x="23596" y="243179"/>
                  </a:lnTo>
                  <a:lnTo>
                    <a:pt x="24892" y="242811"/>
                  </a:lnTo>
                  <a:lnTo>
                    <a:pt x="26187" y="242455"/>
                  </a:lnTo>
                  <a:lnTo>
                    <a:pt x="26936" y="241109"/>
                  </a:lnTo>
                  <a:close/>
                </a:path>
                <a:path w="41275" h="308609">
                  <a:moveTo>
                    <a:pt x="26936" y="227266"/>
                  </a:moveTo>
                  <a:lnTo>
                    <a:pt x="26581" y="225971"/>
                  </a:lnTo>
                  <a:lnTo>
                    <a:pt x="26225" y="224675"/>
                  </a:lnTo>
                  <a:lnTo>
                    <a:pt x="24879" y="223926"/>
                  </a:lnTo>
                  <a:lnTo>
                    <a:pt x="23583" y="224282"/>
                  </a:lnTo>
                  <a:lnTo>
                    <a:pt x="22288" y="224650"/>
                  </a:lnTo>
                  <a:lnTo>
                    <a:pt x="21539" y="225983"/>
                  </a:lnTo>
                  <a:lnTo>
                    <a:pt x="22250" y="228574"/>
                  </a:lnTo>
                  <a:lnTo>
                    <a:pt x="23596" y="229336"/>
                  </a:lnTo>
                  <a:lnTo>
                    <a:pt x="24892" y="228968"/>
                  </a:lnTo>
                  <a:lnTo>
                    <a:pt x="26187" y="228612"/>
                  </a:lnTo>
                  <a:lnTo>
                    <a:pt x="26936" y="227266"/>
                  </a:lnTo>
                  <a:close/>
                </a:path>
                <a:path w="41275" h="308609">
                  <a:moveTo>
                    <a:pt x="26936" y="213436"/>
                  </a:moveTo>
                  <a:lnTo>
                    <a:pt x="26581" y="212140"/>
                  </a:lnTo>
                  <a:lnTo>
                    <a:pt x="26225" y="210832"/>
                  </a:lnTo>
                  <a:lnTo>
                    <a:pt x="24879" y="210083"/>
                  </a:lnTo>
                  <a:lnTo>
                    <a:pt x="23583" y="210439"/>
                  </a:lnTo>
                  <a:lnTo>
                    <a:pt x="22288" y="210807"/>
                  </a:lnTo>
                  <a:lnTo>
                    <a:pt x="21539" y="212153"/>
                  </a:lnTo>
                  <a:lnTo>
                    <a:pt x="22250" y="214731"/>
                  </a:lnTo>
                  <a:lnTo>
                    <a:pt x="23596" y="215493"/>
                  </a:lnTo>
                  <a:lnTo>
                    <a:pt x="24892" y="215125"/>
                  </a:lnTo>
                  <a:lnTo>
                    <a:pt x="26187" y="214769"/>
                  </a:lnTo>
                  <a:lnTo>
                    <a:pt x="26936" y="213436"/>
                  </a:lnTo>
                  <a:close/>
                </a:path>
                <a:path w="41275" h="308609">
                  <a:moveTo>
                    <a:pt x="26936" y="199605"/>
                  </a:moveTo>
                  <a:lnTo>
                    <a:pt x="26581" y="198310"/>
                  </a:lnTo>
                  <a:lnTo>
                    <a:pt x="26225" y="197002"/>
                  </a:lnTo>
                  <a:lnTo>
                    <a:pt x="24879" y="196253"/>
                  </a:lnTo>
                  <a:lnTo>
                    <a:pt x="22288" y="196989"/>
                  </a:lnTo>
                  <a:lnTo>
                    <a:pt x="21539" y="198323"/>
                  </a:lnTo>
                  <a:lnTo>
                    <a:pt x="22250" y="200914"/>
                  </a:lnTo>
                  <a:lnTo>
                    <a:pt x="23596" y="201676"/>
                  </a:lnTo>
                  <a:lnTo>
                    <a:pt x="24892" y="201307"/>
                  </a:lnTo>
                  <a:lnTo>
                    <a:pt x="26187" y="200952"/>
                  </a:lnTo>
                  <a:lnTo>
                    <a:pt x="26936" y="199605"/>
                  </a:lnTo>
                  <a:close/>
                </a:path>
                <a:path w="41275" h="308609">
                  <a:moveTo>
                    <a:pt x="26936" y="185762"/>
                  </a:moveTo>
                  <a:lnTo>
                    <a:pt x="26581" y="184467"/>
                  </a:lnTo>
                  <a:lnTo>
                    <a:pt x="26225" y="183172"/>
                  </a:lnTo>
                  <a:lnTo>
                    <a:pt x="24879" y="182422"/>
                  </a:lnTo>
                  <a:lnTo>
                    <a:pt x="23583" y="182778"/>
                  </a:lnTo>
                  <a:lnTo>
                    <a:pt x="22288" y="183146"/>
                  </a:lnTo>
                  <a:lnTo>
                    <a:pt x="21539" y="184480"/>
                  </a:lnTo>
                  <a:lnTo>
                    <a:pt x="22250" y="187071"/>
                  </a:lnTo>
                  <a:lnTo>
                    <a:pt x="23596" y="187833"/>
                  </a:lnTo>
                  <a:lnTo>
                    <a:pt x="24892" y="187464"/>
                  </a:lnTo>
                  <a:lnTo>
                    <a:pt x="26187" y="187109"/>
                  </a:lnTo>
                  <a:lnTo>
                    <a:pt x="26936" y="185762"/>
                  </a:lnTo>
                  <a:close/>
                </a:path>
                <a:path w="41275" h="308609">
                  <a:moveTo>
                    <a:pt x="26936" y="171932"/>
                  </a:moveTo>
                  <a:lnTo>
                    <a:pt x="26581" y="170637"/>
                  </a:lnTo>
                  <a:lnTo>
                    <a:pt x="26225" y="169329"/>
                  </a:lnTo>
                  <a:lnTo>
                    <a:pt x="24879" y="168579"/>
                  </a:lnTo>
                  <a:lnTo>
                    <a:pt x="23583" y="168935"/>
                  </a:lnTo>
                  <a:lnTo>
                    <a:pt x="22288" y="169303"/>
                  </a:lnTo>
                  <a:lnTo>
                    <a:pt x="21539" y="170649"/>
                  </a:lnTo>
                  <a:lnTo>
                    <a:pt x="22250" y="173228"/>
                  </a:lnTo>
                  <a:lnTo>
                    <a:pt x="23596" y="173990"/>
                  </a:lnTo>
                  <a:lnTo>
                    <a:pt x="24892" y="173621"/>
                  </a:lnTo>
                  <a:lnTo>
                    <a:pt x="26187" y="173266"/>
                  </a:lnTo>
                  <a:lnTo>
                    <a:pt x="26936" y="171932"/>
                  </a:lnTo>
                  <a:close/>
                </a:path>
                <a:path w="41275" h="308609">
                  <a:moveTo>
                    <a:pt x="26936" y="158089"/>
                  </a:moveTo>
                  <a:lnTo>
                    <a:pt x="26581" y="156794"/>
                  </a:lnTo>
                  <a:lnTo>
                    <a:pt x="26225" y="155486"/>
                  </a:lnTo>
                  <a:lnTo>
                    <a:pt x="24879" y="154736"/>
                  </a:lnTo>
                  <a:lnTo>
                    <a:pt x="22288" y="155473"/>
                  </a:lnTo>
                  <a:lnTo>
                    <a:pt x="21539" y="156806"/>
                  </a:lnTo>
                  <a:lnTo>
                    <a:pt x="22250" y="159397"/>
                  </a:lnTo>
                  <a:lnTo>
                    <a:pt x="23596" y="160159"/>
                  </a:lnTo>
                  <a:lnTo>
                    <a:pt x="24892" y="159791"/>
                  </a:lnTo>
                  <a:lnTo>
                    <a:pt x="26187" y="159435"/>
                  </a:lnTo>
                  <a:lnTo>
                    <a:pt x="26936" y="158089"/>
                  </a:lnTo>
                  <a:close/>
                </a:path>
                <a:path w="41275" h="308609">
                  <a:moveTo>
                    <a:pt x="26936" y="144259"/>
                  </a:moveTo>
                  <a:lnTo>
                    <a:pt x="26581" y="142951"/>
                  </a:lnTo>
                  <a:lnTo>
                    <a:pt x="26225" y="141655"/>
                  </a:lnTo>
                  <a:lnTo>
                    <a:pt x="24879" y="140906"/>
                  </a:lnTo>
                  <a:lnTo>
                    <a:pt x="23583" y="141262"/>
                  </a:lnTo>
                  <a:lnTo>
                    <a:pt x="22288" y="141630"/>
                  </a:lnTo>
                  <a:lnTo>
                    <a:pt x="21539" y="142963"/>
                  </a:lnTo>
                  <a:lnTo>
                    <a:pt x="22250" y="145554"/>
                  </a:lnTo>
                  <a:lnTo>
                    <a:pt x="23596" y="146316"/>
                  </a:lnTo>
                  <a:lnTo>
                    <a:pt x="24892" y="145948"/>
                  </a:lnTo>
                  <a:lnTo>
                    <a:pt x="26187" y="145592"/>
                  </a:lnTo>
                  <a:lnTo>
                    <a:pt x="26936" y="144259"/>
                  </a:lnTo>
                  <a:close/>
                </a:path>
                <a:path w="41275" h="308609">
                  <a:moveTo>
                    <a:pt x="26936" y="130416"/>
                  </a:moveTo>
                  <a:lnTo>
                    <a:pt x="26581" y="129120"/>
                  </a:lnTo>
                  <a:lnTo>
                    <a:pt x="26225" y="127812"/>
                  </a:lnTo>
                  <a:lnTo>
                    <a:pt x="24879" y="127063"/>
                  </a:lnTo>
                  <a:lnTo>
                    <a:pt x="23583" y="127419"/>
                  </a:lnTo>
                  <a:lnTo>
                    <a:pt x="22288" y="127787"/>
                  </a:lnTo>
                  <a:lnTo>
                    <a:pt x="21539" y="129133"/>
                  </a:lnTo>
                  <a:lnTo>
                    <a:pt x="22250" y="131711"/>
                  </a:lnTo>
                  <a:lnTo>
                    <a:pt x="23596" y="132473"/>
                  </a:lnTo>
                  <a:lnTo>
                    <a:pt x="24892" y="132105"/>
                  </a:lnTo>
                  <a:lnTo>
                    <a:pt x="26187" y="131749"/>
                  </a:lnTo>
                  <a:lnTo>
                    <a:pt x="26936" y="130416"/>
                  </a:lnTo>
                  <a:close/>
                </a:path>
                <a:path w="41275" h="308609">
                  <a:moveTo>
                    <a:pt x="26936" y="116586"/>
                  </a:moveTo>
                  <a:lnTo>
                    <a:pt x="26581" y="115290"/>
                  </a:lnTo>
                  <a:lnTo>
                    <a:pt x="26225" y="113982"/>
                  </a:lnTo>
                  <a:lnTo>
                    <a:pt x="24879" y="113233"/>
                  </a:lnTo>
                  <a:lnTo>
                    <a:pt x="22288" y="113969"/>
                  </a:lnTo>
                  <a:lnTo>
                    <a:pt x="21539" y="115303"/>
                  </a:lnTo>
                  <a:lnTo>
                    <a:pt x="22250" y="117894"/>
                  </a:lnTo>
                  <a:lnTo>
                    <a:pt x="23596" y="118656"/>
                  </a:lnTo>
                  <a:lnTo>
                    <a:pt x="24892" y="118287"/>
                  </a:lnTo>
                  <a:lnTo>
                    <a:pt x="26187" y="117932"/>
                  </a:lnTo>
                  <a:lnTo>
                    <a:pt x="26936" y="116586"/>
                  </a:lnTo>
                  <a:close/>
                </a:path>
                <a:path w="41275" h="308609">
                  <a:moveTo>
                    <a:pt x="26936" y="102755"/>
                  </a:moveTo>
                  <a:lnTo>
                    <a:pt x="26581" y="101447"/>
                  </a:lnTo>
                  <a:lnTo>
                    <a:pt x="26225" y="100152"/>
                  </a:lnTo>
                  <a:lnTo>
                    <a:pt x="24879" y="99402"/>
                  </a:lnTo>
                  <a:lnTo>
                    <a:pt x="23583" y="99758"/>
                  </a:lnTo>
                  <a:lnTo>
                    <a:pt x="22288" y="100126"/>
                  </a:lnTo>
                  <a:lnTo>
                    <a:pt x="21539" y="101460"/>
                  </a:lnTo>
                  <a:lnTo>
                    <a:pt x="22250" y="104051"/>
                  </a:lnTo>
                  <a:lnTo>
                    <a:pt x="23596" y="104813"/>
                  </a:lnTo>
                  <a:lnTo>
                    <a:pt x="24892" y="104444"/>
                  </a:lnTo>
                  <a:lnTo>
                    <a:pt x="26187" y="104089"/>
                  </a:lnTo>
                  <a:lnTo>
                    <a:pt x="26936" y="102755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48" y="305727"/>
                  </a:lnTo>
                  <a:lnTo>
                    <a:pt x="31902" y="304977"/>
                  </a:lnTo>
                  <a:lnTo>
                    <a:pt x="29311" y="305727"/>
                  </a:lnTo>
                  <a:lnTo>
                    <a:pt x="28562" y="307047"/>
                  </a:lnTo>
                  <a:lnTo>
                    <a:pt x="28968" y="308495"/>
                  </a:lnTo>
                  <a:lnTo>
                    <a:pt x="33870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902" y="291147"/>
                  </a:lnTo>
                  <a:lnTo>
                    <a:pt x="30607" y="291503"/>
                  </a:lnTo>
                  <a:lnTo>
                    <a:pt x="29311" y="291871"/>
                  </a:lnTo>
                  <a:lnTo>
                    <a:pt x="28562" y="293204"/>
                  </a:lnTo>
                  <a:lnTo>
                    <a:pt x="29273" y="295795"/>
                  </a:lnTo>
                  <a:lnTo>
                    <a:pt x="30632" y="296557"/>
                  </a:lnTo>
                  <a:lnTo>
                    <a:pt x="31915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902" y="277304"/>
                  </a:lnTo>
                  <a:lnTo>
                    <a:pt x="30607" y="277660"/>
                  </a:lnTo>
                  <a:lnTo>
                    <a:pt x="29311" y="278028"/>
                  </a:lnTo>
                  <a:lnTo>
                    <a:pt x="28562" y="279374"/>
                  </a:lnTo>
                  <a:lnTo>
                    <a:pt x="29273" y="281952"/>
                  </a:lnTo>
                  <a:lnTo>
                    <a:pt x="30632" y="282714"/>
                  </a:lnTo>
                  <a:lnTo>
                    <a:pt x="31915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902" y="263474"/>
                  </a:lnTo>
                  <a:lnTo>
                    <a:pt x="29311" y="264210"/>
                  </a:lnTo>
                  <a:lnTo>
                    <a:pt x="28562" y="265544"/>
                  </a:lnTo>
                  <a:lnTo>
                    <a:pt x="29273" y="268135"/>
                  </a:lnTo>
                  <a:lnTo>
                    <a:pt x="30632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902" y="249643"/>
                  </a:lnTo>
                  <a:lnTo>
                    <a:pt x="30607" y="249999"/>
                  </a:lnTo>
                  <a:lnTo>
                    <a:pt x="29311" y="250367"/>
                  </a:lnTo>
                  <a:lnTo>
                    <a:pt x="28562" y="251701"/>
                  </a:lnTo>
                  <a:lnTo>
                    <a:pt x="29273" y="254292"/>
                  </a:lnTo>
                  <a:lnTo>
                    <a:pt x="30632" y="255054"/>
                  </a:lnTo>
                  <a:lnTo>
                    <a:pt x="31915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902" y="235800"/>
                  </a:lnTo>
                  <a:lnTo>
                    <a:pt x="30607" y="236156"/>
                  </a:lnTo>
                  <a:lnTo>
                    <a:pt x="29311" y="236524"/>
                  </a:lnTo>
                  <a:lnTo>
                    <a:pt x="28562" y="237871"/>
                  </a:lnTo>
                  <a:lnTo>
                    <a:pt x="29273" y="240461"/>
                  </a:lnTo>
                  <a:lnTo>
                    <a:pt x="30632" y="241223"/>
                  </a:lnTo>
                  <a:lnTo>
                    <a:pt x="31915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902" y="221957"/>
                  </a:lnTo>
                  <a:lnTo>
                    <a:pt x="29311" y="222694"/>
                  </a:lnTo>
                  <a:lnTo>
                    <a:pt x="28562" y="224028"/>
                  </a:lnTo>
                  <a:lnTo>
                    <a:pt x="29273" y="226618"/>
                  </a:lnTo>
                  <a:lnTo>
                    <a:pt x="30632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902" y="208127"/>
                  </a:lnTo>
                  <a:lnTo>
                    <a:pt x="30607" y="208483"/>
                  </a:lnTo>
                  <a:lnTo>
                    <a:pt x="29311" y="208851"/>
                  </a:lnTo>
                  <a:lnTo>
                    <a:pt x="28562" y="210185"/>
                  </a:lnTo>
                  <a:lnTo>
                    <a:pt x="29273" y="212775"/>
                  </a:lnTo>
                  <a:lnTo>
                    <a:pt x="30632" y="213537"/>
                  </a:lnTo>
                  <a:lnTo>
                    <a:pt x="31915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902" y="194284"/>
                  </a:lnTo>
                  <a:lnTo>
                    <a:pt x="30607" y="194640"/>
                  </a:lnTo>
                  <a:lnTo>
                    <a:pt x="29311" y="195021"/>
                  </a:lnTo>
                  <a:lnTo>
                    <a:pt x="28562" y="196354"/>
                  </a:lnTo>
                  <a:lnTo>
                    <a:pt x="29273" y="198945"/>
                  </a:lnTo>
                  <a:lnTo>
                    <a:pt x="30632" y="199707"/>
                  </a:lnTo>
                  <a:lnTo>
                    <a:pt x="31915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902" y="180441"/>
                  </a:lnTo>
                  <a:lnTo>
                    <a:pt x="29311" y="181178"/>
                  </a:lnTo>
                  <a:lnTo>
                    <a:pt x="28562" y="182511"/>
                  </a:lnTo>
                  <a:lnTo>
                    <a:pt x="29273" y="185102"/>
                  </a:lnTo>
                  <a:lnTo>
                    <a:pt x="30632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902" y="166624"/>
                  </a:lnTo>
                  <a:lnTo>
                    <a:pt x="30607" y="166979"/>
                  </a:lnTo>
                  <a:lnTo>
                    <a:pt x="29311" y="167347"/>
                  </a:lnTo>
                  <a:lnTo>
                    <a:pt x="28562" y="168681"/>
                  </a:lnTo>
                  <a:lnTo>
                    <a:pt x="29273" y="171272"/>
                  </a:lnTo>
                  <a:lnTo>
                    <a:pt x="30632" y="172034"/>
                  </a:lnTo>
                  <a:lnTo>
                    <a:pt x="31915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902" y="152781"/>
                  </a:lnTo>
                  <a:lnTo>
                    <a:pt x="30607" y="153136"/>
                  </a:lnTo>
                  <a:lnTo>
                    <a:pt x="29311" y="153504"/>
                  </a:lnTo>
                  <a:lnTo>
                    <a:pt x="28562" y="154851"/>
                  </a:lnTo>
                  <a:lnTo>
                    <a:pt x="29273" y="157441"/>
                  </a:lnTo>
                  <a:lnTo>
                    <a:pt x="30632" y="158203"/>
                  </a:lnTo>
                  <a:lnTo>
                    <a:pt x="31915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902" y="138938"/>
                  </a:lnTo>
                  <a:lnTo>
                    <a:pt x="29311" y="139674"/>
                  </a:lnTo>
                  <a:lnTo>
                    <a:pt x="28562" y="141008"/>
                  </a:lnTo>
                  <a:lnTo>
                    <a:pt x="29273" y="143598"/>
                  </a:lnTo>
                  <a:lnTo>
                    <a:pt x="30632" y="144360"/>
                  </a:lnTo>
                  <a:lnTo>
                    <a:pt x="31915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902" y="125107"/>
                  </a:lnTo>
                  <a:lnTo>
                    <a:pt x="30607" y="125463"/>
                  </a:lnTo>
                  <a:lnTo>
                    <a:pt x="29311" y="125831"/>
                  </a:lnTo>
                  <a:lnTo>
                    <a:pt x="28562" y="127165"/>
                  </a:lnTo>
                  <a:lnTo>
                    <a:pt x="29273" y="129755"/>
                  </a:lnTo>
                  <a:lnTo>
                    <a:pt x="30632" y="130517"/>
                  </a:lnTo>
                  <a:lnTo>
                    <a:pt x="31915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902" y="111264"/>
                  </a:lnTo>
                  <a:lnTo>
                    <a:pt x="30607" y="111620"/>
                  </a:lnTo>
                  <a:lnTo>
                    <a:pt x="29311" y="111988"/>
                  </a:lnTo>
                  <a:lnTo>
                    <a:pt x="28562" y="113334"/>
                  </a:lnTo>
                  <a:lnTo>
                    <a:pt x="29273" y="115925"/>
                  </a:lnTo>
                  <a:lnTo>
                    <a:pt x="30632" y="116687"/>
                  </a:lnTo>
                  <a:lnTo>
                    <a:pt x="31915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902" y="97421"/>
                  </a:lnTo>
                  <a:lnTo>
                    <a:pt x="29311" y="98158"/>
                  </a:lnTo>
                  <a:lnTo>
                    <a:pt x="28562" y="99491"/>
                  </a:lnTo>
                  <a:lnTo>
                    <a:pt x="29273" y="102082"/>
                  </a:lnTo>
                  <a:lnTo>
                    <a:pt x="30632" y="102844"/>
                  </a:lnTo>
                  <a:lnTo>
                    <a:pt x="31915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41008" y="306374"/>
                  </a:moveTo>
                  <a:lnTo>
                    <a:pt x="40640" y="305066"/>
                  </a:lnTo>
                  <a:lnTo>
                    <a:pt x="40284" y="303771"/>
                  </a:lnTo>
                  <a:lnTo>
                    <a:pt x="38938" y="303022"/>
                  </a:lnTo>
                  <a:lnTo>
                    <a:pt x="36347" y="303745"/>
                  </a:lnTo>
                  <a:lnTo>
                    <a:pt x="35598" y="305092"/>
                  </a:lnTo>
                  <a:lnTo>
                    <a:pt x="36309" y="307670"/>
                  </a:lnTo>
                  <a:lnTo>
                    <a:pt x="37668" y="308432"/>
                  </a:lnTo>
                  <a:lnTo>
                    <a:pt x="38950" y="308063"/>
                  </a:lnTo>
                  <a:lnTo>
                    <a:pt x="40259" y="307708"/>
                  </a:lnTo>
                  <a:lnTo>
                    <a:pt x="41008" y="306374"/>
                  </a:lnTo>
                  <a:close/>
                </a:path>
                <a:path w="41275" h="308609">
                  <a:moveTo>
                    <a:pt x="41008" y="292531"/>
                  </a:moveTo>
                  <a:lnTo>
                    <a:pt x="40640" y="291236"/>
                  </a:lnTo>
                  <a:lnTo>
                    <a:pt x="40284" y="289941"/>
                  </a:lnTo>
                  <a:lnTo>
                    <a:pt x="38938" y="289191"/>
                  </a:lnTo>
                  <a:lnTo>
                    <a:pt x="36347" y="289915"/>
                  </a:lnTo>
                  <a:lnTo>
                    <a:pt x="35598" y="291249"/>
                  </a:lnTo>
                  <a:lnTo>
                    <a:pt x="36309" y="293839"/>
                  </a:lnTo>
                  <a:lnTo>
                    <a:pt x="37668" y="294601"/>
                  </a:lnTo>
                  <a:lnTo>
                    <a:pt x="38950" y="294233"/>
                  </a:lnTo>
                  <a:lnTo>
                    <a:pt x="40259" y="293878"/>
                  </a:lnTo>
                  <a:lnTo>
                    <a:pt x="41008" y="292531"/>
                  </a:lnTo>
                  <a:close/>
                </a:path>
                <a:path w="41275" h="308609">
                  <a:moveTo>
                    <a:pt x="41008" y="278701"/>
                  </a:moveTo>
                  <a:lnTo>
                    <a:pt x="40640" y="277393"/>
                  </a:lnTo>
                  <a:lnTo>
                    <a:pt x="40284" y="276098"/>
                  </a:lnTo>
                  <a:lnTo>
                    <a:pt x="38938" y="275348"/>
                  </a:lnTo>
                  <a:lnTo>
                    <a:pt x="36347" y="276072"/>
                  </a:lnTo>
                  <a:lnTo>
                    <a:pt x="35598" y="277406"/>
                  </a:lnTo>
                  <a:lnTo>
                    <a:pt x="36309" y="279996"/>
                  </a:lnTo>
                  <a:lnTo>
                    <a:pt x="37668" y="280758"/>
                  </a:lnTo>
                  <a:lnTo>
                    <a:pt x="38950" y="280390"/>
                  </a:lnTo>
                  <a:lnTo>
                    <a:pt x="40259" y="280035"/>
                  </a:lnTo>
                  <a:lnTo>
                    <a:pt x="41008" y="278701"/>
                  </a:lnTo>
                  <a:close/>
                </a:path>
                <a:path w="41275" h="308609">
                  <a:moveTo>
                    <a:pt x="41008" y="264858"/>
                  </a:moveTo>
                  <a:lnTo>
                    <a:pt x="40640" y="263550"/>
                  </a:lnTo>
                  <a:lnTo>
                    <a:pt x="40284" y="262255"/>
                  </a:lnTo>
                  <a:lnTo>
                    <a:pt x="38938" y="261505"/>
                  </a:lnTo>
                  <a:lnTo>
                    <a:pt x="36347" y="262229"/>
                  </a:lnTo>
                  <a:lnTo>
                    <a:pt x="35598" y="263575"/>
                  </a:lnTo>
                  <a:lnTo>
                    <a:pt x="36309" y="266153"/>
                  </a:lnTo>
                  <a:lnTo>
                    <a:pt x="37668" y="266928"/>
                  </a:lnTo>
                  <a:lnTo>
                    <a:pt x="38950" y="266547"/>
                  </a:lnTo>
                  <a:lnTo>
                    <a:pt x="40259" y="266192"/>
                  </a:lnTo>
                  <a:lnTo>
                    <a:pt x="41008" y="264858"/>
                  </a:lnTo>
                  <a:close/>
                </a:path>
                <a:path w="41275" h="308609">
                  <a:moveTo>
                    <a:pt x="41008" y="251015"/>
                  </a:moveTo>
                  <a:lnTo>
                    <a:pt x="40640" y="249720"/>
                  </a:lnTo>
                  <a:lnTo>
                    <a:pt x="40284" y="248424"/>
                  </a:lnTo>
                  <a:lnTo>
                    <a:pt x="38938" y="247675"/>
                  </a:lnTo>
                  <a:lnTo>
                    <a:pt x="36347" y="248399"/>
                  </a:lnTo>
                  <a:lnTo>
                    <a:pt x="35598" y="249732"/>
                  </a:lnTo>
                  <a:lnTo>
                    <a:pt x="36309" y="252323"/>
                  </a:lnTo>
                  <a:lnTo>
                    <a:pt x="37668" y="253085"/>
                  </a:lnTo>
                  <a:lnTo>
                    <a:pt x="38950" y="252717"/>
                  </a:lnTo>
                  <a:lnTo>
                    <a:pt x="40259" y="252361"/>
                  </a:lnTo>
                  <a:lnTo>
                    <a:pt x="41008" y="251015"/>
                  </a:lnTo>
                  <a:close/>
                </a:path>
                <a:path w="41275" h="308609">
                  <a:moveTo>
                    <a:pt x="41008" y="237197"/>
                  </a:moveTo>
                  <a:lnTo>
                    <a:pt x="40640" y="235889"/>
                  </a:lnTo>
                  <a:lnTo>
                    <a:pt x="40284" y="234594"/>
                  </a:lnTo>
                  <a:lnTo>
                    <a:pt x="38938" y="233845"/>
                  </a:lnTo>
                  <a:lnTo>
                    <a:pt x="36347" y="234569"/>
                  </a:lnTo>
                  <a:lnTo>
                    <a:pt x="35598" y="235902"/>
                  </a:lnTo>
                  <a:lnTo>
                    <a:pt x="36309" y="238493"/>
                  </a:lnTo>
                  <a:lnTo>
                    <a:pt x="37668" y="239255"/>
                  </a:lnTo>
                  <a:lnTo>
                    <a:pt x="38950" y="238887"/>
                  </a:lnTo>
                  <a:lnTo>
                    <a:pt x="40259" y="238531"/>
                  </a:lnTo>
                  <a:lnTo>
                    <a:pt x="41008" y="237197"/>
                  </a:lnTo>
                  <a:close/>
                </a:path>
                <a:path w="41275" h="308609">
                  <a:moveTo>
                    <a:pt x="41008" y="223354"/>
                  </a:moveTo>
                  <a:lnTo>
                    <a:pt x="40640" y="222059"/>
                  </a:lnTo>
                  <a:lnTo>
                    <a:pt x="40284" y="220751"/>
                  </a:lnTo>
                  <a:lnTo>
                    <a:pt x="38938" y="220002"/>
                  </a:lnTo>
                  <a:lnTo>
                    <a:pt x="36347" y="220726"/>
                  </a:lnTo>
                  <a:lnTo>
                    <a:pt x="35598" y="222072"/>
                  </a:lnTo>
                  <a:lnTo>
                    <a:pt x="36309" y="224663"/>
                  </a:lnTo>
                  <a:lnTo>
                    <a:pt x="37668" y="225425"/>
                  </a:lnTo>
                  <a:lnTo>
                    <a:pt x="38950" y="225044"/>
                  </a:lnTo>
                  <a:lnTo>
                    <a:pt x="40259" y="224688"/>
                  </a:lnTo>
                  <a:lnTo>
                    <a:pt x="41008" y="223354"/>
                  </a:lnTo>
                  <a:close/>
                </a:path>
                <a:path w="41275" h="308609">
                  <a:moveTo>
                    <a:pt x="41008" y="209511"/>
                  </a:moveTo>
                  <a:lnTo>
                    <a:pt x="40640" y="208216"/>
                  </a:lnTo>
                  <a:lnTo>
                    <a:pt x="40284" y="206921"/>
                  </a:lnTo>
                  <a:lnTo>
                    <a:pt x="38938" y="206171"/>
                  </a:lnTo>
                  <a:lnTo>
                    <a:pt x="36347" y="206895"/>
                  </a:lnTo>
                  <a:lnTo>
                    <a:pt x="35598" y="208229"/>
                  </a:lnTo>
                  <a:lnTo>
                    <a:pt x="36309" y="210820"/>
                  </a:lnTo>
                  <a:lnTo>
                    <a:pt x="37668" y="211582"/>
                  </a:lnTo>
                  <a:lnTo>
                    <a:pt x="38950" y="211213"/>
                  </a:lnTo>
                  <a:lnTo>
                    <a:pt x="40259" y="210858"/>
                  </a:lnTo>
                  <a:lnTo>
                    <a:pt x="41008" y="209511"/>
                  </a:lnTo>
                  <a:close/>
                </a:path>
                <a:path w="41275" h="308609">
                  <a:moveTo>
                    <a:pt x="41008" y="195681"/>
                  </a:moveTo>
                  <a:lnTo>
                    <a:pt x="40640" y="194373"/>
                  </a:lnTo>
                  <a:lnTo>
                    <a:pt x="40284" y="193078"/>
                  </a:lnTo>
                  <a:lnTo>
                    <a:pt x="38938" y="192328"/>
                  </a:lnTo>
                  <a:lnTo>
                    <a:pt x="36347" y="193052"/>
                  </a:lnTo>
                  <a:lnTo>
                    <a:pt x="35598" y="194386"/>
                  </a:lnTo>
                  <a:lnTo>
                    <a:pt x="36309" y="196977"/>
                  </a:lnTo>
                  <a:lnTo>
                    <a:pt x="37668" y="197739"/>
                  </a:lnTo>
                  <a:lnTo>
                    <a:pt x="38950" y="197370"/>
                  </a:lnTo>
                  <a:lnTo>
                    <a:pt x="40259" y="197015"/>
                  </a:lnTo>
                  <a:lnTo>
                    <a:pt x="41008" y="195681"/>
                  </a:lnTo>
                  <a:close/>
                </a:path>
                <a:path w="41275" h="308609">
                  <a:moveTo>
                    <a:pt x="41008" y="181838"/>
                  </a:moveTo>
                  <a:lnTo>
                    <a:pt x="40640" y="180543"/>
                  </a:lnTo>
                  <a:lnTo>
                    <a:pt x="40284" y="179235"/>
                  </a:lnTo>
                  <a:lnTo>
                    <a:pt x="38938" y="178485"/>
                  </a:lnTo>
                  <a:lnTo>
                    <a:pt x="36347" y="179209"/>
                  </a:lnTo>
                  <a:lnTo>
                    <a:pt x="35598" y="180555"/>
                  </a:lnTo>
                  <a:lnTo>
                    <a:pt x="36309" y="183146"/>
                  </a:lnTo>
                  <a:lnTo>
                    <a:pt x="37668" y="183908"/>
                  </a:lnTo>
                  <a:lnTo>
                    <a:pt x="38950" y="183527"/>
                  </a:lnTo>
                  <a:lnTo>
                    <a:pt x="40259" y="183172"/>
                  </a:lnTo>
                  <a:lnTo>
                    <a:pt x="41008" y="181838"/>
                  </a:lnTo>
                  <a:close/>
                </a:path>
                <a:path w="41275" h="308609">
                  <a:moveTo>
                    <a:pt x="41008" y="167995"/>
                  </a:moveTo>
                  <a:lnTo>
                    <a:pt x="40640" y="166700"/>
                  </a:lnTo>
                  <a:lnTo>
                    <a:pt x="40284" y="165404"/>
                  </a:lnTo>
                  <a:lnTo>
                    <a:pt x="38938" y="164655"/>
                  </a:lnTo>
                  <a:lnTo>
                    <a:pt x="36347" y="165379"/>
                  </a:lnTo>
                  <a:lnTo>
                    <a:pt x="35598" y="166712"/>
                  </a:lnTo>
                  <a:lnTo>
                    <a:pt x="36309" y="169303"/>
                  </a:lnTo>
                  <a:lnTo>
                    <a:pt x="37668" y="170065"/>
                  </a:lnTo>
                  <a:lnTo>
                    <a:pt x="38950" y="169697"/>
                  </a:lnTo>
                  <a:lnTo>
                    <a:pt x="40259" y="169341"/>
                  </a:lnTo>
                  <a:lnTo>
                    <a:pt x="41008" y="167995"/>
                  </a:lnTo>
                  <a:close/>
                </a:path>
                <a:path w="41275" h="308609">
                  <a:moveTo>
                    <a:pt x="41008" y="154165"/>
                  </a:moveTo>
                  <a:lnTo>
                    <a:pt x="40640" y="152857"/>
                  </a:lnTo>
                  <a:lnTo>
                    <a:pt x="40284" y="151561"/>
                  </a:lnTo>
                  <a:lnTo>
                    <a:pt x="38938" y="150812"/>
                  </a:lnTo>
                  <a:lnTo>
                    <a:pt x="36347" y="151536"/>
                  </a:lnTo>
                  <a:lnTo>
                    <a:pt x="35598" y="152869"/>
                  </a:lnTo>
                  <a:lnTo>
                    <a:pt x="36309" y="155460"/>
                  </a:lnTo>
                  <a:lnTo>
                    <a:pt x="37668" y="156222"/>
                  </a:lnTo>
                  <a:lnTo>
                    <a:pt x="38950" y="155854"/>
                  </a:lnTo>
                  <a:lnTo>
                    <a:pt x="40259" y="155498"/>
                  </a:lnTo>
                  <a:lnTo>
                    <a:pt x="41008" y="154165"/>
                  </a:lnTo>
                  <a:close/>
                </a:path>
                <a:path w="41275" h="308609">
                  <a:moveTo>
                    <a:pt x="41008" y="140335"/>
                  </a:moveTo>
                  <a:lnTo>
                    <a:pt x="40640" y="139039"/>
                  </a:lnTo>
                  <a:lnTo>
                    <a:pt x="40284" y="137731"/>
                  </a:lnTo>
                  <a:lnTo>
                    <a:pt x="38938" y="136982"/>
                  </a:lnTo>
                  <a:lnTo>
                    <a:pt x="36347" y="137706"/>
                  </a:lnTo>
                  <a:lnTo>
                    <a:pt x="35598" y="139052"/>
                  </a:lnTo>
                  <a:lnTo>
                    <a:pt x="36309" y="141643"/>
                  </a:lnTo>
                  <a:lnTo>
                    <a:pt x="37668" y="142405"/>
                  </a:lnTo>
                  <a:lnTo>
                    <a:pt x="38950" y="142024"/>
                  </a:lnTo>
                  <a:lnTo>
                    <a:pt x="40259" y="141668"/>
                  </a:lnTo>
                  <a:lnTo>
                    <a:pt x="41008" y="140335"/>
                  </a:lnTo>
                  <a:close/>
                </a:path>
                <a:path w="41275" h="308609">
                  <a:moveTo>
                    <a:pt x="41008" y="126492"/>
                  </a:moveTo>
                  <a:lnTo>
                    <a:pt x="40640" y="125196"/>
                  </a:lnTo>
                  <a:lnTo>
                    <a:pt x="40284" y="123901"/>
                  </a:lnTo>
                  <a:lnTo>
                    <a:pt x="38938" y="123139"/>
                  </a:lnTo>
                  <a:lnTo>
                    <a:pt x="36347" y="123875"/>
                  </a:lnTo>
                  <a:lnTo>
                    <a:pt x="35598" y="125209"/>
                  </a:lnTo>
                  <a:lnTo>
                    <a:pt x="36309" y="127800"/>
                  </a:lnTo>
                  <a:lnTo>
                    <a:pt x="37668" y="128562"/>
                  </a:lnTo>
                  <a:lnTo>
                    <a:pt x="38950" y="128193"/>
                  </a:lnTo>
                  <a:lnTo>
                    <a:pt x="40259" y="127838"/>
                  </a:lnTo>
                  <a:lnTo>
                    <a:pt x="41008" y="126492"/>
                  </a:lnTo>
                  <a:close/>
                </a:path>
                <a:path w="41275" h="308609">
                  <a:moveTo>
                    <a:pt x="41008" y="112661"/>
                  </a:moveTo>
                  <a:lnTo>
                    <a:pt x="40640" y="111353"/>
                  </a:lnTo>
                  <a:lnTo>
                    <a:pt x="40284" y="110058"/>
                  </a:lnTo>
                  <a:lnTo>
                    <a:pt x="38938" y="109308"/>
                  </a:lnTo>
                  <a:lnTo>
                    <a:pt x="36347" y="110032"/>
                  </a:lnTo>
                  <a:lnTo>
                    <a:pt x="35598" y="111366"/>
                  </a:lnTo>
                  <a:lnTo>
                    <a:pt x="36309" y="113957"/>
                  </a:lnTo>
                  <a:lnTo>
                    <a:pt x="37668" y="114719"/>
                  </a:lnTo>
                  <a:lnTo>
                    <a:pt x="38950" y="114350"/>
                  </a:lnTo>
                  <a:lnTo>
                    <a:pt x="40259" y="113995"/>
                  </a:lnTo>
                  <a:lnTo>
                    <a:pt x="41008" y="112661"/>
                  </a:lnTo>
                  <a:close/>
                </a:path>
                <a:path w="41275" h="308609">
                  <a:moveTo>
                    <a:pt x="41008" y="98818"/>
                  </a:moveTo>
                  <a:lnTo>
                    <a:pt x="40640" y="97523"/>
                  </a:lnTo>
                  <a:lnTo>
                    <a:pt x="40284" y="96215"/>
                  </a:lnTo>
                  <a:lnTo>
                    <a:pt x="38938" y="95465"/>
                  </a:lnTo>
                  <a:lnTo>
                    <a:pt x="36347" y="96189"/>
                  </a:lnTo>
                  <a:lnTo>
                    <a:pt x="35598" y="97536"/>
                  </a:lnTo>
                  <a:lnTo>
                    <a:pt x="36309" y="100126"/>
                  </a:lnTo>
                  <a:lnTo>
                    <a:pt x="37668" y="100888"/>
                  </a:lnTo>
                  <a:lnTo>
                    <a:pt x="38950" y="100507"/>
                  </a:lnTo>
                  <a:lnTo>
                    <a:pt x="40259" y="100152"/>
                  </a:lnTo>
                  <a:lnTo>
                    <a:pt x="41008" y="98818"/>
                  </a:lnTo>
                  <a:close/>
                </a:path>
                <a:path w="41275" h="308609">
                  <a:moveTo>
                    <a:pt x="41008" y="84975"/>
                  </a:moveTo>
                  <a:lnTo>
                    <a:pt x="40640" y="83680"/>
                  </a:lnTo>
                  <a:lnTo>
                    <a:pt x="40284" y="82384"/>
                  </a:lnTo>
                  <a:lnTo>
                    <a:pt x="38938" y="81635"/>
                  </a:lnTo>
                  <a:lnTo>
                    <a:pt x="36347" y="82359"/>
                  </a:lnTo>
                  <a:lnTo>
                    <a:pt x="35598" y="83693"/>
                  </a:lnTo>
                  <a:lnTo>
                    <a:pt x="36309" y="86283"/>
                  </a:lnTo>
                  <a:lnTo>
                    <a:pt x="37668" y="87045"/>
                  </a:lnTo>
                  <a:lnTo>
                    <a:pt x="38950" y="86677"/>
                  </a:lnTo>
                  <a:lnTo>
                    <a:pt x="40259" y="86321"/>
                  </a:lnTo>
                  <a:lnTo>
                    <a:pt x="41008" y="849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93"/>
            <p:cNvSpPr/>
            <p:nvPr/>
          </p:nvSpPr>
          <p:spPr>
            <a:xfrm>
              <a:off x="8487871" y="8440340"/>
              <a:ext cx="107957" cy="781818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397" y="102755"/>
                  </a:moveTo>
                  <a:lnTo>
                    <a:pt x="5041" y="101447"/>
                  </a:lnTo>
                  <a:lnTo>
                    <a:pt x="4686" y="100152"/>
                  </a:lnTo>
                  <a:lnTo>
                    <a:pt x="3340" y="99402"/>
                  </a:lnTo>
                  <a:lnTo>
                    <a:pt x="2044" y="99758"/>
                  </a:lnTo>
                  <a:lnTo>
                    <a:pt x="749" y="100126"/>
                  </a:lnTo>
                  <a:lnTo>
                    <a:pt x="0" y="101460"/>
                  </a:lnTo>
                  <a:lnTo>
                    <a:pt x="711" y="104051"/>
                  </a:lnTo>
                  <a:lnTo>
                    <a:pt x="2070" y="104813"/>
                  </a:lnTo>
                  <a:lnTo>
                    <a:pt x="3352" y="104444"/>
                  </a:lnTo>
                  <a:lnTo>
                    <a:pt x="4648" y="104089"/>
                  </a:lnTo>
                  <a:lnTo>
                    <a:pt x="5397" y="102755"/>
                  </a:lnTo>
                  <a:close/>
                </a:path>
                <a:path w="41275" h="308609">
                  <a:moveTo>
                    <a:pt x="5397" y="88912"/>
                  </a:moveTo>
                  <a:lnTo>
                    <a:pt x="5041" y="87617"/>
                  </a:lnTo>
                  <a:lnTo>
                    <a:pt x="4686" y="86309"/>
                  </a:lnTo>
                  <a:lnTo>
                    <a:pt x="3340" y="85559"/>
                  </a:lnTo>
                  <a:lnTo>
                    <a:pt x="2044" y="85915"/>
                  </a:lnTo>
                  <a:lnTo>
                    <a:pt x="749" y="86283"/>
                  </a:lnTo>
                  <a:lnTo>
                    <a:pt x="0" y="87630"/>
                  </a:lnTo>
                  <a:lnTo>
                    <a:pt x="711" y="90208"/>
                  </a:lnTo>
                  <a:lnTo>
                    <a:pt x="2070" y="90970"/>
                  </a:lnTo>
                  <a:lnTo>
                    <a:pt x="3352" y="90601"/>
                  </a:lnTo>
                  <a:lnTo>
                    <a:pt x="4648" y="90246"/>
                  </a:lnTo>
                  <a:lnTo>
                    <a:pt x="5397" y="88912"/>
                  </a:lnTo>
                  <a:close/>
                </a:path>
                <a:path w="41275" h="308609">
                  <a:moveTo>
                    <a:pt x="5397" y="75069"/>
                  </a:moveTo>
                  <a:lnTo>
                    <a:pt x="5041" y="73774"/>
                  </a:lnTo>
                  <a:lnTo>
                    <a:pt x="4686" y="72466"/>
                  </a:lnTo>
                  <a:lnTo>
                    <a:pt x="3340" y="71716"/>
                  </a:lnTo>
                  <a:lnTo>
                    <a:pt x="749" y="72453"/>
                  </a:lnTo>
                  <a:lnTo>
                    <a:pt x="0" y="73787"/>
                  </a:lnTo>
                  <a:lnTo>
                    <a:pt x="711" y="76377"/>
                  </a:lnTo>
                  <a:lnTo>
                    <a:pt x="2070" y="77139"/>
                  </a:lnTo>
                  <a:lnTo>
                    <a:pt x="3352" y="76771"/>
                  </a:lnTo>
                  <a:lnTo>
                    <a:pt x="4648" y="76415"/>
                  </a:lnTo>
                  <a:lnTo>
                    <a:pt x="5397" y="75069"/>
                  </a:lnTo>
                  <a:close/>
                </a:path>
                <a:path w="41275" h="308609">
                  <a:moveTo>
                    <a:pt x="5397" y="61239"/>
                  </a:moveTo>
                  <a:lnTo>
                    <a:pt x="5041" y="59931"/>
                  </a:lnTo>
                  <a:lnTo>
                    <a:pt x="4686" y="58635"/>
                  </a:lnTo>
                  <a:lnTo>
                    <a:pt x="3340" y="57886"/>
                  </a:lnTo>
                  <a:lnTo>
                    <a:pt x="2044" y="58242"/>
                  </a:lnTo>
                  <a:lnTo>
                    <a:pt x="749" y="58610"/>
                  </a:lnTo>
                  <a:lnTo>
                    <a:pt x="0" y="59944"/>
                  </a:lnTo>
                  <a:lnTo>
                    <a:pt x="711" y="62534"/>
                  </a:lnTo>
                  <a:lnTo>
                    <a:pt x="2070" y="63296"/>
                  </a:lnTo>
                  <a:lnTo>
                    <a:pt x="3352" y="62928"/>
                  </a:lnTo>
                  <a:lnTo>
                    <a:pt x="4648" y="62572"/>
                  </a:lnTo>
                  <a:lnTo>
                    <a:pt x="5397" y="61239"/>
                  </a:lnTo>
                  <a:close/>
                </a:path>
                <a:path w="41275" h="308609">
                  <a:moveTo>
                    <a:pt x="5397" y="47396"/>
                  </a:moveTo>
                  <a:lnTo>
                    <a:pt x="5041" y="46101"/>
                  </a:lnTo>
                  <a:lnTo>
                    <a:pt x="4686" y="44792"/>
                  </a:lnTo>
                  <a:lnTo>
                    <a:pt x="3340" y="44043"/>
                  </a:lnTo>
                  <a:lnTo>
                    <a:pt x="2044" y="44399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711" y="48704"/>
                  </a:lnTo>
                  <a:lnTo>
                    <a:pt x="2070" y="49466"/>
                  </a:lnTo>
                  <a:lnTo>
                    <a:pt x="3352" y="49085"/>
                  </a:lnTo>
                  <a:lnTo>
                    <a:pt x="4648" y="48729"/>
                  </a:lnTo>
                  <a:lnTo>
                    <a:pt x="5397" y="47396"/>
                  </a:lnTo>
                  <a:close/>
                </a:path>
                <a:path w="41275" h="308609">
                  <a:moveTo>
                    <a:pt x="5397" y="33553"/>
                  </a:moveTo>
                  <a:lnTo>
                    <a:pt x="5041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711" y="34861"/>
                  </a:lnTo>
                  <a:lnTo>
                    <a:pt x="2070" y="35623"/>
                  </a:lnTo>
                  <a:lnTo>
                    <a:pt x="3352" y="35255"/>
                  </a:lnTo>
                  <a:lnTo>
                    <a:pt x="4648" y="34899"/>
                  </a:lnTo>
                  <a:lnTo>
                    <a:pt x="5397" y="33553"/>
                  </a:lnTo>
                  <a:close/>
                </a:path>
                <a:path w="41275" h="308609">
                  <a:moveTo>
                    <a:pt x="5397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2044" y="16738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11" y="21031"/>
                  </a:lnTo>
                  <a:lnTo>
                    <a:pt x="2070" y="21793"/>
                  </a:lnTo>
                  <a:lnTo>
                    <a:pt x="3352" y="21424"/>
                  </a:lnTo>
                  <a:lnTo>
                    <a:pt x="4648" y="21069"/>
                  </a:lnTo>
                  <a:lnTo>
                    <a:pt x="5397" y="19735"/>
                  </a:lnTo>
                  <a:close/>
                </a:path>
                <a:path w="41275" h="308609">
                  <a:moveTo>
                    <a:pt x="5397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2044" y="2895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711" y="7200"/>
                  </a:lnTo>
                  <a:lnTo>
                    <a:pt x="2070" y="7962"/>
                  </a:lnTo>
                  <a:lnTo>
                    <a:pt x="3352" y="7581"/>
                  </a:lnTo>
                  <a:lnTo>
                    <a:pt x="4648" y="7226"/>
                  </a:lnTo>
                  <a:lnTo>
                    <a:pt x="5397" y="5892"/>
                  </a:lnTo>
                  <a:close/>
                </a:path>
                <a:path w="41275" h="308609">
                  <a:moveTo>
                    <a:pt x="12446" y="100774"/>
                  </a:moveTo>
                  <a:lnTo>
                    <a:pt x="12077" y="99479"/>
                  </a:lnTo>
                  <a:lnTo>
                    <a:pt x="11722" y="98183"/>
                  </a:lnTo>
                  <a:lnTo>
                    <a:pt x="10375" y="97421"/>
                  </a:lnTo>
                  <a:lnTo>
                    <a:pt x="7785" y="98158"/>
                  </a:lnTo>
                  <a:lnTo>
                    <a:pt x="7035" y="99491"/>
                  </a:lnTo>
                  <a:lnTo>
                    <a:pt x="7747" y="102082"/>
                  </a:lnTo>
                  <a:lnTo>
                    <a:pt x="9105" y="102844"/>
                  </a:lnTo>
                  <a:lnTo>
                    <a:pt x="10388" y="102476"/>
                  </a:lnTo>
                  <a:lnTo>
                    <a:pt x="11684" y="102120"/>
                  </a:lnTo>
                  <a:lnTo>
                    <a:pt x="12446" y="100774"/>
                  </a:lnTo>
                  <a:close/>
                </a:path>
                <a:path w="41275" h="308609">
                  <a:moveTo>
                    <a:pt x="12446" y="86956"/>
                  </a:moveTo>
                  <a:lnTo>
                    <a:pt x="12077" y="85648"/>
                  </a:lnTo>
                  <a:lnTo>
                    <a:pt x="11722" y="84353"/>
                  </a:lnTo>
                  <a:lnTo>
                    <a:pt x="10375" y="83604"/>
                  </a:lnTo>
                  <a:lnTo>
                    <a:pt x="9080" y="83959"/>
                  </a:lnTo>
                  <a:lnTo>
                    <a:pt x="7785" y="84328"/>
                  </a:lnTo>
                  <a:lnTo>
                    <a:pt x="7035" y="85661"/>
                  </a:lnTo>
                  <a:lnTo>
                    <a:pt x="7747" y="88252"/>
                  </a:lnTo>
                  <a:lnTo>
                    <a:pt x="9105" y="89014"/>
                  </a:lnTo>
                  <a:lnTo>
                    <a:pt x="10388" y="88646"/>
                  </a:lnTo>
                  <a:lnTo>
                    <a:pt x="11684" y="88290"/>
                  </a:lnTo>
                  <a:lnTo>
                    <a:pt x="12446" y="86956"/>
                  </a:lnTo>
                  <a:close/>
                </a:path>
                <a:path w="41275" h="308609">
                  <a:moveTo>
                    <a:pt x="12446" y="73113"/>
                  </a:moveTo>
                  <a:lnTo>
                    <a:pt x="12077" y="71818"/>
                  </a:lnTo>
                  <a:lnTo>
                    <a:pt x="11722" y="70510"/>
                  </a:lnTo>
                  <a:lnTo>
                    <a:pt x="10375" y="69761"/>
                  </a:lnTo>
                  <a:lnTo>
                    <a:pt x="9080" y="70116"/>
                  </a:lnTo>
                  <a:lnTo>
                    <a:pt x="7785" y="70485"/>
                  </a:lnTo>
                  <a:lnTo>
                    <a:pt x="7035" y="71831"/>
                  </a:lnTo>
                  <a:lnTo>
                    <a:pt x="7747" y="74422"/>
                  </a:lnTo>
                  <a:lnTo>
                    <a:pt x="9105" y="75184"/>
                  </a:lnTo>
                  <a:lnTo>
                    <a:pt x="10388" y="74803"/>
                  </a:lnTo>
                  <a:lnTo>
                    <a:pt x="11684" y="74447"/>
                  </a:lnTo>
                  <a:lnTo>
                    <a:pt x="12446" y="73113"/>
                  </a:lnTo>
                  <a:close/>
                </a:path>
                <a:path w="41275" h="308609">
                  <a:moveTo>
                    <a:pt x="12446" y="59270"/>
                  </a:moveTo>
                  <a:lnTo>
                    <a:pt x="12077" y="57975"/>
                  </a:lnTo>
                  <a:lnTo>
                    <a:pt x="11722" y="56680"/>
                  </a:lnTo>
                  <a:lnTo>
                    <a:pt x="10375" y="55918"/>
                  </a:lnTo>
                  <a:lnTo>
                    <a:pt x="7785" y="56654"/>
                  </a:lnTo>
                  <a:lnTo>
                    <a:pt x="7035" y="57988"/>
                  </a:lnTo>
                  <a:lnTo>
                    <a:pt x="7747" y="60579"/>
                  </a:lnTo>
                  <a:lnTo>
                    <a:pt x="9105" y="61341"/>
                  </a:lnTo>
                  <a:lnTo>
                    <a:pt x="10388" y="60972"/>
                  </a:lnTo>
                  <a:lnTo>
                    <a:pt x="11684" y="60617"/>
                  </a:lnTo>
                  <a:lnTo>
                    <a:pt x="12446" y="59270"/>
                  </a:lnTo>
                  <a:close/>
                </a:path>
                <a:path w="41275" h="308609">
                  <a:moveTo>
                    <a:pt x="12446" y="45440"/>
                  </a:moveTo>
                  <a:lnTo>
                    <a:pt x="12077" y="44132"/>
                  </a:lnTo>
                  <a:lnTo>
                    <a:pt x="11722" y="42837"/>
                  </a:lnTo>
                  <a:lnTo>
                    <a:pt x="10375" y="42087"/>
                  </a:lnTo>
                  <a:lnTo>
                    <a:pt x="9080" y="42443"/>
                  </a:lnTo>
                  <a:lnTo>
                    <a:pt x="7785" y="42811"/>
                  </a:lnTo>
                  <a:lnTo>
                    <a:pt x="7035" y="44145"/>
                  </a:lnTo>
                  <a:lnTo>
                    <a:pt x="7747" y="46736"/>
                  </a:lnTo>
                  <a:lnTo>
                    <a:pt x="9105" y="47498"/>
                  </a:lnTo>
                  <a:lnTo>
                    <a:pt x="10388" y="47129"/>
                  </a:lnTo>
                  <a:lnTo>
                    <a:pt x="11684" y="46774"/>
                  </a:lnTo>
                  <a:lnTo>
                    <a:pt x="12446" y="45440"/>
                  </a:lnTo>
                  <a:close/>
                </a:path>
                <a:path w="41275" h="308609">
                  <a:moveTo>
                    <a:pt x="12446" y="31597"/>
                  </a:moveTo>
                  <a:lnTo>
                    <a:pt x="12077" y="30302"/>
                  </a:lnTo>
                  <a:lnTo>
                    <a:pt x="11722" y="28994"/>
                  </a:lnTo>
                  <a:lnTo>
                    <a:pt x="10375" y="28244"/>
                  </a:lnTo>
                  <a:lnTo>
                    <a:pt x="9080" y="28600"/>
                  </a:lnTo>
                  <a:lnTo>
                    <a:pt x="7785" y="28968"/>
                  </a:lnTo>
                  <a:lnTo>
                    <a:pt x="7035" y="30314"/>
                  </a:lnTo>
                  <a:lnTo>
                    <a:pt x="7747" y="32905"/>
                  </a:lnTo>
                  <a:lnTo>
                    <a:pt x="9105" y="33667"/>
                  </a:lnTo>
                  <a:lnTo>
                    <a:pt x="10388" y="33286"/>
                  </a:lnTo>
                  <a:lnTo>
                    <a:pt x="11684" y="32931"/>
                  </a:lnTo>
                  <a:lnTo>
                    <a:pt x="12446" y="31597"/>
                  </a:lnTo>
                  <a:close/>
                </a:path>
                <a:path w="41275" h="308609">
                  <a:moveTo>
                    <a:pt x="12446" y="17754"/>
                  </a:moveTo>
                  <a:lnTo>
                    <a:pt x="12077" y="16459"/>
                  </a:lnTo>
                  <a:lnTo>
                    <a:pt x="11722" y="15163"/>
                  </a:lnTo>
                  <a:lnTo>
                    <a:pt x="10375" y="14401"/>
                  </a:lnTo>
                  <a:lnTo>
                    <a:pt x="7785" y="15138"/>
                  </a:lnTo>
                  <a:lnTo>
                    <a:pt x="7035" y="16471"/>
                  </a:lnTo>
                  <a:lnTo>
                    <a:pt x="7747" y="19062"/>
                  </a:lnTo>
                  <a:lnTo>
                    <a:pt x="9105" y="19824"/>
                  </a:lnTo>
                  <a:lnTo>
                    <a:pt x="10388" y="19456"/>
                  </a:lnTo>
                  <a:lnTo>
                    <a:pt x="11684" y="19100"/>
                  </a:lnTo>
                  <a:lnTo>
                    <a:pt x="12446" y="17754"/>
                  </a:lnTo>
                  <a:close/>
                </a:path>
                <a:path w="41275" h="308609">
                  <a:moveTo>
                    <a:pt x="12446" y="3924"/>
                  </a:moveTo>
                  <a:lnTo>
                    <a:pt x="12077" y="2616"/>
                  </a:lnTo>
                  <a:lnTo>
                    <a:pt x="11722" y="1320"/>
                  </a:lnTo>
                  <a:lnTo>
                    <a:pt x="10375" y="571"/>
                  </a:lnTo>
                  <a:lnTo>
                    <a:pt x="9080" y="927"/>
                  </a:lnTo>
                  <a:lnTo>
                    <a:pt x="7785" y="1295"/>
                  </a:lnTo>
                  <a:lnTo>
                    <a:pt x="7035" y="2628"/>
                  </a:lnTo>
                  <a:lnTo>
                    <a:pt x="7747" y="5219"/>
                  </a:lnTo>
                  <a:lnTo>
                    <a:pt x="9105" y="5981"/>
                  </a:lnTo>
                  <a:lnTo>
                    <a:pt x="10388" y="5613"/>
                  </a:lnTo>
                  <a:lnTo>
                    <a:pt x="11684" y="5257"/>
                  </a:lnTo>
                  <a:lnTo>
                    <a:pt x="12446" y="3924"/>
                  </a:lnTo>
                  <a:close/>
                </a:path>
                <a:path w="41275" h="308609">
                  <a:moveTo>
                    <a:pt x="19481" y="84975"/>
                  </a:moveTo>
                  <a:lnTo>
                    <a:pt x="19113" y="83680"/>
                  </a:lnTo>
                  <a:lnTo>
                    <a:pt x="18757" y="82384"/>
                  </a:lnTo>
                  <a:lnTo>
                    <a:pt x="17411" y="81635"/>
                  </a:lnTo>
                  <a:lnTo>
                    <a:pt x="14820" y="82359"/>
                  </a:lnTo>
                  <a:lnTo>
                    <a:pt x="14071" y="83693"/>
                  </a:lnTo>
                  <a:lnTo>
                    <a:pt x="14427" y="84988"/>
                  </a:lnTo>
                  <a:lnTo>
                    <a:pt x="14795" y="86283"/>
                  </a:lnTo>
                  <a:lnTo>
                    <a:pt x="16141" y="87045"/>
                  </a:lnTo>
                  <a:lnTo>
                    <a:pt x="17424" y="86677"/>
                  </a:lnTo>
                  <a:lnTo>
                    <a:pt x="18732" y="86321"/>
                  </a:lnTo>
                  <a:lnTo>
                    <a:pt x="19481" y="84975"/>
                  </a:lnTo>
                  <a:close/>
                </a:path>
                <a:path w="41275" h="308609">
                  <a:moveTo>
                    <a:pt x="19481" y="71145"/>
                  </a:moveTo>
                  <a:lnTo>
                    <a:pt x="19113" y="69837"/>
                  </a:lnTo>
                  <a:lnTo>
                    <a:pt x="18757" y="68541"/>
                  </a:lnTo>
                  <a:lnTo>
                    <a:pt x="17411" y="67792"/>
                  </a:lnTo>
                  <a:lnTo>
                    <a:pt x="14820" y="68516"/>
                  </a:lnTo>
                  <a:lnTo>
                    <a:pt x="14071" y="69850"/>
                  </a:lnTo>
                  <a:lnTo>
                    <a:pt x="14427" y="71158"/>
                  </a:lnTo>
                  <a:lnTo>
                    <a:pt x="14795" y="72440"/>
                  </a:lnTo>
                  <a:lnTo>
                    <a:pt x="16141" y="73202"/>
                  </a:lnTo>
                  <a:lnTo>
                    <a:pt x="17424" y="72834"/>
                  </a:lnTo>
                  <a:lnTo>
                    <a:pt x="18732" y="72478"/>
                  </a:lnTo>
                  <a:lnTo>
                    <a:pt x="19481" y="71145"/>
                  </a:lnTo>
                  <a:close/>
                </a:path>
                <a:path w="41275" h="308609">
                  <a:moveTo>
                    <a:pt x="19481" y="57315"/>
                  </a:moveTo>
                  <a:lnTo>
                    <a:pt x="19113" y="56019"/>
                  </a:lnTo>
                  <a:lnTo>
                    <a:pt x="18757" y="54711"/>
                  </a:lnTo>
                  <a:lnTo>
                    <a:pt x="17411" y="53962"/>
                  </a:lnTo>
                  <a:lnTo>
                    <a:pt x="14820" y="54686"/>
                  </a:lnTo>
                  <a:lnTo>
                    <a:pt x="14071" y="56032"/>
                  </a:lnTo>
                  <a:lnTo>
                    <a:pt x="14427" y="57327"/>
                  </a:lnTo>
                  <a:lnTo>
                    <a:pt x="14795" y="58623"/>
                  </a:lnTo>
                  <a:lnTo>
                    <a:pt x="16141" y="59385"/>
                  </a:lnTo>
                  <a:lnTo>
                    <a:pt x="17424" y="59004"/>
                  </a:lnTo>
                  <a:lnTo>
                    <a:pt x="18732" y="58648"/>
                  </a:lnTo>
                  <a:lnTo>
                    <a:pt x="19481" y="57315"/>
                  </a:lnTo>
                  <a:close/>
                </a:path>
                <a:path w="41275" h="308609">
                  <a:moveTo>
                    <a:pt x="19481" y="43472"/>
                  </a:moveTo>
                  <a:lnTo>
                    <a:pt x="19113" y="42176"/>
                  </a:lnTo>
                  <a:lnTo>
                    <a:pt x="18757" y="40881"/>
                  </a:lnTo>
                  <a:lnTo>
                    <a:pt x="17411" y="40132"/>
                  </a:lnTo>
                  <a:lnTo>
                    <a:pt x="14820" y="40855"/>
                  </a:lnTo>
                  <a:lnTo>
                    <a:pt x="14071" y="42189"/>
                  </a:lnTo>
                  <a:lnTo>
                    <a:pt x="14427" y="43484"/>
                  </a:lnTo>
                  <a:lnTo>
                    <a:pt x="14795" y="44780"/>
                  </a:lnTo>
                  <a:lnTo>
                    <a:pt x="16141" y="45542"/>
                  </a:lnTo>
                  <a:lnTo>
                    <a:pt x="17424" y="45173"/>
                  </a:lnTo>
                  <a:lnTo>
                    <a:pt x="18732" y="44818"/>
                  </a:lnTo>
                  <a:lnTo>
                    <a:pt x="19481" y="43472"/>
                  </a:lnTo>
                  <a:close/>
                </a:path>
                <a:path w="41275" h="308609">
                  <a:moveTo>
                    <a:pt x="19481" y="29641"/>
                  </a:moveTo>
                  <a:lnTo>
                    <a:pt x="19113" y="28333"/>
                  </a:lnTo>
                  <a:lnTo>
                    <a:pt x="18757" y="27038"/>
                  </a:lnTo>
                  <a:lnTo>
                    <a:pt x="17411" y="26289"/>
                  </a:lnTo>
                  <a:lnTo>
                    <a:pt x="14820" y="27012"/>
                  </a:lnTo>
                  <a:lnTo>
                    <a:pt x="14071" y="28346"/>
                  </a:lnTo>
                  <a:lnTo>
                    <a:pt x="14427" y="29654"/>
                  </a:lnTo>
                  <a:lnTo>
                    <a:pt x="14795" y="30937"/>
                  </a:lnTo>
                  <a:lnTo>
                    <a:pt x="16141" y="31699"/>
                  </a:lnTo>
                  <a:lnTo>
                    <a:pt x="17424" y="31330"/>
                  </a:lnTo>
                  <a:lnTo>
                    <a:pt x="18732" y="30975"/>
                  </a:lnTo>
                  <a:lnTo>
                    <a:pt x="19481" y="29641"/>
                  </a:lnTo>
                  <a:close/>
                </a:path>
                <a:path w="41275" h="308609">
                  <a:moveTo>
                    <a:pt x="19481" y="15798"/>
                  </a:moveTo>
                  <a:lnTo>
                    <a:pt x="19113" y="14503"/>
                  </a:lnTo>
                  <a:lnTo>
                    <a:pt x="18757" y="13195"/>
                  </a:lnTo>
                  <a:lnTo>
                    <a:pt x="17411" y="12446"/>
                  </a:lnTo>
                  <a:lnTo>
                    <a:pt x="14820" y="13169"/>
                  </a:lnTo>
                  <a:lnTo>
                    <a:pt x="14071" y="14516"/>
                  </a:lnTo>
                  <a:lnTo>
                    <a:pt x="14427" y="15811"/>
                  </a:lnTo>
                  <a:lnTo>
                    <a:pt x="14795" y="17106"/>
                  </a:lnTo>
                  <a:lnTo>
                    <a:pt x="16141" y="17868"/>
                  </a:lnTo>
                  <a:lnTo>
                    <a:pt x="17424" y="17487"/>
                  </a:lnTo>
                  <a:lnTo>
                    <a:pt x="18732" y="17132"/>
                  </a:lnTo>
                  <a:lnTo>
                    <a:pt x="19481" y="15798"/>
                  </a:lnTo>
                  <a:close/>
                </a:path>
                <a:path w="41275" h="308609">
                  <a:moveTo>
                    <a:pt x="19481" y="1955"/>
                  </a:moveTo>
                  <a:lnTo>
                    <a:pt x="18923" y="0"/>
                  </a:lnTo>
                  <a:lnTo>
                    <a:pt x="14452" y="0"/>
                  </a:lnTo>
                  <a:lnTo>
                    <a:pt x="14071" y="673"/>
                  </a:lnTo>
                  <a:lnTo>
                    <a:pt x="14795" y="3263"/>
                  </a:lnTo>
                  <a:lnTo>
                    <a:pt x="16141" y="4025"/>
                  </a:lnTo>
                  <a:lnTo>
                    <a:pt x="18732" y="3302"/>
                  </a:lnTo>
                  <a:lnTo>
                    <a:pt x="19481" y="1955"/>
                  </a:lnTo>
                  <a:close/>
                </a:path>
                <a:path w="41275" h="308609">
                  <a:moveTo>
                    <a:pt x="26441" y="308495"/>
                  </a:moveTo>
                  <a:lnTo>
                    <a:pt x="26212" y="307695"/>
                  </a:lnTo>
                  <a:lnTo>
                    <a:pt x="24853" y="306946"/>
                  </a:lnTo>
                  <a:lnTo>
                    <a:pt x="22263" y="307670"/>
                  </a:lnTo>
                  <a:lnTo>
                    <a:pt x="21805" y="308495"/>
                  </a:lnTo>
                  <a:lnTo>
                    <a:pt x="26441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68" y="295173"/>
                  </a:lnTo>
                  <a:lnTo>
                    <a:pt x="26212" y="293865"/>
                  </a:lnTo>
                  <a:lnTo>
                    <a:pt x="24853" y="293116"/>
                  </a:lnTo>
                  <a:lnTo>
                    <a:pt x="22263" y="293839"/>
                  </a:lnTo>
                  <a:lnTo>
                    <a:pt x="21513" y="295186"/>
                  </a:lnTo>
                  <a:lnTo>
                    <a:pt x="22237" y="297764"/>
                  </a:lnTo>
                  <a:lnTo>
                    <a:pt x="23583" y="298526"/>
                  </a:lnTo>
                  <a:lnTo>
                    <a:pt x="24866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68" y="281330"/>
                  </a:lnTo>
                  <a:lnTo>
                    <a:pt x="26212" y="280022"/>
                  </a:lnTo>
                  <a:lnTo>
                    <a:pt x="24853" y="279273"/>
                  </a:lnTo>
                  <a:lnTo>
                    <a:pt x="22263" y="280009"/>
                  </a:lnTo>
                  <a:lnTo>
                    <a:pt x="21513" y="281343"/>
                  </a:lnTo>
                  <a:lnTo>
                    <a:pt x="21882" y="282638"/>
                  </a:lnTo>
                  <a:lnTo>
                    <a:pt x="22237" y="283933"/>
                  </a:lnTo>
                  <a:lnTo>
                    <a:pt x="23583" y="284695"/>
                  </a:lnTo>
                  <a:lnTo>
                    <a:pt x="24866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68" y="267487"/>
                  </a:lnTo>
                  <a:lnTo>
                    <a:pt x="26212" y="266192"/>
                  </a:lnTo>
                  <a:lnTo>
                    <a:pt x="24853" y="265442"/>
                  </a:lnTo>
                  <a:lnTo>
                    <a:pt x="22263" y="266166"/>
                  </a:lnTo>
                  <a:lnTo>
                    <a:pt x="21513" y="267500"/>
                  </a:lnTo>
                  <a:lnTo>
                    <a:pt x="22237" y="270090"/>
                  </a:lnTo>
                  <a:lnTo>
                    <a:pt x="23583" y="270852"/>
                  </a:lnTo>
                  <a:lnTo>
                    <a:pt x="24866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68" y="253644"/>
                  </a:lnTo>
                  <a:lnTo>
                    <a:pt x="26212" y="252349"/>
                  </a:lnTo>
                  <a:lnTo>
                    <a:pt x="24853" y="251599"/>
                  </a:lnTo>
                  <a:lnTo>
                    <a:pt x="22263" y="252323"/>
                  </a:lnTo>
                  <a:lnTo>
                    <a:pt x="21513" y="253669"/>
                  </a:lnTo>
                  <a:lnTo>
                    <a:pt x="22237" y="256247"/>
                  </a:lnTo>
                  <a:lnTo>
                    <a:pt x="23583" y="257009"/>
                  </a:lnTo>
                  <a:lnTo>
                    <a:pt x="24866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68" y="239814"/>
                  </a:lnTo>
                  <a:lnTo>
                    <a:pt x="26212" y="238506"/>
                  </a:lnTo>
                  <a:lnTo>
                    <a:pt x="24853" y="237756"/>
                  </a:lnTo>
                  <a:lnTo>
                    <a:pt x="22263" y="238493"/>
                  </a:lnTo>
                  <a:lnTo>
                    <a:pt x="21513" y="239826"/>
                  </a:lnTo>
                  <a:lnTo>
                    <a:pt x="21882" y="241122"/>
                  </a:lnTo>
                  <a:lnTo>
                    <a:pt x="22237" y="242417"/>
                  </a:lnTo>
                  <a:lnTo>
                    <a:pt x="23583" y="243179"/>
                  </a:lnTo>
                  <a:lnTo>
                    <a:pt x="24866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68" y="225971"/>
                  </a:lnTo>
                  <a:lnTo>
                    <a:pt x="26212" y="224675"/>
                  </a:lnTo>
                  <a:lnTo>
                    <a:pt x="24853" y="223926"/>
                  </a:lnTo>
                  <a:lnTo>
                    <a:pt x="22263" y="224650"/>
                  </a:lnTo>
                  <a:lnTo>
                    <a:pt x="21513" y="225983"/>
                  </a:lnTo>
                  <a:lnTo>
                    <a:pt x="22237" y="228574"/>
                  </a:lnTo>
                  <a:lnTo>
                    <a:pt x="23583" y="229336"/>
                  </a:lnTo>
                  <a:lnTo>
                    <a:pt x="24866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68" y="212140"/>
                  </a:lnTo>
                  <a:lnTo>
                    <a:pt x="26212" y="210832"/>
                  </a:lnTo>
                  <a:lnTo>
                    <a:pt x="24853" y="210083"/>
                  </a:lnTo>
                  <a:lnTo>
                    <a:pt x="22263" y="210807"/>
                  </a:lnTo>
                  <a:lnTo>
                    <a:pt x="21513" y="212153"/>
                  </a:lnTo>
                  <a:lnTo>
                    <a:pt x="22237" y="214731"/>
                  </a:lnTo>
                  <a:lnTo>
                    <a:pt x="23583" y="215493"/>
                  </a:lnTo>
                  <a:lnTo>
                    <a:pt x="24866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68" y="198310"/>
                  </a:lnTo>
                  <a:lnTo>
                    <a:pt x="26212" y="197002"/>
                  </a:lnTo>
                  <a:lnTo>
                    <a:pt x="24853" y="196253"/>
                  </a:lnTo>
                  <a:lnTo>
                    <a:pt x="22263" y="196989"/>
                  </a:lnTo>
                  <a:lnTo>
                    <a:pt x="21513" y="198323"/>
                  </a:lnTo>
                  <a:lnTo>
                    <a:pt x="21882" y="199618"/>
                  </a:lnTo>
                  <a:lnTo>
                    <a:pt x="22237" y="200914"/>
                  </a:lnTo>
                  <a:lnTo>
                    <a:pt x="23583" y="201676"/>
                  </a:lnTo>
                  <a:lnTo>
                    <a:pt x="24866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68" y="184467"/>
                  </a:lnTo>
                  <a:lnTo>
                    <a:pt x="26212" y="183172"/>
                  </a:lnTo>
                  <a:lnTo>
                    <a:pt x="24853" y="182422"/>
                  </a:lnTo>
                  <a:lnTo>
                    <a:pt x="22263" y="183146"/>
                  </a:lnTo>
                  <a:lnTo>
                    <a:pt x="21513" y="184480"/>
                  </a:lnTo>
                  <a:lnTo>
                    <a:pt x="22237" y="187071"/>
                  </a:lnTo>
                  <a:lnTo>
                    <a:pt x="23583" y="187833"/>
                  </a:lnTo>
                  <a:lnTo>
                    <a:pt x="24866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68" y="170637"/>
                  </a:lnTo>
                  <a:lnTo>
                    <a:pt x="26212" y="169329"/>
                  </a:lnTo>
                  <a:lnTo>
                    <a:pt x="24853" y="168579"/>
                  </a:lnTo>
                  <a:lnTo>
                    <a:pt x="22263" y="169303"/>
                  </a:lnTo>
                  <a:lnTo>
                    <a:pt x="21513" y="170649"/>
                  </a:lnTo>
                  <a:lnTo>
                    <a:pt x="22237" y="173228"/>
                  </a:lnTo>
                  <a:lnTo>
                    <a:pt x="23583" y="173990"/>
                  </a:lnTo>
                  <a:lnTo>
                    <a:pt x="24866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68" y="156794"/>
                  </a:lnTo>
                  <a:lnTo>
                    <a:pt x="26212" y="155486"/>
                  </a:lnTo>
                  <a:lnTo>
                    <a:pt x="24853" y="154736"/>
                  </a:lnTo>
                  <a:lnTo>
                    <a:pt x="22263" y="155473"/>
                  </a:lnTo>
                  <a:lnTo>
                    <a:pt x="21513" y="156806"/>
                  </a:lnTo>
                  <a:lnTo>
                    <a:pt x="21882" y="158102"/>
                  </a:lnTo>
                  <a:lnTo>
                    <a:pt x="22237" y="159397"/>
                  </a:lnTo>
                  <a:lnTo>
                    <a:pt x="23583" y="160159"/>
                  </a:lnTo>
                  <a:lnTo>
                    <a:pt x="24866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68" y="142951"/>
                  </a:lnTo>
                  <a:lnTo>
                    <a:pt x="26212" y="141655"/>
                  </a:lnTo>
                  <a:lnTo>
                    <a:pt x="24853" y="140906"/>
                  </a:lnTo>
                  <a:lnTo>
                    <a:pt x="22263" y="141630"/>
                  </a:lnTo>
                  <a:lnTo>
                    <a:pt x="21513" y="142963"/>
                  </a:lnTo>
                  <a:lnTo>
                    <a:pt x="22237" y="145554"/>
                  </a:lnTo>
                  <a:lnTo>
                    <a:pt x="23583" y="146316"/>
                  </a:lnTo>
                  <a:lnTo>
                    <a:pt x="24866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68" y="129120"/>
                  </a:lnTo>
                  <a:lnTo>
                    <a:pt x="26212" y="127812"/>
                  </a:lnTo>
                  <a:lnTo>
                    <a:pt x="24853" y="127063"/>
                  </a:lnTo>
                  <a:lnTo>
                    <a:pt x="22263" y="127787"/>
                  </a:lnTo>
                  <a:lnTo>
                    <a:pt x="21513" y="129133"/>
                  </a:lnTo>
                  <a:lnTo>
                    <a:pt x="22237" y="131711"/>
                  </a:lnTo>
                  <a:lnTo>
                    <a:pt x="23583" y="132473"/>
                  </a:lnTo>
                  <a:lnTo>
                    <a:pt x="24866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68" y="115290"/>
                  </a:lnTo>
                  <a:lnTo>
                    <a:pt x="26212" y="113982"/>
                  </a:lnTo>
                  <a:lnTo>
                    <a:pt x="24853" y="113233"/>
                  </a:lnTo>
                  <a:lnTo>
                    <a:pt x="22263" y="113969"/>
                  </a:lnTo>
                  <a:lnTo>
                    <a:pt x="21513" y="115303"/>
                  </a:lnTo>
                  <a:lnTo>
                    <a:pt x="21882" y="116598"/>
                  </a:lnTo>
                  <a:lnTo>
                    <a:pt x="22237" y="117894"/>
                  </a:lnTo>
                  <a:lnTo>
                    <a:pt x="23583" y="118656"/>
                  </a:lnTo>
                  <a:lnTo>
                    <a:pt x="24866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68" y="101447"/>
                  </a:lnTo>
                  <a:lnTo>
                    <a:pt x="26212" y="100152"/>
                  </a:lnTo>
                  <a:lnTo>
                    <a:pt x="24853" y="99402"/>
                  </a:lnTo>
                  <a:lnTo>
                    <a:pt x="22263" y="100126"/>
                  </a:lnTo>
                  <a:lnTo>
                    <a:pt x="21513" y="101460"/>
                  </a:lnTo>
                  <a:lnTo>
                    <a:pt x="22237" y="104051"/>
                  </a:lnTo>
                  <a:lnTo>
                    <a:pt x="23583" y="104813"/>
                  </a:lnTo>
                  <a:lnTo>
                    <a:pt x="24866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48" y="305727"/>
                  </a:lnTo>
                  <a:lnTo>
                    <a:pt x="31889" y="304977"/>
                  </a:lnTo>
                  <a:lnTo>
                    <a:pt x="29311" y="305727"/>
                  </a:lnTo>
                  <a:lnTo>
                    <a:pt x="28562" y="307047"/>
                  </a:lnTo>
                  <a:lnTo>
                    <a:pt x="28956" y="308495"/>
                  </a:lnTo>
                  <a:lnTo>
                    <a:pt x="33870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889" y="291147"/>
                  </a:lnTo>
                  <a:lnTo>
                    <a:pt x="29311" y="291871"/>
                  </a:lnTo>
                  <a:lnTo>
                    <a:pt x="28562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15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889" y="277304"/>
                  </a:lnTo>
                  <a:lnTo>
                    <a:pt x="29311" y="278028"/>
                  </a:lnTo>
                  <a:lnTo>
                    <a:pt x="28562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15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889" y="263474"/>
                  </a:lnTo>
                  <a:lnTo>
                    <a:pt x="29311" y="264210"/>
                  </a:lnTo>
                  <a:lnTo>
                    <a:pt x="28562" y="265544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889" y="249643"/>
                  </a:lnTo>
                  <a:lnTo>
                    <a:pt x="29311" y="250367"/>
                  </a:lnTo>
                  <a:lnTo>
                    <a:pt x="28562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15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889" y="235800"/>
                  </a:lnTo>
                  <a:lnTo>
                    <a:pt x="29311" y="236524"/>
                  </a:lnTo>
                  <a:lnTo>
                    <a:pt x="28562" y="237871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15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889" y="221957"/>
                  </a:lnTo>
                  <a:lnTo>
                    <a:pt x="29311" y="222694"/>
                  </a:lnTo>
                  <a:lnTo>
                    <a:pt x="28562" y="224028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889" y="208127"/>
                  </a:lnTo>
                  <a:lnTo>
                    <a:pt x="29311" y="208851"/>
                  </a:lnTo>
                  <a:lnTo>
                    <a:pt x="28562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15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889" y="194284"/>
                  </a:lnTo>
                  <a:lnTo>
                    <a:pt x="30607" y="194640"/>
                  </a:lnTo>
                  <a:lnTo>
                    <a:pt x="29311" y="195021"/>
                  </a:lnTo>
                  <a:lnTo>
                    <a:pt x="28562" y="196354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15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889" y="180441"/>
                  </a:lnTo>
                  <a:lnTo>
                    <a:pt x="29311" y="181178"/>
                  </a:lnTo>
                  <a:lnTo>
                    <a:pt x="28562" y="182511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889" y="166624"/>
                  </a:lnTo>
                  <a:lnTo>
                    <a:pt x="29311" y="167347"/>
                  </a:lnTo>
                  <a:lnTo>
                    <a:pt x="28562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15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889" y="152781"/>
                  </a:lnTo>
                  <a:lnTo>
                    <a:pt x="29311" y="153504"/>
                  </a:lnTo>
                  <a:lnTo>
                    <a:pt x="28562" y="154851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15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889" y="138938"/>
                  </a:lnTo>
                  <a:lnTo>
                    <a:pt x="29311" y="139674"/>
                  </a:lnTo>
                  <a:lnTo>
                    <a:pt x="28562" y="141008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15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889" y="125107"/>
                  </a:lnTo>
                  <a:lnTo>
                    <a:pt x="29311" y="125831"/>
                  </a:lnTo>
                  <a:lnTo>
                    <a:pt x="28562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15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889" y="111264"/>
                  </a:lnTo>
                  <a:lnTo>
                    <a:pt x="29311" y="111988"/>
                  </a:lnTo>
                  <a:lnTo>
                    <a:pt x="28562" y="113334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15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889" y="97421"/>
                  </a:lnTo>
                  <a:lnTo>
                    <a:pt x="29311" y="98158"/>
                  </a:lnTo>
                  <a:lnTo>
                    <a:pt x="28562" y="99491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15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40995" y="306374"/>
                  </a:moveTo>
                  <a:lnTo>
                    <a:pt x="40640" y="305066"/>
                  </a:lnTo>
                  <a:lnTo>
                    <a:pt x="40284" y="303771"/>
                  </a:lnTo>
                  <a:lnTo>
                    <a:pt x="38938" y="303022"/>
                  </a:lnTo>
                  <a:lnTo>
                    <a:pt x="37642" y="303377"/>
                  </a:lnTo>
                  <a:lnTo>
                    <a:pt x="36347" y="303745"/>
                  </a:lnTo>
                  <a:lnTo>
                    <a:pt x="35598" y="305092"/>
                  </a:lnTo>
                  <a:lnTo>
                    <a:pt x="36309" y="307670"/>
                  </a:lnTo>
                  <a:lnTo>
                    <a:pt x="37655" y="308432"/>
                  </a:lnTo>
                  <a:lnTo>
                    <a:pt x="38950" y="308063"/>
                  </a:lnTo>
                  <a:lnTo>
                    <a:pt x="40246" y="307708"/>
                  </a:lnTo>
                  <a:lnTo>
                    <a:pt x="40995" y="306374"/>
                  </a:lnTo>
                  <a:close/>
                </a:path>
                <a:path w="41275" h="308609">
                  <a:moveTo>
                    <a:pt x="40995" y="292531"/>
                  </a:moveTo>
                  <a:lnTo>
                    <a:pt x="40640" y="291236"/>
                  </a:lnTo>
                  <a:lnTo>
                    <a:pt x="40284" y="289941"/>
                  </a:lnTo>
                  <a:lnTo>
                    <a:pt x="38938" y="289191"/>
                  </a:lnTo>
                  <a:lnTo>
                    <a:pt x="37642" y="289547"/>
                  </a:lnTo>
                  <a:lnTo>
                    <a:pt x="36347" y="289915"/>
                  </a:lnTo>
                  <a:lnTo>
                    <a:pt x="35598" y="291249"/>
                  </a:lnTo>
                  <a:lnTo>
                    <a:pt x="36309" y="293839"/>
                  </a:lnTo>
                  <a:lnTo>
                    <a:pt x="37655" y="294601"/>
                  </a:lnTo>
                  <a:lnTo>
                    <a:pt x="38950" y="294233"/>
                  </a:lnTo>
                  <a:lnTo>
                    <a:pt x="40246" y="293878"/>
                  </a:lnTo>
                  <a:lnTo>
                    <a:pt x="40995" y="292531"/>
                  </a:lnTo>
                  <a:close/>
                </a:path>
                <a:path w="41275" h="308609">
                  <a:moveTo>
                    <a:pt x="40995" y="278701"/>
                  </a:moveTo>
                  <a:lnTo>
                    <a:pt x="40640" y="277393"/>
                  </a:lnTo>
                  <a:lnTo>
                    <a:pt x="40284" y="276098"/>
                  </a:lnTo>
                  <a:lnTo>
                    <a:pt x="38938" y="275348"/>
                  </a:lnTo>
                  <a:lnTo>
                    <a:pt x="37642" y="275704"/>
                  </a:lnTo>
                  <a:lnTo>
                    <a:pt x="36347" y="276072"/>
                  </a:lnTo>
                  <a:lnTo>
                    <a:pt x="35598" y="277406"/>
                  </a:lnTo>
                  <a:lnTo>
                    <a:pt x="36309" y="279996"/>
                  </a:lnTo>
                  <a:lnTo>
                    <a:pt x="37655" y="280758"/>
                  </a:lnTo>
                  <a:lnTo>
                    <a:pt x="38950" y="280390"/>
                  </a:lnTo>
                  <a:lnTo>
                    <a:pt x="40246" y="280035"/>
                  </a:lnTo>
                  <a:lnTo>
                    <a:pt x="40995" y="278701"/>
                  </a:lnTo>
                  <a:close/>
                </a:path>
                <a:path w="41275" h="308609">
                  <a:moveTo>
                    <a:pt x="40995" y="264858"/>
                  </a:moveTo>
                  <a:lnTo>
                    <a:pt x="40640" y="263550"/>
                  </a:lnTo>
                  <a:lnTo>
                    <a:pt x="40284" y="262255"/>
                  </a:lnTo>
                  <a:lnTo>
                    <a:pt x="38938" y="261505"/>
                  </a:lnTo>
                  <a:lnTo>
                    <a:pt x="37642" y="261861"/>
                  </a:lnTo>
                  <a:lnTo>
                    <a:pt x="36347" y="262229"/>
                  </a:lnTo>
                  <a:lnTo>
                    <a:pt x="35598" y="263575"/>
                  </a:lnTo>
                  <a:lnTo>
                    <a:pt x="36309" y="266153"/>
                  </a:lnTo>
                  <a:lnTo>
                    <a:pt x="37655" y="266928"/>
                  </a:lnTo>
                  <a:lnTo>
                    <a:pt x="38950" y="266547"/>
                  </a:lnTo>
                  <a:lnTo>
                    <a:pt x="40246" y="266192"/>
                  </a:lnTo>
                  <a:lnTo>
                    <a:pt x="40995" y="264858"/>
                  </a:lnTo>
                  <a:close/>
                </a:path>
                <a:path w="41275" h="308609">
                  <a:moveTo>
                    <a:pt x="40995" y="251015"/>
                  </a:moveTo>
                  <a:lnTo>
                    <a:pt x="40640" y="249720"/>
                  </a:lnTo>
                  <a:lnTo>
                    <a:pt x="40284" y="248424"/>
                  </a:lnTo>
                  <a:lnTo>
                    <a:pt x="38938" y="247675"/>
                  </a:lnTo>
                  <a:lnTo>
                    <a:pt x="37642" y="248031"/>
                  </a:lnTo>
                  <a:lnTo>
                    <a:pt x="36347" y="248399"/>
                  </a:lnTo>
                  <a:lnTo>
                    <a:pt x="35598" y="249732"/>
                  </a:lnTo>
                  <a:lnTo>
                    <a:pt x="36309" y="252323"/>
                  </a:lnTo>
                  <a:lnTo>
                    <a:pt x="37655" y="253085"/>
                  </a:lnTo>
                  <a:lnTo>
                    <a:pt x="38950" y="252717"/>
                  </a:lnTo>
                  <a:lnTo>
                    <a:pt x="40246" y="252361"/>
                  </a:lnTo>
                  <a:lnTo>
                    <a:pt x="40995" y="251015"/>
                  </a:lnTo>
                  <a:close/>
                </a:path>
                <a:path w="41275" h="308609">
                  <a:moveTo>
                    <a:pt x="40995" y="237197"/>
                  </a:moveTo>
                  <a:lnTo>
                    <a:pt x="40640" y="235889"/>
                  </a:lnTo>
                  <a:lnTo>
                    <a:pt x="40284" y="234594"/>
                  </a:lnTo>
                  <a:lnTo>
                    <a:pt x="38938" y="233845"/>
                  </a:lnTo>
                  <a:lnTo>
                    <a:pt x="37642" y="234200"/>
                  </a:lnTo>
                  <a:lnTo>
                    <a:pt x="36347" y="234569"/>
                  </a:lnTo>
                  <a:lnTo>
                    <a:pt x="35598" y="235902"/>
                  </a:lnTo>
                  <a:lnTo>
                    <a:pt x="36309" y="238493"/>
                  </a:lnTo>
                  <a:lnTo>
                    <a:pt x="37655" y="239255"/>
                  </a:lnTo>
                  <a:lnTo>
                    <a:pt x="38950" y="238887"/>
                  </a:lnTo>
                  <a:lnTo>
                    <a:pt x="40246" y="238531"/>
                  </a:lnTo>
                  <a:lnTo>
                    <a:pt x="40995" y="237197"/>
                  </a:lnTo>
                  <a:close/>
                </a:path>
                <a:path w="41275" h="308609">
                  <a:moveTo>
                    <a:pt x="40995" y="223354"/>
                  </a:moveTo>
                  <a:lnTo>
                    <a:pt x="40640" y="222059"/>
                  </a:lnTo>
                  <a:lnTo>
                    <a:pt x="40284" y="220751"/>
                  </a:lnTo>
                  <a:lnTo>
                    <a:pt x="38938" y="220002"/>
                  </a:lnTo>
                  <a:lnTo>
                    <a:pt x="37642" y="220357"/>
                  </a:lnTo>
                  <a:lnTo>
                    <a:pt x="36347" y="220726"/>
                  </a:lnTo>
                  <a:lnTo>
                    <a:pt x="35598" y="222072"/>
                  </a:lnTo>
                  <a:lnTo>
                    <a:pt x="36309" y="224663"/>
                  </a:lnTo>
                  <a:lnTo>
                    <a:pt x="37655" y="225425"/>
                  </a:lnTo>
                  <a:lnTo>
                    <a:pt x="38950" y="225044"/>
                  </a:lnTo>
                  <a:lnTo>
                    <a:pt x="40246" y="224688"/>
                  </a:lnTo>
                  <a:lnTo>
                    <a:pt x="40995" y="223354"/>
                  </a:lnTo>
                  <a:close/>
                </a:path>
                <a:path w="41275" h="308609">
                  <a:moveTo>
                    <a:pt x="40995" y="209511"/>
                  </a:moveTo>
                  <a:lnTo>
                    <a:pt x="40640" y="208216"/>
                  </a:lnTo>
                  <a:lnTo>
                    <a:pt x="40284" y="206921"/>
                  </a:lnTo>
                  <a:lnTo>
                    <a:pt x="38938" y="206171"/>
                  </a:lnTo>
                  <a:lnTo>
                    <a:pt x="37642" y="206527"/>
                  </a:lnTo>
                  <a:lnTo>
                    <a:pt x="36347" y="206895"/>
                  </a:lnTo>
                  <a:lnTo>
                    <a:pt x="35598" y="208229"/>
                  </a:lnTo>
                  <a:lnTo>
                    <a:pt x="36309" y="210820"/>
                  </a:lnTo>
                  <a:lnTo>
                    <a:pt x="37655" y="211582"/>
                  </a:lnTo>
                  <a:lnTo>
                    <a:pt x="38950" y="211213"/>
                  </a:lnTo>
                  <a:lnTo>
                    <a:pt x="40246" y="210858"/>
                  </a:lnTo>
                  <a:lnTo>
                    <a:pt x="40995" y="209511"/>
                  </a:lnTo>
                  <a:close/>
                </a:path>
                <a:path w="41275" h="308609">
                  <a:moveTo>
                    <a:pt x="40995" y="195681"/>
                  </a:moveTo>
                  <a:lnTo>
                    <a:pt x="40640" y="194373"/>
                  </a:lnTo>
                  <a:lnTo>
                    <a:pt x="40284" y="193078"/>
                  </a:lnTo>
                  <a:lnTo>
                    <a:pt x="38938" y="192328"/>
                  </a:lnTo>
                  <a:lnTo>
                    <a:pt x="37642" y="192684"/>
                  </a:lnTo>
                  <a:lnTo>
                    <a:pt x="36347" y="193052"/>
                  </a:lnTo>
                  <a:lnTo>
                    <a:pt x="35598" y="194386"/>
                  </a:lnTo>
                  <a:lnTo>
                    <a:pt x="36309" y="196977"/>
                  </a:lnTo>
                  <a:lnTo>
                    <a:pt x="37655" y="197739"/>
                  </a:lnTo>
                  <a:lnTo>
                    <a:pt x="38950" y="197370"/>
                  </a:lnTo>
                  <a:lnTo>
                    <a:pt x="40246" y="197015"/>
                  </a:lnTo>
                  <a:lnTo>
                    <a:pt x="40995" y="195681"/>
                  </a:lnTo>
                  <a:close/>
                </a:path>
                <a:path w="41275" h="308609">
                  <a:moveTo>
                    <a:pt x="40995" y="181838"/>
                  </a:moveTo>
                  <a:lnTo>
                    <a:pt x="40640" y="180543"/>
                  </a:lnTo>
                  <a:lnTo>
                    <a:pt x="40284" y="179235"/>
                  </a:lnTo>
                  <a:lnTo>
                    <a:pt x="38938" y="178485"/>
                  </a:lnTo>
                  <a:lnTo>
                    <a:pt x="37642" y="178841"/>
                  </a:lnTo>
                  <a:lnTo>
                    <a:pt x="36347" y="179209"/>
                  </a:lnTo>
                  <a:lnTo>
                    <a:pt x="35598" y="180555"/>
                  </a:lnTo>
                  <a:lnTo>
                    <a:pt x="36309" y="183146"/>
                  </a:lnTo>
                  <a:lnTo>
                    <a:pt x="37655" y="183908"/>
                  </a:lnTo>
                  <a:lnTo>
                    <a:pt x="38950" y="183527"/>
                  </a:lnTo>
                  <a:lnTo>
                    <a:pt x="40246" y="183172"/>
                  </a:lnTo>
                  <a:lnTo>
                    <a:pt x="40995" y="181838"/>
                  </a:lnTo>
                  <a:close/>
                </a:path>
                <a:path w="41275" h="308609">
                  <a:moveTo>
                    <a:pt x="40995" y="167995"/>
                  </a:moveTo>
                  <a:lnTo>
                    <a:pt x="40640" y="166700"/>
                  </a:lnTo>
                  <a:lnTo>
                    <a:pt x="40284" y="165404"/>
                  </a:lnTo>
                  <a:lnTo>
                    <a:pt x="38938" y="164655"/>
                  </a:lnTo>
                  <a:lnTo>
                    <a:pt x="37642" y="165011"/>
                  </a:lnTo>
                  <a:lnTo>
                    <a:pt x="36347" y="165379"/>
                  </a:lnTo>
                  <a:lnTo>
                    <a:pt x="35598" y="166712"/>
                  </a:lnTo>
                  <a:lnTo>
                    <a:pt x="36309" y="169303"/>
                  </a:lnTo>
                  <a:lnTo>
                    <a:pt x="37655" y="170065"/>
                  </a:lnTo>
                  <a:lnTo>
                    <a:pt x="38950" y="169697"/>
                  </a:lnTo>
                  <a:lnTo>
                    <a:pt x="40246" y="169341"/>
                  </a:lnTo>
                  <a:lnTo>
                    <a:pt x="40995" y="167995"/>
                  </a:lnTo>
                  <a:close/>
                </a:path>
                <a:path w="41275" h="308609">
                  <a:moveTo>
                    <a:pt x="40995" y="154165"/>
                  </a:moveTo>
                  <a:lnTo>
                    <a:pt x="40640" y="152857"/>
                  </a:lnTo>
                  <a:lnTo>
                    <a:pt x="40284" y="151561"/>
                  </a:lnTo>
                  <a:lnTo>
                    <a:pt x="38938" y="150812"/>
                  </a:lnTo>
                  <a:lnTo>
                    <a:pt x="37642" y="151168"/>
                  </a:lnTo>
                  <a:lnTo>
                    <a:pt x="36347" y="151536"/>
                  </a:lnTo>
                  <a:lnTo>
                    <a:pt x="35598" y="152869"/>
                  </a:lnTo>
                  <a:lnTo>
                    <a:pt x="36309" y="155460"/>
                  </a:lnTo>
                  <a:lnTo>
                    <a:pt x="37655" y="156222"/>
                  </a:lnTo>
                  <a:lnTo>
                    <a:pt x="38950" y="155854"/>
                  </a:lnTo>
                  <a:lnTo>
                    <a:pt x="40246" y="155498"/>
                  </a:lnTo>
                  <a:lnTo>
                    <a:pt x="40995" y="154165"/>
                  </a:lnTo>
                  <a:close/>
                </a:path>
                <a:path w="41275" h="308609">
                  <a:moveTo>
                    <a:pt x="40995" y="140335"/>
                  </a:moveTo>
                  <a:lnTo>
                    <a:pt x="40640" y="139039"/>
                  </a:lnTo>
                  <a:lnTo>
                    <a:pt x="40284" y="137731"/>
                  </a:lnTo>
                  <a:lnTo>
                    <a:pt x="38938" y="136982"/>
                  </a:lnTo>
                  <a:lnTo>
                    <a:pt x="37642" y="137337"/>
                  </a:lnTo>
                  <a:lnTo>
                    <a:pt x="36347" y="137706"/>
                  </a:lnTo>
                  <a:lnTo>
                    <a:pt x="35598" y="139052"/>
                  </a:lnTo>
                  <a:lnTo>
                    <a:pt x="36309" y="141643"/>
                  </a:lnTo>
                  <a:lnTo>
                    <a:pt x="37655" y="142405"/>
                  </a:lnTo>
                  <a:lnTo>
                    <a:pt x="38950" y="142024"/>
                  </a:lnTo>
                  <a:lnTo>
                    <a:pt x="40246" y="141668"/>
                  </a:lnTo>
                  <a:lnTo>
                    <a:pt x="40995" y="140335"/>
                  </a:lnTo>
                  <a:close/>
                </a:path>
                <a:path w="41275" h="308609">
                  <a:moveTo>
                    <a:pt x="40995" y="126492"/>
                  </a:moveTo>
                  <a:lnTo>
                    <a:pt x="40640" y="125196"/>
                  </a:lnTo>
                  <a:lnTo>
                    <a:pt x="40284" y="123901"/>
                  </a:lnTo>
                  <a:lnTo>
                    <a:pt x="38938" y="123139"/>
                  </a:lnTo>
                  <a:lnTo>
                    <a:pt x="36347" y="123875"/>
                  </a:lnTo>
                  <a:lnTo>
                    <a:pt x="35598" y="125209"/>
                  </a:lnTo>
                  <a:lnTo>
                    <a:pt x="36309" y="127800"/>
                  </a:lnTo>
                  <a:lnTo>
                    <a:pt x="37655" y="128562"/>
                  </a:lnTo>
                  <a:lnTo>
                    <a:pt x="38950" y="128193"/>
                  </a:lnTo>
                  <a:lnTo>
                    <a:pt x="40246" y="127838"/>
                  </a:lnTo>
                  <a:lnTo>
                    <a:pt x="40995" y="126492"/>
                  </a:lnTo>
                  <a:close/>
                </a:path>
                <a:path w="41275" h="308609">
                  <a:moveTo>
                    <a:pt x="40995" y="112661"/>
                  </a:moveTo>
                  <a:lnTo>
                    <a:pt x="40640" y="111353"/>
                  </a:lnTo>
                  <a:lnTo>
                    <a:pt x="40284" y="110058"/>
                  </a:lnTo>
                  <a:lnTo>
                    <a:pt x="38938" y="109308"/>
                  </a:lnTo>
                  <a:lnTo>
                    <a:pt x="37642" y="109664"/>
                  </a:lnTo>
                  <a:lnTo>
                    <a:pt x="36347" y="110032"/>
                  </a:lnTo>
                  <a:lnTo>
                    <a:pt x="35598" y="111366"/>
                  </a:lnTo>
                  <a:lnTo>
                    <a:pt x="36309" y="113957"/>
                  </a:lnTo>
                  <a:lnTo>
                    <a:pt x="37655" y="114719"/>
                  </a:lnTo>
                  <a:lnTo>
                    <a:pt x="38950" y="114350"/>
                  </a:lnTo>
                  <a:lnTo>
                    <a:pt x="40246" y="113995"/>
                  </a:lnTo>
                  <a:lnTo>
                    <a:pt x="40995" y="112661"/>
                  </a:lnTo>
                  <a:close/>
                </a:path>
                <a:path w="41275" h="308609">
                  <a:moveTo>
                    <a:pt x="40995" y="98818"/>
                  </a:moveTo>
                  <a:lnTo>
                    <a:pt x="40640" y="97523"/>
                  </a:lnTo>
                  <a:lnTo>
                    <a:pt x="40284" y="96215"/>
                  </a:lnTo>
                  <a:lnTo>
                    <a:pt x="38938" y="95465"/>
                  </a:lnTo>
                  <a:lnTo>
                    <a:pt x="37642" y="95821"/>
                  </a:lnTo>
                  <a:lnTo>
                    <a:pt x="36347" y="96189"/>
                  </a:lnTo>
                  <a:lnTo>
                    <a:pt x="35598" y="97536"/>
                  </a:lnTo>
                  <a:lnTo>
                    <a:pt x="36309" y="100126"/>
                  </a:lnTo>
                  <a:lnTo>
                    <a:pt x="37655" y="100888"/>
                  </a:lnTo>
                  <a:lnTo>
                    <a:pt x="38950" y="100507"/>
                  </a:lnTo>
                  <a:lnTo>
                    <a:pt x="40246" y="100152"/>
                  </a:lnTo>
                  <a:lnTo>
                    <a:pt x="40995" y="9881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94"/>
            <p:cNvSpPr/>
            <p:nvPr/>
          </p:nvSpPr>
          <p:spPr>
            <a:xfrm>
              <a:off x="8431568" y="8440340"/>
              <a:ext cx="107957" cy="781818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410" y="102755"/>
                  </a:moveTo>
                  <a:lnTo>
                    <a:pt x="5054" y="101447"/>
                  </a:lnTo>
                  <a:lnTo>
                    <a:pt x="4699" y="100152"/>
                  </a:lnTo>
                  <a:lnTo>
                    <a:pt x="3340" y="99402"/>
                  </a:lnTo>
                  <a:lnTo>
                    <a:pt x="749" y="100126"/>
                  </a:lnTo>
                  <a:lnTo>
                    <a:pt x="0" y="101460"/>
                  </a:lnTo>
                  <a:lnTo>
                    <a:pt x="723" y="104051"/>
                  </a:lnTo>
                  <a:lnTo>
                    <a:pt x="2070" y="104813"/>
                  </a:lnTo>
                  <a:lnTo>
                    <a:pt x="3352" y="104444"/>
                  </a:lnTo>
                  <a:lnTo>
                    <a:pt x="4660" y="104089"/>
                  </a:lnTo>
                  <a:lnTo>
                    <a:pt x="5410" y="102755"/>
                  </a:lnTo>
                  <a:close/>
                </a:path>
                <a:path w="41275" h="308609">
                  <a:moveTo>
                    <a:pt x="5410" y="88912"/>
                  </a:moveTo>
                  <a:lnTo>
                    <a:pt x="5054" y="87617"/>
                  </a:lnTo>
                  <a:lnTo>
                    <a:pt x="4699" y="86309"/>
                  </a:lnTo>
                  <a:lnTo>
                    <a:pt x="3340" y="85559"/>
                  </a:lnTo>
                  <a:lnTo>
                    <a:pt x="749" y="86283"/>
                  </a:lnTo>
                  <a:lnTo>
                    <a:pt x="0" y="87630"/>
                  </a:lnTo>
                  <a:lnTo>
                    <a:pt x="723" y="90208"/>
                  </a:lnTo>
                  <a:lnTo>
                    <a:pt x="2070" y="90970"/>
                  </a:lnTo>
                  <a:lnTo>
                    <a:pt x="3352" y="90601"/>
                  </a:lnTo>
                  <a:lnTo>
                    <a:pt x="4660" y="90246"/>
                  </a:lnTo>
                  <a:lnTo>
                    <a:pt x="5410" y="88912"/>
                  </a:lnTo>
                  <a:close/>
                </a:path>
                <a:path w="41275" h="308609">
                  <a:moveTo>
                    <a:pt x="5410" y="75069"/>
                  </a:moveTo>
                  <a:lnTo>
                    <a:pt x="5054" y="73774"/>
                  </a:lnTo>
                  <a:lnTo>
                    <a:pt x="4699" y="72466"/>
                  </a:lnTo>
                  <a:lnTo>
                    <a:pt x="3340" y="71716"/>
                  </a:lnTo>
                  <a:lnTo>
                    <a:pt x="749" y="72453"/>
                  </a:lnTo>
                  <a:lnTo>
                    <a:pt x="0" y="73787"/>
                  </a:lnTo>
                  <a:lnTo>
                    <a:pt x="368" y="75082"/>
                  </a:lnTo>
                  <a:lnTo>
                    <a:pt x="723" y="76377"/>
                  </a:lnTo>
                  <a:lnTo>
                    <a:pt x="2070" y="77139"/>
                  </a:lnTo>
                  <a:lnTo>
                    <a:pt x="3352" y="76771"/>
                  </a:lnTo>
                  <a:lnTo>
                    <a:pt x="4660" y="76415"/>
                  </a:lnTo>
                  <a:lnTo>
                    <a:pt x="5410" y="75069"/>
                  </a:lnTo>
                  <a:close/>
                </a:path>
                <a:path w="41275" h="308609">
                  <a:moveTo>
                    <a:pt x="5410" y="61239"/>
                  </a:moveTo>
                  <a:lnTo>
                    <a:pt x="5054" y="59931"/>
                  </a:lnTo>
                  <a:lnTo>
                    <a:pt x="4699" y="58635"/>
                  </a:lnTo>
                  <a:lnTo>
                    <a:pt x="3340" y="57886"/>
                  </a:lnTo>
                  <a:lnTo>
                    <a:pt x="749" y="58610"/>
                  </a:lnTo>
                  <a:lnTo>
                    <a:pt x="0" y="59944"/>
                  </a:lnTo>
                  <a:lnTo>
                    <a:pt x="723" y="62534"/>
                  </a:lnTo>
                  <a:lnTo>
                    <a:pt x="2070" y="63296"/>
                  </a:lnTo>
                  <a:lnTo>
                    <a:pt x="3352" y="62928"/>
                  </a:lnTo>
                  <a:lnTo>
                    <a:pt x="4660" y="62572"/>
                  </a:lnTo>
                  <a:lnTo>
                    <a:pt x="5410" y="61239"/>
                  </a:lnTo>
                  <a:close/>
                </a:path>
                <a:path w="41275" h="308609">
                  <a:moveTo>
                    <a:pt x="5410" y="47396"/>
                  </a:moveTo>
                  <a:lnTo>
                    <a:pt x="5054" y="46101"/>
                  </a:lnTo>
                  <a:lnTo>
                    <a:pt x="4699" y="44792"/>
                  </a:lnTo>
                  <a:lnTo>
                    <a:pt x="3340" y="44043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368" y="47409"/>
                  </a:lnTo>
                  <a:lnTo>
                    <a:pt x="723" y="48704"/>
                  </a:lnTo>
                  <a:lnTo>
                    <a:pt x="2070" y="49466"/>
                  </a:lnTo>
                  <a:lnTo>
                    <a:pt x="3352" y="49085"/>
                  </a:lnTo>
                  <a:lnTo>
                    <a:pt x="4660" y="48729"/>
                  </a:lnTo>
                  <a:lnTo>
                    <a:pt x="5410" y="47396"/>
                  </a:lnTo>
                  <a:close/>
                </a:path>
                <a:path w="41275" h="308609">
                  <a:moveTo>
                    <a:pt x="5410" y="33553"/>
                  </a:moveTo>
                  <a:lnTo>
                    <a:pt x="5054" y="32258"/>
                  </a:lnTo>
                  <a:lnTo>
                    <a:pt x="4699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368" y="33566"/>
                  </a:lnTo>
                  <a:lnTo>
                    <a:pt x="723" y="34861"/>
                  </a:lnTo>
                  <a:lnTo>
                    <a:pt x="2070" y="35623"/>
                  </a:lnTo>
                  <a:lnTo>
                    <a:pt x="3352" y="35255"/>
                  </a:lnTo>
                  <a:lnTo>
                    <a:pt x="4660" y="34899"/>
                  </a:lnTo>
                  <a:lnTo>
                    <a:pt x="5410" y="33553"/>
                  </a:lnTo>
                  <a:close/>
                </a:path>
                <a:path w="41275" h="308609">
                  <a:moveTo>
                    <a:pt x="5410" y="19735"/>
                  </a:moveTo>
                  <a:lnTo>
                    <a:pt x="5054" y="18427"/>
                  </a:lnTo>
                  <a:lnTo>
                    <a:pt x="4699" y="17132"/>
                  </a:lnTo>
                  <a:lnTo>
                    <a:pt x="3340" y="16383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23" y="21031"/>
                  </a:lnTo>
                  <a:lnTo>
                    <a:pt x="2070" y="21793"/>
                  </a:lnTo>
                  <a:lnTo>
                    <a:pt x="3352" y="21424"/>
                  </a:lnTo>
                  <a:lnTo>
                    <a:pt x="4660" y="21069"/>
                  </a:lnTo>
                  <a:lnTo>
                    <a:pt x="5410" y="19735"/>
                  </a:lnTo>
                  <a:close/>
                </a:path>
                <a:path w="41275" h="308609">
                  <a:moveTo>
                    <a:pt x="5410" y="5892"/>
                  </a:moveTo>
                  <a:lnTo>
                    <a:pt x="4699" y="3289"/>
                  </a:lnTo>
                  <a:lnTo>
                    <a:pt x="3340" y="2540"/>
                  </a:lnTo>
                  <a:lnTo>
                    <a:pt x="2717" y="2705"/>
                  </a:lnTo>
                  <a:lnTo>
                    <a:pt x="50" y="4508"/>
                  </a:lnTo>
                  <a:lnTo>
                    <a:pt x="723" y="7200"/>
                  </a:lnTo>
                  <a:lnTo>
                    <a:pt x="2070" y="7962"/>
                  </a:lnTo>
                  <a:lnTo>
                    <a:pt x="3352" y="7581"/>
                  </a:lnTo>
                  <a:lnTo>
                    <a:pt x="4660" y="7226"/>
                  </a:lnTo>
                  <a:lnTo>
                    <a:pt x="5410" y="5892"/>
                  </a:lnTo>
                  <a:close/>
                </a:path>
                <a:path w="41275" h="308609">
                  <a:moveTo>
                    <a:pt x="12433" y="100774"/>
                  </a:moveTo>
                  <a:lnTo>
                    <a:pt x="12077" y="99479"/>
                  </a:lnTo>
                  <a:lnTo>
                    <a:pt x="11722" y="98183"/>
                  </a:lnTo>
                  <a:lnTo>
                    <a:pt x="10363" y="97421"/>
                  </a:lnTo>
                  <a:lnTo>
                    <a:pt x="7785" y="98158"/>
                  </a:lnTo>
                  <a:lnTo>
                    <a:pt x="7035" y="99491"/>
                  </a:lnTo>
                  <a:lnTo>
                    <a:pt x="7747" y="102082"/>
                  </a:lnTo>
                  <a:lnTo>
                    <a:pt x="9093" y="102844"/>
                  </a:lnTo>
                  <a:lnTo>
                    <a:pt x="10388" y="102476"/>
                  </a:lnTo>
                  <a:lnTo>
                    <a:pt x="11684" y="102120"/>
                  </a:lnTo>
                  <a:lnTo>
                    <a:pt x="12433" y="100774"/>
                  </a:lnTo>
                  <a:close/>
                </a:path>
                <a:path w="41275" h="308609">
                  <a:moveTo>
                    <a:pt x="12433" y="86956"/>
                  </a:moveTo>
                  <a:lnTo>
                    <a:pt x="12077" y="85648"/>
                  </a:lnTo>
                  <a:lnTo>
                    <a:pt x="11722" y="84353"/>
                  </a:lnTo>
                  <a:lnTo>
                    <a:pt x="10363" y="83604"/>
                  </a:lnTo>
                  <a:lnTo>
                    <a:pt x="7785" y="84328"/>
                  </a:lnTo>
                  <a:lnTo>
                    <a:pt x="7035" y="85661"/>
                  </a:lnTo>
                  <a:lnTo>
                    <a:pt x="7747" y="88252"/>
                  </a:lnTo>
                  <a:lnTo>
                    <a:pt x="9093" y="89014"/>
                  </a:lnTo>
                  <a:lnTo>
                    <a:pt x="10388" y="88646"/>
                  </a:lnTo>
                  <a:lnTo>
                    <a:pt x="11684" y="88290"/>
                  </a:lnTo>
                  <a:lnTo>
                    <a:pt x="12433" y="86956"/>
                  </a:lnTo>
                  <a:close/>
                </a:path>
                <a:path w="41275" h="308609">
                  <a:moveTo>
                    <a:pt x="12433" y="73113"/>
                  </a:moveTo>
                  <a:lnTo>
                    <a:pt x="12077" y="71818"/>
                  </a:lnTo>
                  <a:lnTo>
                    <a:pt x="11722" y="70510"/>
                  </a:lnTo>
                  <a:lnTo>
                    <a:pt x="10363" y="69761"/>
                  </a:lnTo>
                  <a:lnTo>
                    <a:pt x="7785" y="70485"/>
                  </a:lnTo>
                  <a:lnTo>
                    <a:pt x="7035" y="71831"/>
                  </a:lnTo>
                  <a:lnTo>
                    <a:pt x="7747" y="74422"/>
                  </a:lnTo>
                  <a:lnTo>
                    <a:pt x="9093" y="75184"/>
                  </a:lnTo>
                  <a:lnTo>
                    <a:pt x="10388" y="74803"/>
                  </a:lnTo>
                  <a:lnTo>
                    <a:pt x="11684" y="74447"/>
                  </a:lnTo>
                  <a:lnTo>
                    <a:pt x="12433" y="73113"/>
                  </a:lnTo>
                  <a:close/>
                </a:path>
                <a:path w="41275" h="308609">
                  <a:moveTo>
                    <a:pt x="12433" y="59270"/>
                  </a:moveTo>
                  <a:lnTo>
                    <a:pt x="12077" y="57975"/>
                  </a:lnTo>
                  <a:lnTo>
                    <a:pt x="11722" y="56680"/>
                  </a:lnTo>
                  <a:lnTo>
                    <a:pt x="10363" y="55918"/>
                  </a:lnTo>
                  <a:lnTo>
                    <a:pt x="7785" y="56654"/>
                  </a:lnTo>
                  <a:lnTo>
                    <a:pt x="7035" y="57988"/>
                  </a:lnTo>
                  <a:lnTo>
                    <a:pt x="7747" y="60579"/>
                  </a:lnTo>
                  <a:lnTo>
                    <a:pt x="9093" y="61341"/>
                  </a:lnTo>
                  <a:lnTo>
                    <a:pt x="10388" y="60972"/>
                  </a:lnTo>
                  <a:lnTo>
                    <a:pt x="11684" y="60617"/>
                  </a:lnTo>
                  <a:lnTo>
                    <a:pt x="12433" y="59270"/>
                  </a:lnTo>
                  <a:close/>
                </a:path>
                <a:path w="41275" h="308609">
                  <a:moveTo>
                    <a:pt x="12433" y="45440"/>
                  </a:moveTo>
                  <a:lnTo>
                    <a:pt x="12077" y="44132"/>
                  </a:lnTo>
                  <a:lnTo>
                    <a:pt x="11722" y="42837"/>
                  </a:lnTo>
                  <a:lnTo>
                    <a:pt x="10363" y="42087"/>
                  </a:lnTo>
                  <a:lnTo>
                    <a:pt x="7785" y="42811"/>
                  </a:lnTo>
                  <a:lnTo>
                    <a:pt x="7035" y="44145"/>
                  </a:lnTo>
                  <a:lnTo>
                    <a:pt x="7747" y="46736"/>
                  </a:lnTo>
                  <a:lnTo>
                    <a:pt x="9093" y="47498"/>
                  </a:lnTo>
                  <a:lnTo>
                    <a:pt x="10388" y="47129"/>
                  </a:lnTo>
                  <a:lnTo>
                    <a:pt x="11684" y="46774"/>
                  </a:lnTo>
                  <a:lnTo>
                    <a:pt x="12433" y="45440"/>
                  </a:lnTo>
                  <a:close/>
                </a:path>
                <a:path w="41275" h="308609">
                  <a:moveTo>
                    <a:pt x="12433" y="31597"/>
                  </a:moveTo>
                  <a:lnTo>
                    <a:pt x="12077" y="30302"/>
                  </a:lnTo>
                  <a:lnTo>
                    <a:pt x="11722" y="28994"/>
                  </a:lnTo>
                  <a:lnTo>
                    <a:pt x="10363" y="28244"/>
                  </a:lnTo>
                  <a:lnTo>
                    <a:pt x="7785" y="28968"/>
                  </a:lnTo>
                  <a:lnTo>
                    <a:pt x="7035" y="30314"/>
                  </a:lnTo>
                  <a:lnTo>
                    <a:pt x="7747" y="32905"/>
                  </a:lnTo>
                  <a:lnTo>
                    <a:pt x="9093" y="33667"/>
                  </a:lnTo>
                  <a:lnTo>
                    <a:pt x="10388" y="33286"/>
                  </a:lnTo>
                  <a:lnTo>
                    <a:pt x="11684" y="32931"/>
                  </a:lnTo>
                  <a:lnTo>
                    <a:pt x="12433" y="31597"/>
                  </a:lnTo>
                  <a:close/>
                </a:path>
                <a:path w="41275" h="308609">
                  <a:moveTo>
                    <a:pt x="12433" y="17754"/>
                  </a:moveTo>
                  <a:lnTo>
                    <a:pt x="12077" y="16459"/>
                  </a:lnTo>
                  <a:lnTo>
                    <a:pt x="11722" y="15163"/>
                  </a:lnTo>
                  <a:lnTo>
                    <a:pt x="10363" y="14401"/>
                  </a:lnTo>
                  <a:lnTo>
                    <a:pt x="7785" y="15138"/>
                  </a:lnTo>
                  <a:lnTo>
                    <a:pt x="7035" y="16471"/>
                  </a:lnTo>
                  <a:lnTo>
                    <a:pt x="7747" y="19062"/>
                  </a:lnTo>
                  <a:lnTo>
                    <a:pt x="9093" y="19824"/>
                  </a:lnTo>
                  <a:lnTo>
                    <a:pt x="10388" y="19456"/>
                  </a:lnTo>
                  <a:lnTo>
                    <a:pt x="11684" y="19100"/>
                  </a:lnTo>
                  <a:lnTo>
                    <a:pt x="12433" y="17754"/>
                  </a:lnTo>
                  <a:close/>
                </a:path>
                <a:path w="41275" h="308609">
                  <a:moveTo>
                    <a:pt x="12433" y="3924"/>
                  </a:moveTo>
                  <a:lnTo>
                    <a:pt x="12077" y="2616"/>
                  </a:lnTo>
                  <a:lnTo>
                    <a:pt x="11722" y="1320"/>
                  </a:lnTo>
                  <a:lnTo>
                    <a:pt x="10363" y="571"/>
                  </a:lnTo>
                  <a:lnTo>
                    <a:pt x="7785" y="1295"/>
                  </a:lnTo>
                  <a:lnTo>
                    <a:pt x="7035" y="2628"/>
                  </a:lnTo>
                  <a:lnTo>
                    <a:pt x="7747" y="5219"/>
                  </a:lnTo>
                  <a:lnTo>
                    <a:pt x="9093" y="5981"/>
                  </a:lnTo>
                  <a:lnTo>
                    <a:pt x="10388" y="5613"/>
                  </a:lnTo>
                  <a:lnTo>
                    <a:pt x="11684" y="5257"/>
                  </a:lnTo>
                  <a:lnTo>
                    <a:pt x="12433" y="3924"/>
                  </a:lnTo>
                  <a:close/>
                </a:path>
                <a:path w="41275" h="308609">
                  <a:moveTo>
                    <a:pt x="19469" y="98818"/>
                  </a:moveTo>
                  <a:lnTo>
                    <a:pt x="19113" y="97523"/>
                  </a:lnTo>
                  <a:lnTo>
                    <a:pt x="18757" y="96215"/>
                  </a:lnTo>
                  <a:lnTo>
                    <a:pt x="17411" y="95465"/>
                  </a:lnTo>
                  <a:lnTo>
                    <a:pt x="16116" y="95821"/>
                  </a:lnTo>
                  <a:lnTo>
                    <a:pt x="14820" y="96189"/>
                  </a:lnTo>
                  <a:lnTo>
                    <a:pt x="14071" y="97536"/>
                  </a:lnTo>
                  <a:lnTo>
                    <a:pt x="14782" y="100126"/>
                  </a:lnTo>
                  <a:lnTo>
                    <a:pt x="16129" y="100888"/>
                  </a:lnTo>
                  <a:lnTo>
                    <a:pt x="17424" y="100507"/>
                  </a:lnTo>
                  <a:lnTo>
                    <a:pt x="18719" y="100152"/>
                  </a:lnTo>
                  <a:lnTo>
                    <a:pt x="19469" y="98818"/>
                  </a:lnTo>
                  <a:close/>
                </a:path>
                <a:path w="41275" h="308609">
                  <a:moveTo>
                    <a:pt x="19469" y="84975"/>
                  </a:moveTo>
                  <a:lnTo>
                    <a:pt x="19113" y="83680"/>
                  </a:lnTo>
                  <a:lnTo>
                    <a:pt x="18757" y="82384"/>
                  </a:lnTo>
                  <a:lnTo>
                    <a:pt x="17411" y="81635"/>
                  </a:lnTo>
                  <a:lnTo>
                    <a:pt x="16116" y="81991"/>
                  </a:lnTo>
                  <a:lnTo>
                    <a:pt x="14820" y="82359"/>
                  </a:lnTo>
                  <a:lnTo>
                    <a:pt x="14071" y="83693"/>
                  </a:lnTo>
                  <a:lnTo>
                    <a:pt x="14782" y="86283"/>
                  </a:lnTo>
                  <a:lnTo>
                    <a:pt x="16129" y="87045"/>
                  </a:lnTo>
                  <a:lnTo>
                    <a:pt x="17424" y="86677"/>
                  </a:lnTo>
                  <a:lnTo>
                    <a:pt x="18719" y="86321"/>
                  </a:lnTo>
                  <a:lnTo>
                    <a:pt x="19469" y="84975"/>
                  </a:lnTo>
                  <a:close/>
                </a:path>
                <a:path w="41275" h="308609">
                  <a:moveTo>
                    <a:pt x="19469" y="71145"/>
                  </a:moveTo>
                  <a:lnTo>
                    <a:pt x="19113" y="69837"/>
                  </a:lnTo>
                  <a:lnTo>
                    <a:pt x="18757" y="68541"/>
                  </a:lnTo>
                  <a:lnTo>
                    <a:pt x="17411" y="67792"/>
                  </a:lnTo>
                  <a:lnTo>
                    <a:pt x="16116" y="68148"/>
                  </a:lnTo>
                  <a:lnTo>
                    <a:pt x="14820" y="68516"/>
                  </a:lnTo>
                  <a:lnTo>
                    <a:pt x="14071" y="69850"/>
                  </a:lnTo>
                  <a:lnTo>
                    <a:pt x="14782" y="72440"/>
                  </a:lnTo>
                  <a:lnTo>
                    <a:pt x="16129" y="73202"/>
                  </a:lnTo>
                  <a:lnTo>
                    <a:pt x="17424" y="72834"/>
                  </a:lnTo>
                  <a:lnTo>
                    <a:pt x="18719" y="72478"/>
                  </a:lnTo>
                  <a:lnTo>
                    <a:pt x="19469" y="71145"/>
                  </a:lnTo>
                  <a:close/>
                </a:path>
                <a:path w="41275" h="308609">
                  <a:moveTo>
                    <a:pt x="19469" y="57315"/>
                  </a:moveTo>
                  <a:lnTo>
                    <a:pt x="19113" y="56019"/>
                  </a:lnTo>
                  <a:lnTo>
                    <a:pt x="18757" y="54711"/>
                  </a:lnTo>
                  <a:lnTo>
                    <a:pt x="17411" y="53962"/>
                  </a:lnTo>
                  <a:lnTo>
                    <a:pt x="16116" y="54317"/>
                  </a:lnTo>
                  <a:lnTo>
                    <a:pt x="14820" y="54686"/>
                  </a:lnTo>
                  <a:lnTo>
                    <a:pt x="14071" y="56032"/>
                  </a:lnTo>
                  <a:lnTo>
                    <a:pt x="14782" y="58623"/>
                  </a:lnTo>
                  <a:lnTo>
                    <a:pt x="16129" y="59385"/>
                  </a:lnTo>
                  <a:lnTo>
                    <a:pt x="17424" y="59004"/>
                  </a:lnTo>
                  <a:lnTo>
                    <a:pt x="18719" y="58648"/>
                  </a:lnTo>
                  <a:lnTo>
                    <a:pt x="19469" y="57315"/>
                  </a:lnTo>
                  <a:close/>
                </a:path>
                <a:path w="41275" h="308609">
                  <a:moveTo>
                    <a:pt x="19469" y="43472"/>
                  </a:moveTo>
                  <a:lnTo>
                    <a:pt x="19113" y="42176"/>
                  </a:lnTo>
                  <a:lnTo>
                    <a:pt x="18757" y="40881"/>
                  </a:lnTo>
                  <a:lnTo>
                    <a:pt x="17411" y="40132"/>
                  </a:lnTo>
                  <a:lnTo>
                    <a:pt x="16116" y="40487"/>
                  </a:lnTo>
                  <a:lnTo>
                    <a:pt x="14820" y="40855"/>
                  </a:lnTo>
                  <a:lnTo>
                    <a:pt x="14071" y="42189"/>
                  </a:lnTo>
                  <a:lnTo>
                    <a:pt x="14782" y="44780"/>
                  </a:lnTo>
                  <a:lnTo>
                    <a:pt x="16129" y="45542"/>
                  </a:lnTo>
                  <a:lnTo>
                    <a:pt x="17424" y="45173"/>
                  </a:lnTo>
                  <a:lnTo>
                    <a:pt x="18719" y="44818"/>
                  </a:lnTo>
                  <a:lnTo>
                    <a:pt x="19469" y="43472"/>
                  </a:lnTo>
                  <a:close/>
                </a:path>
                <a:path w="41275" h="308609">
                  <a:moveTo>
                    <a:pt x="19469" y="29641"/>
                  </a:moveTo>
                  <a:lnTo>
                    <a:pt x="19113" y="28333"/>
                  </a:lnTo>
                  <a:lnTo>
                    <a:pt x="18757" y="27038"/>
                  </a:lnTo>
                  <a:lnTo>
                    <a:pt x="17411" y="26289"/>
                  </a:lnTo>
                  <a:lnTo>
                    <a:pt x="16116" y="26644"/>
                  </a:lnTo>
                  <a:lnTo>
                    <a:pt x="14820" y="27012"/>
                  </a:lnTo>
                  <a:lnTo>
                    <a:pt x="14071" y="28346"/>
                  </a:lnTo>
                  <a:lnTo>
                    <a:pt x="14782" y="30937"/>
                  </a:lnTo>
                  <a:lnTo>
                    <a:pt x="16129" y="31699"/>
                  </a:lnTo>
                  <a:lnTo>
                    <a:pt x="17424" y="31330"/>
                  </a:lnTo>
                  <a:lnTo>
                    <a:pt x="18719" y="30975"/>
                  </a:lnTo>
                  <a:lnTo>
                    <a:pt x="19469" y="29641"/>
                  </a:lnTo>
                  <a:close/>
                </a:path>
                <a:path w="41275" h="308609">
                  <a:moveTo>
                    <a:pt x="19469" y="15798"/>
                  </a:moveTo>
                  <a:lnTo>
                    <a:pt x="19113" y="14503"/>
                  </a:lnTo>
                  <a:lnTo>
                    <a:pt x="18757" y="13195"/>
                  </a:lnTo>
                  <a:lnTo>
                    <a:pt x="17411" y="12446"/>
                  </a:lnTo>
                  <a:lnTo>
                    <a:pt x="16116" y="12801"/>
                  </a:lnTo>
                  <a:lnTo>
                    <a:pt x="14820" y="13169"/>
                  </a:lnTo>
                  <a:lnTo>
                    <a:pt x="14071" y="14516"/>
                  </a:lnTo>
                  <a:lnTo>
                    <a:pt x="14782" y="17106"/>
                  </a:lnTo>
                  <a:lnTo>
                    <a:pt x="16129" y="17868"/>
                  </a:lnTo>
                  <a:lnTo>
                    <a:pt x="17424" y="17487"/>
                  </a:lnTo>
                  <a:lnTo>
                    <a:pt x="18719" y="17132"/>
                  </a:lnTo>
                  <a:lnTo>
                    <a:pt x="19469" y="15798"/>
                  </a:lnTo>
                  <a:close/>
                </a:path>
                <a:path w="41275" h="308609">
                  <a:moveTo>
                    <a:pt x="19469" y="1955"/>
                  </a:moveTo>
                  <a:lnTo>
                    <a:pt x="18935" y="0"/>
                  </a:lnTo>
                  <a:lnTo>
                    <a:pt x="14452" y="0"/>
                  </a:lnTo>
                  <a:lnTo>
                    <a:pt x="14071" y="673"/>
                  </a:lnTo>
                  <a:lnTo>
                    <a:pt x="14782" y="3263"/>
                  </a:lnTo>
                  <a:lnTo>
                    <a:pt x="16129" y="4025"/>
                  </a:lnTo>
                  <a:lnTo>
                    <a:pt x="18719" y="3302"/>
                  </a:lnTo>
                  <a:lnTo>
                    <a:pt x="19469" y="1955"/>
                  </a:lnTo>
                  <a:close/>
                </a:path>
                <a:path w="41275" h="308609">
                  <a:moveTo>
                    <a:pt x="26428" y="308495"/>
                  </a:moveTo>
                  <a:lnTo>
                    <a:pt x="26212" y="307695"/>
                  </a:lnTo>
                  <a:lnTo>
                    <a:pt x="24866" y="306946"/>
                  </a:lnTo>
                  <a:lnTo>
                    <a:pt x="22275" y="307670"/>
                  </a:lnTo>
                  <a:lnTo>
                    <a:pt x="21805" y="308495"/>
                  </a:lnTo>
                  <a:lnTo>
                    <a:pt x="26428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68" y="295173"/>
                  </a:lnTo>
                  <a:lnTo>
                    <a:pt x="26212" y="293865"/>
                  </a:lnTo>
                  <a:lnTo>
                    <a:pt x="24866" y="293116"/>
                  </a:lnTo>
                  <a:lnTo>
                    <a:pt x="23571" y="293471"/>
                  </a:lnTo>
                  <a:lnTo>
                    <a:pt x="22275" y="293839"/>
                  </a:lnTo>
                  <a:lnTo>
                    <a:pt x="21526" y="295186"/>
                  </a:lnTo>
                  <a:lnTo>
                    <a:pt x="22237" y="297764"/>
                  </a:lnTo>
                  <a:lnTo>
                    <a:pt x="23596" y="298526"/>
                  </a:lnTo>
                  <a:lnTo>
                    <a:pt x="24879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68" y="281330"/>
                  </a:lnTo>
                  <a:lnTo>
                    <a:pt x="26212" y="280022"/>
                  </a:lnTo>
                  <a:lnTo>
                    <a:pt x="24866" y="279273"/>
                  </a:lnTo>
                  <a:lnTo>
                    <a:pt x="22275" y="280009"/>
                  </a:lnTo>
                  <a:lnTo>
                    <a:pt x="21526" y="281343"/>
                  </a:lnTo>
                  <a:lnTo>
                    <a:pt x="22237" y="283933"/>
                  </a:lnTo>
                  <a:lnTo>
                    <a:pt x="23596" y="284695"/>
                  </a:lnTo>
                  <a:lnTo>
                    <a:pt x="24879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68" y="267487"/>
                  </a:lnTo>
                  <a:lnTo>
                    <a:pt x="26212" y="266192"/>
                  </a:lnTo>
                  <a:lnTo>
                    <a:pt x="24866" y="265442"/>
                  </a:lnTo>
                  <a:lnTo>
                    <a:pt x="23571" y="265798"/>
                  </a:lnTo>
                  <a:lnTo>
                    <a:pt x="22275" y="266166"/>
                  </a:lnTo>
                  <a:lnTo>
                    <a:pt x="21526" y="267500"/>
                  </a:lnTo>
                  <a:lnTo>
                    <a:pt x="22237" y="270090"/>
                  </a:lnTo>
                  <a:lnTo>
                    <a:pt x="23596" y="270852"/>
                  </a:lnTo>
                  <a:lnTo>
                    <a:pt x="24879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68" y="253644"/>
                  </a:lnTo>
                  <a:lnTo>
                    <a:pt x="26212" y="252349"/>
                  </a:lnTo>
                  <a:lnTo>
                    <a:pt x="24866" y="251599"/>
                  </a:lnTo>
                  <a:lnTo>
                    <a:pt x="23571" y="251955"/>
                  </a:lnTo>
                  <a:lnTo>
                    <a:pt x="22275" y="252323"/>
                  </a:lnTo>
                  <a:lnTo>
                    <a:pt x="21526" y="253669"/>
                  </a:lnTo>
                  <a:lnTo>
                    <a:pt x="22237" y="256247"/>
                  </a:lnTo>
                  <a:lnTo>
                    <a:pt x="23596" y="257009"/>
                  </a:lnTo>
                  <a:lnTo>
                    <a:pt x="24879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68" y="239814"/>
                  </a:lnTo>
                  <a:lnTo>
                    <a:pt x="26212" y="238506"/>
                  </a:lnTo>
                  <a:lnTo>
                    <a:pt x="24866" y="237756"/>
                  </a:lnTo>
                  <a:lnTo>
                    <a:pt x="22275" y="238493"/>
                  </a:lnTo>
                  <a:lnTo>
                    <a:pt x="21526" y="239826"/>
                  </a:lnTo>
                  <a:lnTo>
                    <a:pt x="22237" y="242417"/>
                  </a:lnTo>
                  <a:lnTo>
                    <a:pt x="23596" y="243179"/>
                  </a:lnTo>
                  <a:lnTo>
                    <a:pt x="24879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68" y="225971"/>
                  </a:lnTo>
                  <a:lnTo>
                    <a:pt x="26212" y="224675"/>
                  </a:lnTo>
                  <a:lnTo>
                    <a:pt x="24866" y="223926"/>
                  </a:lnTo>
                  <a:lnTo>
                    <a:pt x="23571" y="224282"/>
                  </a:lnTo>
                  <a:lnTo>
                    <a:pt x="22275" y="224650"/>
                  </a:lnTo>
                  <a:lnTo>
                    <a:pt x="21526" y="225983"/>
                  </a:lnTo>
                  <a:lnTo>
                    <a:pt x="22237" y="228574"/>
                  </a:lnTo>
                  <a:lnTo>
                    <a:pt x="23596" y="229336"/>
                  </a:lnTo>
                  <a:lnTo>
                    <a:pt x="24879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68" y="212140"/>
                  </a:lnTo>
                  <a:lnTo>
                    <a:pt x="26212" y="210832"/>
                  </a:lnTo>
                  <a:lnTo>
                    <a:pt x="24866" y="210083"/>
                  </a:lnTo>
                  <a:lnTo>
                    <a:pt x="23571" y="210439"/>
                  </a:lnTo>
                  <a:lnTo>
                    <a:pt x="22275" y="210807"/>
                  </a:lnTo>
                  <a:lnTo>
                    <a:pt x="21526" y="212153"/>
                  </a:lnTo>
                  <a:lnTo>
                    <a:pt x="22237" y="214731"/>
                  </a:lnTo>
                  <a:lnTo>
                    <a:pt x="23596" y="215493"/>
                  </a:lnTo>
                  <a:lnTo>
                    <a:pt x="24879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68" y="198310"/>
                  </a:lnTo>
                  <a:lnTo>
                    <a:pt x="26212" y="197002"/>
                  </a:lnTo>
                  <a:lnTo>
                    <a:pt x="24866" y="196253"/>
                  </a:lnTo>
                  <a:lnTo>
                    <a:pt x="22275" y="196989"/>
                  </a:lnTo>
                  <a:lnTo>
                    <a:pt x="21526" y="198323"/>
                  </a:lnTo>
                  <a:lnTo>
                    <a:pt x="22237" y="200914"/>
                  </a:lnTo>
                  <a:lnTo>
                    <a:pt x="23596" y="201676"/>
                  </a:lnTo>
                  <a:lnTo>
                    <a:pt x="24879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68" y="184467"/>
                  </a:lnTo>
                  <a:lnTo>
                    <a:pt x="26212" y="183172"/>
                  </a:lnTo>
                  <a:lnTo>
                    <a:pt x="24866" y="182422"/>
                  </a:lnTo>
                  <a:lnTo>
                    <a:pt x="23571" y="182778"/>
                  </a:lnTo>
                  <a:lnTo>
                    <a:pt x="22275" y="183146"/>
                  </a:lnTo>
                  <a:lnTo>
                    <a:pt x="21526" y="184480"/>
                  </a:lnTo>
                  <a:lnTo>
                    <a:pt x="22237" y="187071"/>
                  </a:lnTo>
                  <a:lnTo>
                    <a:pt x="23596" y="187833"/>
                  </a:lnTo>
                  <a:lnTo>
                    <a:pt x="24879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68" y="170637"/>
                  </a:lnTo>
                  <a:lnTo>
                    <a:pt x="26212" y="169329"/>
                  </a:lnTo>
                  <a:lnTo>
                    <a:pt x="24866" y="168579"/>
                  </a:lnTo>
                  <a:lnTo>
                    <a:pt x="23571" y="168935"/>
                  </a:lnTo>
                  <a:lnTo>
                    <a:pt x="22275" y="169303"/>
                  </a:lnTo>
                  <a:lnTo>
                    <a:pt x="21526" y="170649"/>
                  </a:lnTo>
                  <a:lnTo>
                    <a:pt x="22237" y="173228"/>
                  </a:lnTo>
                  <a:lnTo>
                    <a:pt x="23596" y="173990"/>
                  </a:lnTo>
                  <a:lnTo>
                    <a:pt x="24879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68" y="156794"/>
                  </a:lnTo>
                  <a:lnTo>
                    <a:pt x="26212" y="155486"/>
                  </a:lnTo>
                  <a:lnTo>
                    <a:pt x="24866" y="154736"/>
                  </a:lnTo>
                  <a:lnTo>
                    <a:pt x="22275" y="155473"/>
                  </a:lnTo>
                  <a:lnTo>
                    <a:pt x="21526" y="156806"/>
                  </a:lnTo>
                  <a:lnTo>
                    <a:pt x="22237" y="159397"/>
                  </a:lnTo>
                  <a:lnTo>
                    <a:pt x="23596" y="160159"/>
                  </a:lnTo>
                  <a:lnTo>
                    <a:pt x="24879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68" y="142951"/>
                  </a:lnTo>
                  <a:lnTo>
                    <a:pt x="26212" y="141655"/>
                  </a:lnTo>
                  <a:lnTo>
                    <a:pt x="24866" y="140906"/>
                  </a:lnTo>
                  <a:lnTo>
                    <a:pt x="23571" y="141262"/>
                  </a:lnTo>
                  <a:lnTo>
                    <a:pt x="22275" y="141630"/>
                  </a:lnTo>
                  <a:lnTo>
                    <a:pt x="21526" y="142963"/>
                  </a:lnTo>
                  <a:lnTo>
                    <a:pt x="22237" y="145554"/>
                  </a:lnTo>
                  <a:lnTo>
                    <a:pt x="23596" y="146316"/>
                  </a:lnTo>
                  <a:lnTo>
                    <a:pt x="24879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68" y="129120"/>
                  </a:lnTo>
                  <a:lnTo>
                    <a:pt x="26212" y="127812"/>
                  </a:lnTo>
                  <a:lnTo>
                    <a:pt x="24866" y="127063"/>
                  </a:lnTo>
                  <a:lnTo>
                    <a:pt x="23571" y="127419"/>
                  </a:lnTo>
                  <a:lnTo>
                    <a:pt x="22275" y="127787"/>
                  </a:lnTo>
                  <a:lnTo>
                    <a:pt x="21526" y="129133"/>
                  </a:lnTo>
                  <a:lnTo>
                    <a:pt x="22237" y="131711"/>
                  </a:lnTo>
                  <a:lnTo>
                    <a:pt x="23596" y="132473"/>
                  </a:lnTo>
                  <a:lnTo>
                    <a:pt x="24879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68" y="115290"/>
                  </a:lnTo>
                  <a:lnTo>
                    <a:pt x="26212" y="113982"/>
                  </a:lnTo>
                  <a:lnTo>
                    <a:pt x="24866" y="113233"/>
                  </a:lnTo>
                  <a:lnTo>
                    <a:pt x="22275" y="113969"/>
                  </a:lnTo>
                  <a:lnTo>
                    <a:pt x="21526" y="115303"/>
                  </a:lnTo>
                  <a:lnTo>
                    <a:pt x="22237" y="117894"/>
                  </a:lnTo>
                  <a:lnTo>
                    <a:pt x="23596" y="118656"/>
                  </a:lnTo>
                  <a:lnTo>
                    <a:pt x="24879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33972" y="308330"/>
                  </a:moveTo>
                  <a:lnTo>
                    <a:pt x="33248" y="305727"/>
                  </a:lnTo>
                  <a:lnTo>
                    <a:pt x="31902" y="304977"/>
                  </a:lnTo>
                  <a:lnTo>
                    <a:pt x="29298" y="305727"/>
                  </a:lnTo>
                  <a:lnTo>
                    <a:pt x="28562" y="307047"/>
                  </a:lnTo>
                  <a:lnTo>
                    <a:pt x="28956" y="308495"/>
                  </a:lnTo>
                  <a:lnTo>
                    <a:pt x="33870" y="308495"/>
                  </a:lnTo>
                  <a:lnTo>
                    <a:pt x="33972" y="308330"/>
                  </a:lnTo>
                  <a:close/>
                </a:path>
                <a:path w="41275" h="308609">
                  <a:moveTo>
                    <a:pt x="33972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902" y="291147"/>
                  </a:lnTo>
                  <a:lnTo>
                    <a:pt x="30607" y="291503"/>
                  </a:lnTo>
                  <a:lnTo>
                    <a:pt x="29311" y="291871"/>
                  </a:lnTo>
                  <a:lnTo>
                    <a:pt x="28562" y="293204"/>
                  </a:lnTo>
                  <a:lnTo>
                    <a:pt x="29273" y="295795"/>
                  </a:lnTo>
                  <a:lnTo>
                    <a:pt x="30632" y="296557"/>
                  </a:lnTo>
                  <a:lnTo>
                    <a:pt x="31915" y="296189"/>
                  </a:lnTo>
                  <a:lnTo>
                    <a:pt x="33210" y="295833"/>
                  </a:lnTo>
                  <a:lnTo>
                    <a:pt x="33972" y="294500"/>
                  </a:lnTo>
                  <a:close/>
                </a:path>
                <a:path w="41275" h="308609">
                  <a:moveTo>
                    <a:pt x="33972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902" y="277304"/>
                  </a:lnTo>
                  <a:lnTo>
                    <a:pt x="30607" y="277660"/>
                  </a:lnTo>
                  <a:lnTo>
                    <a:pt x="29311" y="278028"/>
                  </a:lnTo>
                  <a:lnTo>
                    <a:pt x="28562" y="279374"/>
                  </a:lnTo>
                  <a:lnTo>
                    <a:pt x="29273" y="281952"/>
                  </a:lnTo>
                  <a:lnTo>
                    <a:pt x="30632" y="282714"/>
                  </a:lnTo>
                  <a:lnTo>
                    <a:pt x="31915" y="282346"/>
                  </a:lnTo>
                  <a:lnTo>
                    <a:pt x="33210" y="281990"/>
                  </a:lnTo>
                  <a:lnTo>
                    <a:pt x="33972" y="280657"/>
                  </a:lnTo>
                  <a:close/>
                </a:path>
                <a:path w="41275" h="308609">
                  <a:moveTo>
                    <a:pt x="33972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902" y="263474"/>
                  </a:lnTo>
                  <a:lnTo>
                    <a:pt x="29311" y="264210"/>
                  </a:lnTo>
                  <a:lnTo>
                    <a:pt x="28562" y="265544"/>
                  </a:lnTo>
                  <a:lnTo>
                    <a:pt x="29273" y="268135"/>
                  </a:lnTo>
                  <a:lnTo>
                    <a:pt x="30632" y="268897"/>
                  </a:lnTo>
                  <a:lnTo>
                    <a:pt x="33210" y="268160"/>
                  </a:lnTo>
                  <a:lnTo>
                    <a:pt x="33972" y="266827"/>
                  </a:lnTo>
                  <a:close/>
                </a:path>
                <a:path w="41275" h="308609">
                  <a:moveTo>
                    <a:pt x="33972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902" y="249643"/>
                  </a:lnTo>
                  <a:lnTo>
                    <a:pt x="30607" y="249999"/>
                  </a:lnTo>
                  <a:lnTo>
                    <a:pt x="29311" y="250367"/>
                  </a:lnTo>
                  <a:lnTo>
                    <a:pt x="28562" y="251701"/>
                  </a:lnTo>
                  <a:lnTo>
                    <a:pt x="29273" y="254292"/>
                  </a:lnTo>
                  <a:lnTo>
                    <a:pt x="30632" y="255054"/>
                  </a:lnTo>
                  <a:lnTo>
                    <a:pt x="31915" y="254685"/>
                  </a:lnTo>
                  <a:lnTo>
                    <a:pt x="33210" y="254330"/>
                  </a:lnTo>
                  <a:lnTo>
                    <a:pt x="33972" y="252996"/>
                  </a:lnTo>
                  <a:close/>
                </a:path>
                <a:path w="41275" h="308609">
                  <a:moveTo>
                    <a:pt x="33972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902" y="235800"/>
                  </a:lnTo>
                  <a:lnTo>
                    <a:pt x="30607" y="236156"/>
                  </a:lnTo>
                  <a:lnTo>
                    <a:pt x="29311" y="236524"/>
                  </a:lnTo>
                  <a:lnTo>
                    <a:pt x="28562" y="237871"/>
                  </a:lnTo>
                  <a:lnTo>
                    <a:pt x="29273" y="240461"/>
                  </a:lnTo>
                  <a:lnTo>
                    <a:pt x="30632" y="241223"/>
                  </a:lnTo>
                  <a:lnTo>
                    <a:pt x="31915" y="240842"/>
                  </a:lnTo>
                  <a:lnTo>
                    <a:pt x="33210" y="240487"/>
                  </a:lnTo>
                  <a:lnTo>
                    <a:pt x="33972" y="239153"/>
                  </a:lnTo>
                  <a:close/>
                </a:path>
                <a:path w="41275" h="308609">
                  <a:moveTo>
                    <a:pt x="33972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902" y="221957"/>
                  </a:lnTo>
                  <a:lnTo>
                    <a:pt x="29311" y="222694"/>
                  </a:lnTo>
                  <a:lnTo>
                    <a:pt x="28562" y="224028"/>
                  </a:lnTo>
                  <a:lnTo>
                    <a:pt x="29273" y="226618"/>
                  </a:lnTo>
                  <a:lnTo>
                    <a:pt x="30632" y="227380"/>
                  </a:lnTo>
                  <a:lnTo>
                    <a:pt x="33210" y="226644"/>
                  </a:lnTo>
                  <a:lnTo>
                    <a:pt x="33972" y="225310"/>
                  </a:lnTo>
                  <a:close/>
                </a:path>
                <a:path w="41275" h="308609">
                  <a:moveTo>
                    <a:pt x="33972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902" y="208127"/>
                  </a:lnTo>
                  <a:lnTo>
                    <a:pt x="30607" y="208483"/>
                  </a:lnTo>
                  <a:lnTo>
                    <a:pt x="29311" y="208851"/>
                  </a:lnTo>
                  <a:lnTo>
                    <a:pt x="28562" y="210185"/>
                  </a:lnTo>
                  <a:lnTo>
                    <a:pt x="29273" y="212775"/>
                  </a:lnTo>
                  <a:lnTo>
                    <a:pt x="30632" y="213537"/>
                  </a:lnTo>
                  <a:lnTo>
                    <a:pt x="31915" y="213169"/>
                  </a:lnTo>
                  <a:lnTo>
                    <a:pt x="33210" y="212813"/>
                  </a:lnTo>
                  <a:lnTo>
                    <a:pt x="33972" y="211480"/>
                  </a:lnTo>
                  <a:close/>
                </a:path>
                <a:path w="41275" h="308609">
                  <a:moveTo>
                    <a:pt x="33972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902" y="194284"/>
                  </a:lnTo>
                  <a:lnTo>
                    <a:pt x="30607" y="194640"/>
                  </a:lnTo>
                  <a:lnTo>
                    <a:pt x="29311" y="195021"/>
                  </a:lnTo>
                  <a:lnTo>
                    <a:pt x="28562" y="196354"/>
                  </a:lnTo>
                  <a:lnTo>
                    <a:pt x="29273" y="198945"/>
                  </a:lnTo>
                  <a:lnTo>
                    <a:pt x="30632" y="199707"/>
                  </a:lnTo>
                  <a:lnTo>
                    <a:pt x="31915" y="199326"/>
                  </a:lnTo>
                  <a:lnTo>
                    <a:pt x="33210" y="198970"/>
                  </a:lnTo>
                  <a:lnTo>
                    <a:pt x="33972" y="197637"/>
                  </a:lnTo>
                  <a:close/>
                </a:path>
                <a:path w="41275" h="308609">
                  <a:moveTo>
                    <a:pt x="33972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902" y="180441"/>
                  </a:lnTo>
                  <a:lnTo>
                    <a:pt x="29311" y="181178"/>
                  </a:lnTo>
                  <a:lnTo>
                    <a:pt x="28562" y="182511"/>
                  </a:lnTo>
                  <a:lnTo>
                    <a:pt x="29273" y="185102"/>
                  </a:lnTo>
                  <a:lnTo>
                    <a:pt x="30632" y="185864"/>
                  </a:lnTo>
                  <a:lnTo>
                    <a:pt x="33210" y="185127"/>
                  </a:lnTo>
                  <a:lnTo>
                    <a:pt x="33972" y="183794"/>
                  </a:lnTo>
                  <a:close/>
                </a:path>
                <a:path w="41275" h="308609">
                  <a:moveTo>
                    <a:pt x="33972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902" y="166624"/>
                  </a:lnTo>
                  <a:lnTo>
                    <a:pt x="30607" y="166979"/>
                  </a:lnTo>
                  <a:lnTo>
                    <a:pt x="29311" y="167347"/>
                  </a:lnTo>
                  <a:lnTo>
                    <a:pt x="28562" y="168681"/>
                  </a:lnTo>
                  <a:lnTo>
                    <a:pt x="29273" y="171272"/>
                  </a:lnTo>
                  <a:lnTo>
                    <a:pt x="30632" y="172034"/>
                  </a:lnTo>
                  <a:lnTo>
                    <a:pt x="31915" y="171665"/>
                  </a:lnTo>
                  <a:lnTo>
                    <a:pt x="33210" y="171310"/>
                  </a:lnTo>
                  <a:lnTo>
                    <a:pt x="33972" y="169976"/>
                  </a:lnTo>
                  <a:close/>
                </a:path>
                <a:path w="41275" h="308609">
                  <a:moveTo>
                    <a:pt x="33972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902" y="152781"/>
                  </a:lnTo>
                  <a:lnTo>
                    <a:pt x="30607" y="153136"/>
                  </a:lnTo>
                  <a:lnTo>
                    <a:pt x="29311" y="153504"/>
                  </a:lnTo>
                  <a:lnTo>
                    <a:pt x="28562" y="154851"/>
                  </a:lnTo>
                  <a:lnTo>
                    <a:pt x="29273" y="157441"/>
                  </a:lnTo>
                  <a:lnTo>
                    <a:pt x="30632" y="158203"/>
                  </a:lnTo>
                  <a:lnTo>
                    <a:pt x="31915" y="157822"/>
                  </a:lnTo>
                  <a:lnTo>
                    <a:pt x="33210" y="157467"/>
                  </a:lnTo>
                  <a:lnTo>
                    <a:pt x="33972" y="156133"/>
                  </a:lnTo>
                  <a:close/>
                </a:path>
                <a:path w="41275" h="308609">
                  <a:moveTo>
                    <a:pt x="33972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902" y="138938"/>
                  </a:lnTo>
                  <a:lnTo>
                    <a:pt x="29311" y="139674"/>
                  </a:lnTo>
                  <a:lnTo>
                    <a:pt x="28562" y="141008"/>
                  </a:lnTo>
                  <a:lnTo>
                    <a:pt x="29273" y="143598"/>
                  </a:lnTo>
                  <a:lnTo>
                    <a:pt x="30632" y="144360"/>
                  </a:lnTo>
                  <a:lnTo>
                    <a:pt x="31915" y="143992"/>
                  </a:lnTo>
                  <a:lnTo>
                    <a:pt x="33210" y="143637"/>
                  </a:lnTo>
                  <a:lnTo>
                    <a:pt x="33972" y="142290"/>
                  </a:lnTo>
                  <a:close/>
                </a:path>
                <a:path w="41275" h="308609">
                  <a:moveTo>
                    <a:pt x="33972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902" y="125107"/>
                  </a:lnTo>
                  <a:lnTo>
                    <a:pt x="30607" y="125463"/>
                  </a:lnTo>
                  <a:lnTo>
                    <a:pt x="29311" y="125831"/>
                  </a:lnTo>
                  <a:lnTo>
                    <a:pt x="28562" y="127165"/>
                  </a:lnTo>
                  <a:lnTo>
                    <a:pt x="29273" y="129755"/>
                  </a:lnTo>
                  <a:lnTo>
                    <a:pt x="30632" y="130517"/>
                  </a:lnTo>
                  <a:lnTo>
                    <a:pt x="31915" y="130149"/>
                  </a:lnTo>
                  <a:lnTo>
                    <a:pt x="33210" y="129794"/>
                  </a:lnTo>
                  <a:lnTo>
                    <a:pt x="33972" y="128460"/>
                  </a:lnTo>
                  <a:close/>
                </a:path>
                <a:path w="41275" h="308609">
                  <a:moveTo>
                    <a:pt x="33972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902" y="111264"/>
                  </a:lnTo>
                  <a:lnTo>
                    <a:pt x="30607" y="111620"/>
                  </a:lnTo>
                  <a:lnTo>
                    <a:pt x="29311" y="111988"/>
                  </a:lnTo>
                  <a:lnTo>
                    <a:pt x="28562" y="113334"/>
                  </a:lnTo>
                  <a:lnTo>
                    <a:pt x="29273" y="115925"/>
                  </a:lnTo>
                  <a:lnTo>
                    <a:pt x="30632" y="116687"/>
                  </a:lnTo>
                  <a:lnTo>
                    <a:pt x="31915" y="116306"/>
                  </a:lnTo>
                  <a:lnTo>
                    <a:pt x="33210" y="115951"/>
                  </a:lnTo>
                  <a:lnTo>
                    <a:pt x="33972" y="114617"/>
                  </a:lnTo>
                  <a:close/>
                </a:path>
                <a:path w="41275" h="308609">
                  <a:moveTo>
                    <a:pt x="33972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902" y="97421"/>
                  </a:lnTo>
                  <a:lnTo>
                    <a:pt x="29311" y="98158"/>
                  </a:lnTo>
                  <a:lnTo>
                    <a:pt x="28562" y="99491"/>
                  </a:lnTo>
                  <a:lnTo>
                    <a:pt x="29273" y="102082"/>
                  </a:lnTo>
                  <a:lnTo>
                    <a:pt x="30632" y="102844"/>
                  </a:lnTo>
                  <a:lnTo>
                    <a:pt x="31915" y="102476"/>
                  </a:lnTo>
                  <a:lnTo>
                    <a:pt x="33210" y="102120"/>
                  </a:lnTo>
                  <a:lnTo>
                    <a:pt x="33972" y="100774"/>
                  </a:lnTo>
                  <a:close/>
                </a:path>
                <a:path w="41275" h="308609">
                  <a:moveTo>
                    <a:pt x="41008" y="306374"/>
                  </a:moveTo>
                  <a:lnTo>
                    <a:pt x="40640" y="305066"/>
                  </a:lnTo>
                  <a:lnTo>
                    <a:pt x="40284" y="303771"/>
                  </a:lnTo>
                  <a:lnTo>
                    <a:pt x="38938" y="303022"/>
                  </a:lnTo>
                  <a:lnTo>
                    <a:pt x="36347" y="303745"/>
                  </a:lnTo>
                  <a:lnTo>
                    <a:pt x="35598" y="305092"/>
                  </a:lnTo>
                  <a:lnTo>
                    <a:pt x="35953" y="306387"/>
                  </a:lnTo>
                  <a:lnTo>
                    <a:pt x="36322" y="307670"/>
                  </a:lnTo>
                  <a:lnTo>
                    <a:pt x="37668" y="308432"/>
                  </a:lnTo>
                  <a:lnTo>
                    <a:pt x="38950" y="308063"/>
                  </a:lnTo>
                  <a:lnTo>
                    <a:pt x="40259" y="307708"/>
                  </a:lnTo>
                  <a:lnTo>
                    <a:pt x="41008" y="306374"/>
                  </a:lnTo>
                  <a:close/>
                </a:path>
                <a:path w="41275" h="308609">
                  <a:moveTo>
                    <a:pt x="41008" y="292531"/>
                  </a:moveTo>
                  <a:lnTo>
                    <a:pt x="40640" y="291236"/>
                  </a:lnTo>
                  <a:lnTo>
                    <a:pt x="40284" y="289941"/>
                  </a:lnTo>
                  <a:lnTo>
                    <a:pt x="38938" y="289191"/>
                  </a:lnTo>
                  <a:lnTo>
                    <a:pt x="36347" y="289915"/>
                  </a:lnTo>
                  <a:lnTo>
                    <a:pt x="35598" y="291249"/>
                  </a:lnTo>
                  <a:lnTo>
                    <a:pt x="35953" y="292544"/>
                  </a:lnTo>
                  <a:lnTo>
                    <a:pt x="36322" y="293839"/>
                  </a:lnTo>
                  <a:lnTo>
                    <a:pt x="37668" y="294601"/>
                  </a:lnTo>
                  <a:lnTo>
                    <a:pt x="38950" y="294233"/>
                  </a:lnTo>
                  <a:lnTo>
                    <a:pt x="40259" y="293878"/>
                  </a:lnTo>
                  <a:lnTo>
                    <a:pt x="41008" y="292531"/>
                  </a:lnTo>
                  <a:close/>
                </a:path>
                <a:path w="41275" h="308609">
                  <a:moveTo>
                    <a:pt x="41008" y="278701"/>
                  </a:moveTo>
                  <a:lnTo>
                    <a:pt x="40640" y="277393"/>
                  </a:lnTo>
                  <a:lnTo>
                    <a:pt x="40284" y="276098"/>
                  </a:lnTo>
                  <a:lnTo>
                    <a:pt x="38938" y="275348"/>
                  </a:lnTo>
                  <a:lnTo>
                    <a:pt x="36347" y="276072"/>
                  </a:lnTo>
                  <a:lnTo>
                    <a:pt x="35598" y="277406"/>
                  </a:lnTo>
                  <a:lnTo>
                    <a:pt x="35953" y="278714"/>
                  </a:lnTo>
                  <a:lnTo>
                    <a:pt x="36322" y="279996"/>
                  </a:lnTo>
                  <a:lnTo>
                    <a:pt x="37668" y="280758"/>
                  </a:lnTo>
                  <a:lnTo>
                    <a:pt x="38950" y="280390"/>
                  </a:lnTo>
                  <a:lnTo>
                    <a:pt x="40259" y="280035"/>
                  </a:lnTo>
                  <a:lnTo>
                    <a:pt x="41008" y="278701"/>
                  </a:lnTo>
                  <a:close/>
                </a:path>
                <a:path w="41275" h="308609">
                  <a:moveTo>
                    <a:pt x="41008" y="264858"/>
                  </a:moveTo>
                  <a:lnTo>
                    <a:pt x="40640" y="263550"/>
                  </a:lnTo>
                  <a:lnTo>
                    <a:pt x="40284" y="262255"/>
                  </a:lnTo>
                  <a:lnTo>
                    <a:pt x="38938" y="261505"/>
                  </a:lnTo>
                  <a:lnTo>
                    <a:pt x="36347" y="262229"/>
                  </a:lnTo>
                  <a:lnTo>
                    <a:pt x="35598" y="263575"/>
                  </a:lnTo>
                  <a:lnTo>
                    <a:pt x="35953" y="264871"/>
                  </a:lnTo>
                  <a:lnTo>
                    <a:pt x="36322" y="266153"/>
                  </a:lnTo>
                  <a:lnTo>
                    <a:pt x="37668" y="266928"/>
                  </a:lnTo>
                  <a:lnTo>
                    <a:pt x="38950" y="266547"/>
                  </a:lnTo>
                  <a:lnTo>
                    <a:pt x="40259" y="266192"/>
                  </a:lnTo>
                  <a:lnTo>
                    <a:pt x="41008" y="264858"/>
                  </a:lnTo>
                  <a:close/>
                </a:path>
                <a:path w="41275" h="308609">
                  <a:moveTo>
                    <a:pt x="41008" y="251015"/>
                  </a:moveTo>
                  <a:lnTo>
                    <a:pt x="40640" y="249720"/>
                  </a:lnTo>
                  <a:lnTo>
                    <a:pt x="40284" y="248424"/>
                  </a:lnTo>
                  <a:lnTo>
                    <a:pt x="38938" y="247675"/>
                  </a:lnTo>
                  <a:lnTo>
                    <a:pt x="36347" y="248399"/>
                  </a:lnTo>
                  <a:lnTo>
                    <a:pt x="35598" y="249732"/>
                  </a:lnTo>
                  <a:lnTo>
                    <a:pt x="35953" y="251028"/>
                  </a:lnTo>
                  <a:lnTo>
                    <a:pt x="36322" y="252323"/>
                  </a:lnTo>
                  <a:lnTo>
                    <a:pt x="37668" y="253085"/>
                  </a:lnTo>
                  <a:lnTo>
                    <a:pt x="38950" y="252717"/>
                  </a:lnTo>
                  <a:lnTo>
                    <a:pt x="40259" y="252361"/>
                  </a:lnTo>
                  <a:lnTo>
                    <a:pt x="41008" y="251015"/>
                  </a:lnTo>
                  <a:close/>
                </a:path>
                <a:path w="41275" h="308609">
                  <a:moveTo>
                    <a:pt x="41008" y="237197"/>
                  </a:moveTo>
                  <a:lnTo>
                    <a:pt x="40640" y="235889"/>
                  </a:lnTo>
                  <a:lnTo>
                    <a:pt x="40284" y="234594"/>
                  </a:lnTo>
                  <a:lnTo>
                    <a:pt x="38938" y="233845"/>
                  </a:lnTo>
                  <a:lnTo>
                    <a:pt x="36347" y="234569"/>
                  </a:lnTo>
                  <a:lnTo>
                    <a:pt x="35598" y="235902"/>
                  </a:lnTo>
                  <a:lnTo>
                    <a:pt x="35953" y="237210"/>
                  </a:lnTo>
                  <a:lnTo>
                    <a:pt x="36322" y="238493"/>
                  </a:lnTo>
                  <a:lnTo>
                    <a:pt x="37668" y="239255"/>
                  </a:lnTo>
                  <a:lnTo>
                    <a:pt x="38950" y="238887"/>
                  </a:lnTo>
                  <a:lnTo>
                    <a:pt x="40259" y="238531"/>
                  </a:lnTo>
                  <a:lnTo>
                    <a:pt x="41008" y="237197"/>
                  </a:lnTo>
                  <a:close/>
                </a:path>
                <a:path w="41275" h="308609">
                  <a:moveTo>
                    <a:pt x="41008" y="223354"/>
                  </a:moveTo>
                  <a:lnTo>
                    <a:pt x="40640" y="222059"/>
                  </a:lnTo>
                  <a:lnTo>
                    <a:pt x="40284" y="220751"/>
                  </a:lnTo>
                  <a:lnTo>
                    <a:pt x="38938" y="220002"/>
                  </a:lnTo>
                  <a:lnTo>
                    <a:pt x="36347" y="220726"/>
                  </a:lnTo>
                  <a:lnTo>
                    <a:pt x="35598" y="222072"/>
                  </a:lnTo>
                  <a:lnTo>
                    <a:pt x="35953" y="223367"/>
                  </a:lnTo>
                  <a:lnTo>
                    <a:pt x="36322" y="224663"/>
                  </a:lnTo>
                  <a:lnTo>
                    <a:pt x="37668" y="225425"/>
                  </a:lnTo>
                  <a:lnTo>
                    <a:pt x="38950" y="225044"/>
                  </a:lnTo>
                  <a:lnTo>
                    <a:pt x="40259" y="224688"/>
                  </a:lnTo>
                  <a:lnTo>
                    <a:pt x="41008" y="223354"/>
                  </a:lnTo>
                  <a:close/>
                </a:path>
                <a:path w="41275" h="308609">
                  <a:moveTo>
                    <a:pt x="41008" y="209511"/>
                  </a:moveTo>
                  <a:lnTo>
                    <a:pt x="40640" y="208216"/>
                  </a:lnTo>
                  <a:lnTo>
                    <a:pt x="40284" y="206921"/>
                  </a:lnTo>
                  <a:lnTo>
                    <a:pt x="38938" y="206171"/>
                  </a:lnTo>
                  <a:lnTo>
                    <a:pt x="36347" y="206895"/>
                  </a:lnTo>
                  <a:lnTo>
                    <a:pt x="35598" y="208229"/>
                  </a:lnTo>
                  <a:lnTo>
                    <a:pt x="35953" y="209524"/>
                  </a:lnTo>
                  <a:lnTo>
                    <a:pt x="36322" y="210820"/>
                  </a:lnTo>
                  <a:lnTo>
                    <a:pt x="37668" y="211582"/>
                  </a:lnTo>
                  <a:lnTo>
                    <a:pt x="38950" y="211213"/>
                  </a:lnTo>
                  <a:lnTo>
                    <a:pt x="40259" y="210858"/>
                  </a:lnTo>
                  <a:lnTo>
                    <a:pt x="41008" y="209511"/>
                  </a:lnTo>
                  <a:close/>
                </a:path>
                <a:path w="41275" h="308609">
                  <a:moveTo>
                    <a:pt x="41008" y="195681"/>
                  </a:moveTo>
                  <a:lnTo>
                    <a:pt x="40640" y="194373"/>
                  </a:lnTo>
                  <a:lnTo>
                    <a:pt x="40284" y="193078"/>
                  </a:lnTo>
                  <a:lnTo>
                    <a:pt x="38938" y="192328"/>
                  </a:lnTo>
                  <a:lnTo>
                    <a:pt x="36347" y="193052"/>
                  </a:lnTo>
                  <a:lnTo>
                    <a:pt x="35598" y="194386"/>
                  </a:lnTo>
                  <a:lnTo>
                    <a:pt x="35953" y="195694"/>
                  </a:lnTo>
                  <a:lnTo>
                    <a:pt x="36322" y="196977"/>
                  </a:lnTo>
                  <a:lnTo>
                    <a:pt x="37668" y="197739"/>
                  </a:lnTo>
                  <a:lnTo>
                    <a:pt x="38950" y="197370"/>
                  </a:lnTo>
                  <a:lnTo>
                    <a:pt x="40259" y="197015"/>
                  </a:lnTo>
                  <a:lnTo>
                    <a:pt x="41008" y="195681"/>
                  </a:lnTo>
                  <a:close/>
                </a:path>
                <a:path w="41275" h="308609">
                  <a:moveTo>
                    <a:pt x="41008" y="181838"/>
                  </a:moveTo>
                  <a:lnTo>
                    <a:pt x="40640" y="180543"/>
                  </a:lnTo>
                  <a:lnTo>
                    <a:pt x="40284" y="179235"/>
                  </a:lnTo>
                  <a:lnTo>
                    <a:pt x="38938" y="178485"/>
                  </a:lnTo>
                  <a:lnTo>
                    <a:pt x="36347" y="179209"/>
                  </a:lnTo>
                  <a:lnTo>
                    <a:pt x="35598" y="180555"/>
                  </a:lnTo>
                  <a:lnTo>
                    <a:pt x="35953" y="181851"/>
                  </a:lnTo>
                  <a:lnTo>
                    <a:pt x="36322" y="183146"/>
                  </a:lnTo>
                  <a:lnTo>
                    <a:pt x="37668" y="183908"/>
                  </a:lnTo>
                  <a:lnTo>
                    <a:pt x="38950" y="183527"/>
                  </a:lnTo>
                  <a:lnTo>
                    <a:pt x="40259" y="183172"/>
                  </a:lnTo>
                  <a:lnTo>
                    <a:pt x="41008" y="181838"/>
                  </a:lnTo>
                  <a:close/>
                </a:path>
                <a:path w="41275" h="308609">
                  <a:moveTo>
                    <a:pt x="41008" y="167995"/>
                  </a:moveTo>
                  <a:lnTo>
                    <a:pt x="40640" y="166700"/>
                  </a:lnTo>
                  <a:lnTo>
                    <a:pt x="40284" y="165404"/>
                  </a:lnTo>
                  <a:lnTo>
                    <a:pt x="38938" y="164655"/>
                  </a:lnTo>
                  <a:lnTo>
                    <a:pt x="36347" y="165379"/>
                  </a:lnTo>
                  <a:lnTo>
                    <a:pt x="35598" y="166712"/>
                  </a:lnTo>
                  <a:lnTo>
                    <a:pt x="35953" y="168008"/>
                  </a:lnTo>
                  <a:lnTo>
                    <a:pt x="36322" y="169303"/>
                  </a:lnTo>
                  <a:lnTo>
                    <a:pt x="37668" y="170065"/>
                  </a:lnTo>
                  <a:lnTo>
                    <a:pt x="38950" y="169697"/>
                  </a:lnTo>
                  <a:lnTo>
                    <a:pt x="40259" y="169341"/>
                  </a:lnTo>
                  <a:lnTo>
                    <a:pt x="41008" y="167995"/>
                  </a:lnTo>
                  <a:close/>
                </a:path>
                <a:path w="41275" h="308609">
                  <a:moveTo>
                    <a:pt x="41008" y="154165"/>
                  </a:moveTo>
                  <a:lnTo>
                    <a:pt x="40640" y="152857"/>
                  </a:lnTo>
                  <a:lnTo>
                    <a:pt x="40284" y="151561"/>
                  </a:lnTo>
                  <a:lnTo>
                    <a:pt x="38938" y="150812"/>
                  </a:lnTo>
                  <a:lnTo>
                    <a:pt x="36347" y="151536"/>
                  </a:lnTo>
                  <a:lnTo>
                    <a:pt x="35598" y="152869"/>
                  </a:lnTo>
                  <a:lnTo>
                    <a:pt x="35953" y="154178"/>
                  </a:lnTo>
                  <a:lnTo>
                    <a:pt x="36322" y="155460"/>
                  </a:lnTo>
                  <a:lnTo>
                    <a:pt x="37668" y="156222"/>
                  </a:lnTo>
                  <a:lnTo>
                    <a:pt x="38950" y="155854"/>
                  </a:lnTo>
                  <a:lnTo>
                    <a:pt x="40259" y="155498"/>
                  </a:lnTo>
                  <a:lnTo>
                    <a:pt x="41008" y="154165"/>
                  </a:lnTo>
                  <a:close/>
                </a:path>
                <a:path w="41275" h="308609">
                  <a:moveTo>
                    <a:pt x="41008" y="140335"/>
                  </a:moveTo>
                  <a:lnTo>
                    <a:pt x="40640" y="139039"/>
                  </a:lnTo>
                  <a:lnTo>
                    <a:pt x="40284" y="137731"/>
                  </a:lnTo>
                  <a:lnTo>
                    <a:pt x="38938" y="136982"/>
                  </a:lnTo>
                  <a:lnTo>
                    <a:pt x="36347" y="137706"/>
                  </a:lnTo>
                  <a:lnTo>
                    <a:pt x="35598" y="139052"/>
                  </a:lnTo>
                  <a:lnTo>
                    <a:pt x="35953" y="140347"/>
                  </a:lnTo>
                  <a:lnTo>
                    <a:pt x="36322" y="141643"/>
                  </a:lnTo>
                  <a:lnTo>
                    <a:pt x="37668" y="142405"/>
                  </a:lnTo>
                  <a:lnTo>
                    <a:pt x="38950" y="142024"/>
                  </a:lnTo>
                  <a:lnTo>
                    <a:pt x="40259" y="141668"/>
                  </a:lnTo>
                  <a:lnTo>
                    <a:pt x="41008" y="140335"/>
                  </a:lnTo>
                  <a:close/>
                </a:path>
                <a:path w="41275" h="308609">
                  <a:moveTo>
                    <a:pt x="41008" y="126492"/>
                  </a:moveTo>
                  <a:lnTo>
                    <a:pt x="40640" y="125196"/>
                  </a:lnTo>
                  <a:lnTo>
                    <a:pt x="40284" y="123901"/>
                  </a:lnTo>
                  <a:lnTo>
                    <a:pt x="38938" y="123139"/>
                  </a:lnTo>
                  <a:lnTo>
                    <a:pt x="36347" y="123875"/>
                  </a:lnTo>
                  <a:lnTo>
                    <a:pt x="35598" y="125209"/>
                  </a:lnTo>
                  <a:lnTo>
                    <a:pt x="35953" y="126504"/>
                  </a:lnTo>
                  <a:lnTo>
                    <a:pt x="36322" y="127800"/>
                  </a:lnTo>
                  <a:lnTo>
                    <a:pt x="37668" y="128562"/>
                  </a:lnTo>
                  <a:lnTo>
                    <a:pt x="38950" y="128193"/>
                  </a:lnTo>
                  <a:lnTo>
                    <a:pt x="40259" y="127838"/>
                  </a:lnTo>
                  <a:lnTo>
                    <a:pt x="41008" y="126492"/>
                  </a:lnTo>
                  <a:close/>
                </a:path>
                <a:path w="41275" h="308609">
                  <a:moveTo>
                    <a:pt x="41008" y="112661"/>
                  </a:moveTo>
                  <a:lnTo>
                    <a:pt x="40640" y="111353"/>
                  </a:lnTo>
                  <a:lnTo>
                    <a:pt x="40284" y="110058"/>
                  </a:lnTo>
                  <a:lnTo>
                    <a:pt x="38938" y="109308"/>
                  </a:lnTo>
                  <a:lnTo>
                    <a:pt x="36347" y="110032"/>
                  </a:lnTo>
                  <a:lnTo>
                    <a:pt x="35598" y="111366"/>
                  </a:lnTo>
                  <a:lnTo>
                    <a:pt x="35953" y="112674"/>
                  </a:lnTo>
                  <a:lnTo>
                    <a:pt x="36322" y="113957"/>
                  </a:lnTo>
                  <a:lnTo>
                    <a:pt x="37668" y="114719"/>
                  </a:lnTo>
                  <a:lnTo>
                    <a:pt x="38950" y="114350"/>
                  </a:lnTo>
                  <a:lnTo>
                    <a:pt x="40259" y="113995"/>
                  </a:lnTo>
                  <a:lnTo>
                    <a:pt x="41008" y="112661"/>
                  </a:lnTo>
                  <a:close/>
                </a:path>
                <a:path w="41275" h="308609">
                  <a:moveTo>
                    <a:pt x="41008" y="98818"/>
                  </a:moveTo>
                  <a:lnTo>
                    <a:pt x="40640" y="97523"/>
                  </a:lnTo>
                  <a:lnTo>
                    <a:pt x="40284" y="96215"/>
                  </a:lnTo>
                  <a:lnTo>
                    <a:pt x="38938" y="95465"/>
                  </a:lnTo>
                  <a:lnTo>
                    <a:pt x="36347" y="96189"/>
                  </a:lnTo>
                  <a:lnTo>
                    <a:pt x="35598" y="97536"/>
                  </a:lnTo>
                  <a:lnTo>
                    <a:pt x="35953" y="98831"/>
                  </a:lnTo>
                  <a:lnTo>
                    <a:pt x="36322" y="100126"/>
                  </a:lnTo>
                  <a:lnTo>
                    <a:pt x="37668" y="100888"/>
                  </a:lnTo>
                  <a:lnTo>
                    <a:pt x="38950" y="100507"/>
                  </a:lnTo>
                  <a:lnTo>
                    <a:pt x="40259" y="100152"/>
                  </a:lnTo>
                  <a:lnTo>
                    <a:pt x="41008" y="9881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9" name="object 95"/>
            <p:cNvSpPr/>
            <p:nvPr/>
          </p:nvSpPr>
          <p:spPr>
            <a:xfrm>
              <a:off x="8412169" y="8471870"/>
              <a:ext cx="71418" cy="751253"/>
            </a:xfrm>
            <a:custGeom>
              <a:avLst/>
              <a:gdLst/>
              <a:ahLst/>
              <a:cxnLst/>
              <a:rect l="l" t="t" r="r" b="b"/>
              <a:pathLst>
                <a:path w="27304" h="296545">
                  <a:moveTo>
                    <a:pt x="5372" y="280085"/>
                  </a:moveTo>
                  <a:lnTo>
                    <a:pt x="4648" y="277495"/>
                  </a:lnTo>
                  <a:lnTo>
                    <a:pt x="3302" y="276745"/>
                  </a:lnTo>
                  <a:lnTo>
                    <a:pt x="711" y="277469"/>
                  </a:lnTo>
                  <a:lnTo>
                    <a:pt x="317" y="278168"/>
                  </a:lnTo>
                  <a:lnTo>
                    <a:pt x="1003" y="281571"/>
                  </a:lnTo>
                  <a:lnTo>
                    <a:pt x="2032" y="282155"/>
                  </a:lnTo>
                  <a:lnTo>
                    <a:pt x="4622" y="281432"/>
                  </a:lnTo>
                  <a:lnTo>
                    <a:pt x="5372" y="280085"/>
                  </a:lnTo>
                  <a:close/>
                </a:path>
                <a:path w="27304" h="296545">
                  <a:moveTo>
                    <a:pt x="5372" y="266255"/>
                  </a:moveTo>
                  <a:lnTo>
                    <a:pt x="4648" y="263652"/>
                  </a:lnTo>
                  <a:lnTo>
                    <a:pt x="3302" y="262902"/>
                  </a:lnTo>
                  <a:lnTo>
                    <a:pt x="711" y="263626"/>
                  </a:lnTo>
                  <a:lnTo>
                    <a:pt x="0" y="264896"/>
                  </a:lnTo>
                  <a:lnTo>
                    <a:pt x="0" y="265087"/>
                  </a:lnTo>
                  <a:lnTo>
                    <a:pt x="685" y="267550"/>
                  </a:lnTo>
                  <a:lnTo>
                    <a:pt x="2032" y="268312"/>
                  </a:lnTo>
                  <a:lnTo>
                    <a:pt x="4622" y="267589"/>
                  </a:lnTo>
                  <a:lnTo>
                    <a:pt x="5372" y="266255"/>
                  </a:lnTo>
                  <a:close/>
                </a:path>
                <a:path w="27304" h="296545">
                  <a:moveTo>
                    <a:pt x="5372" y="252412"/>
                  </a:moveTo>
                  <a:lnTo>
                    <a:pt x="4648" y="249809"/>
                  </a:lnTo>
                  <a:lnTo>
                    <a:pt x="3302" y="249059"/>
                  </a:lnTo>
                  <a:lnTo>
                    <a:pt x="711" y="249783"/>
                  </a:lnTo>
                  <a:lnTo>
                    <a:pt x="0" y="251079"/>
                  </a:lnTo>
                  <a:lnTo>
                    <a:pt x="0" y="251256"/>
                  </a:lnTo>
                  <a:lnTo>
                    <a:pt x="685" y="253707"/>
                  </a:lnTo>
                  <a:lnTo>
                    <a:pt x="2032" y="254482"/>
                  </a:lnTo>
                  <a:lnTo>
                    <a:pt x="3314" y="254101"/>
                  </a:lnTo>
                  <a:lnTo>
                    <a:pt x="4622" y="253746"/>
                  </a:lnTo>
                  <a:lnTo>
                    <a:pt x="5372" y="252412"/>
                  </a:lnTo>
                  <a:close/>
                </a:path>
                <a:path w="27304" h="296545">
                  <a:moveTo>
                    <a:pt x="5372" y="238569"/>
                  </a:moveTo>
                  <a:lnTo>
                    <a:pt x="4648" y="235978"/>
                  </a:lnTo>
                  <a:lnTo>
                    <a:pt x="3302" y="235229"/>
                  </a:lnTo>
                  <a:lnTo>
                    <a:pt x="711" y="235953"/>
                  </a:lnTo>
                  <a:lnTo>
                    <a:pt x="0" y="237236"/>
                  </a:lnTo>
                  <a:lnTo>
                    <a:pt x="0" y="237413"/>
                  </a:lnTo>
                  <a:lnTo>
                    <a:pt x="685" y="239877"/>
                  </a:lnTo>
                  <a:lnTo>
                    <a:pt x="2032" y="240639"/>
                  </a:lnTo>
                  <a:lnTo>
                    <a:pt x="4622" y="239915"/>
                  </a:lnTo>
                  <a:lnTo>
                    <a:pt x="5372" y="238569"/>
                  </a:lnTo>
                  <a:close/>
                </a:path>
                <a:path w="27304" h="296545">
                  <a:moveTo>
                    <a:pt x="5372" y="224751"/>
                  </a:moveTo>
                  <a:lnTo>
                    <a:pt x="4648" y="222148"/>
                  </a:lnTo>
                  <a:lnTo>
                    <a:pt x="3302" y="221399"/>
                  </a:lnTo>
                  <a:lnTo>
                    <a:pt x="711" y="222123"/>
                  </a:lnTo>
                  <a:lnTo>
                    <a:pt x="0" y="223393"/>
                  </a:lnTo>
                  <a:lnTo>
                    <a:pt x="0" y="223583"/>
                  </a:lnTo>
                  <a:lnTo>
                    <a:pt x="685" y="226047"/>
                  </a:lnTo>
                  <a:lnTo>
                    <a:pt x="2032" y="226809"/>
                  </a:lnTo>
                  <a:lnTo>
                    <a:pt x="4622" y="226085"/>
                  </a:lnTo>
                  <a:lnTo>
                    <a:pt x="5372" y="224751"/>
                  </a:lnTo>
                  <a:close/>
                </a:path>
                <a:path w="27304" h="296545">
                  <a:moveTo>
                    <a:pt x="5372" y="210908"/>
                  </a:moveTo>
                  <a:lnTo>
                    <a:pt x="4648" y="208305"/>
                  </a:lnTo>
                  <a:lnTo>
                    <a:pt x="3302" y="207556"/>
                  </a:lnTo>
                  <a:lnTo>
                    <a:pt x="711" y="208280"/>
                  </a:lnTo>
                  <a:lnTo>
                    <a:pt x="0" y="209562"/>
                  </a:lnTo>
                  <a:lnTo>
                    <a:pt x="0" y="209753"/>
                  </a:lnTo>
                  <a:lnTo>
                    <a:pt x="685" y="212217"/>
                  </a:lnTo>
                  <a:lnTo>
                    <a:pt x="2032" y="212979"/>
                  </a:lnTo>
                  <a:lnTo>
                    <a:pt x="3314" y="212598"/>
                  </a:lnTo>
                  <a:lnTo>
                    <a:pt x="4622" y="212242"/>
                  </a:lnTo>
                  <a:lnTo>
                    <a:pt x="5372" y="210908"/>
                  </a:lnTo>
                  <a:close/>
                </a:path>
                <a:path w="27304" h="296545">
                  <a:moveTo>
                    <a:pt x="5372" y="197065"/>
                  </a:moveTo>
                  <a:lnTo>
                    <a:pt x="4648" y="194475"/>
                  </a:lnTo>
                  <a:lnTo>
                    <a:pt x="3302" y="193725"/>
                  </a:lnTo>
                  <a:lnTo>
                    <a:pt x="711" y="194449"/>
                  </a:lnTo>
                  <a:lnTo>
                    <a:pt x="0" y="195719"/>
                  </a:lnTo>
                  <a:lnTo>
                    <a:pt x="0" y="195910"/>
                  </a:lnTo>
                  <a:lnTo>
                    <a:pt x="685" y="198374"/>
                  </a:lnTo>
                  <a:lnTo>
                    <a:pt x="2032" y="199136"/>
                  </a:lnTo>
                  <a:lnTo>
                    <a:pt x="4622" y="198412"/>
                  </a:lnTo>
                  <a:lnTo>
                    <a:pt x="5372" y="197065"/>
                  </a:lnTo>
                  <a:close/>
                </a:path>
                <a:path w="27304" h="296545">
                  <a:moveTo>
                    <a:pt x="5372" y="183235"/>
                  </a:moveTo>
                  <a:lnTo>
                    <a:pt x="4648" y="180632"/>
                  </a:lnTo>
                  <a:lnTo>
                    <a:pt x="3302" y="179882"/>
                  </a:lnTo>
                  <a:lnTo>
                    <a:pt x="711" y="180606"/>
                  </a:lnTo>
                  <a:lnTo>
                    <a:pt x="0" y="181876"/>
                  </a:lnTo>
                  <a:lnTo>
                    <a:pt x="0" y="182067"/>
                  </a:lnTo>
                  <a:lnTo>
                    <a:pt x="685" y="184531"/>
                  </a:lnTo>
                  <a:lnTo>
                    <a:pt x="2032" y="185293"/>
                  </a:lnTo>
                  <a:lnTo>
                    <a:pt x="4622" y="184569"/>
                  </a:lnTo>
                  <a:lnTo>
                    <a:pt x="5372" y="183235"/>
                  </a:lnTo>
                  <a:close/>
                </a:path>
                <a:path w="27304" h="296545">
                  <a:moveTo>
                    <a:pt x="5372" y="169392"/>
                  </a:moveTo>
                  <a:lnTo>
                    <a:pt x="4648" y="166789"/>
                  </a:lnTo>
                  <a:lnTo>
                    <a:pt x="3302" y="166039"/>
                  </a:lnTo>
                  <a:lnTo>
                    <a:pt x="711" y="166763"/>
                  </a:lnTo>
                  <a:lnTo>
                    <a:pt x="0" y="168046"/>
                  </a:lnTo>
                  <a:lnTo>
                    <a:pt x="0" y="168236"/>
                  </a:lnTo>
                  <a:lnTo>
                    <a:pt x="685" y="170700"/>
                  </a:lnTo>
                  <a:lnTo>
                    <a:pt x="2032" y="171462"/>
                  </a:lnTo>
                  <a:lnTo>
                    <a:pt x="3314" y="171081"/>
                  </a:lnTo>
                  <a:lnTo>
                    <a:pt x="4622" y="170726"/>
                  </a:lnTo>
                  <a:lnTo>
                    <a:pt x="5372" y="169392"/>
                  </a:lnTo>
                  <a:close/>
                </a:path>
                <a:path w="27304" h="296545">
                  <a:moveTo>
                    <a:pt x="5372" y="155549"/>
                  </a:moveTo>
                  <a:lnTo>
                    <a:pt x="4648" y="152958"/>
                  </a:lnTo>
                  <a:lnTo>
                    <a:pt x="3302" y="152209"/>
                  </a:lnTo>
                  <a:lnTo>
                    <a:pt x="711" y="152933"/>
                  </a:lnTo>
                  <a:lnTo>
                    <a:pt x="0" y="154216"/>
                  </a:lnTo>
                  <a:lnTo>
                    <a:pt x="0" y="154393"/>
                  </a:lnTo>
                  <a:lnTo>
                    <a:pt x="685" y="156857"/>
                  </a:lnTo>
                  <a:lnTo>
                    <a:pt x="2032" y="157619"/>
                  </a:lnTo>
                  <a:lnTo>
                    <a:pt x="4622" y="156895"/>
                  </a:lnTo>
                  <a:lnTo>
                    <a:pt x="5372" y="155549"/>
                  </a:lnTo>
                  <a:close/>
                </a:path>
                <a:path w="27304" h="296545">
                  <a:moveTo>
                    <a:pt x="5372" y="141719"/>
                  </a:moveTo>
                  <a:lnTo>
                    <a:pt x="4648" y="139115"/>
                  </a:lnTo>
                  <a:lnTo>
                    <a:pt x="3302" y="138366"/>
                  </a:lnTo>
                  <a:lnTo>
                    <a:pt x="711" y="139090"/>
                  </a:lnTo>
                  <a:lnTo>
                    <a:pt x="0" y="140373"/>
                  </a:lnTo>
                  <a:lnTo>
                    <a:pt x="0" y="140550"/>
                  </a:lnTo>
                  <a:lnTo>
                    <a:pt x="685" y="143014"/>
                  </a:lnTo>
                  <a:lnTo>
                    <a:pt x="2032" y="143776"/>
                  </a:lnTo>
                  <a:lnTo>
                    <a:pt x="4622" y="143052"/>
                  </a:lnTo>
                  <a:lnTo>
                    <a:pt x="5372" y="141719"/>
                  </a:lnTo>
                  <a:close/>
                </a:path>
                <a:path w="27304" h="296545">
                  <a:moveTo>
                    <a:pt x="5372" y="127889"/>
                  </a:moveTo>
                  <a:lnTo>
                    <a:pt x="4648" y="125285"/>
                  </a:lnTo>
                  <a:lnTo>
                    <a:pt x="3302" y="124536"/>
                  </a:lnTo>
                  <a:lnTo>
                    <a:pt x="711" y="125260"/>
                  </a:lnTo>
                  <a:lnTo>
                    <a:pt x="0" y="126542"/>
                  </a:lnTo>
                  <a:lnTo>
                    <a:pt x="0" y="126733"/>
                  </a:lnTo>
                  <a:lnTo>
                    <a:pt x="685" y="129197"/>
                  </a:lnTo>
                  <a:lnTo>
                    <a:pt x="2032" y="129959"/>
                  </a:lnTo>
                  <a:lnTo>
                    <a:pt x="3314" y="129578"/>
                  </a:lnTo>
                  <a:lnTo>
                    <a:pt x="4622" y="129222"/>
                  </a:lnTo>
                  <a:lnTo>
                    <a:pt x="5372" y="127889"/>
                  </a:lnTo>
                  <a:close/>
                </a:path>
                <a:path w="27304" h="296545">
                  <a:moveTo>
                    <a:pt x="5372" y="114046"/>
                  </a:moveTo>
                  <a:lnTo>
                    <a:pt x="4648" y="111455"/>
                  </a:lnTo>
                  <a:lnTo>
                    <a:pt x="3302" y="110693"/>
                  </a:lnTo>
                  <a:lnTo>
                    <a:pt x="711" y="111429"/>
                  </a:lnTo>
                  <a:lnTo>
                    <a:pt x="0" y="112699"/>
                  </a:lnTo>
                  <a:lnTo>
                    <a:pt x="0" y="112890"/>
                  </a:lnTo>
                  <a:lnTo>
                    <a:pt x="685" y="115354"/>
                  </a:lnTo>
                  <a:lnTo>
                    <a:pt x="2032" y="116116"/>
                  </a:lnTo>
                  <a:lnTo>
                    <a:pt x="4622" y="115392"/>
                  </a:lnTo>
                  <a:lnTo>
                    <a:pt x="5372" y="114046"/>
                  </a:lnTo>
                  <a:close/>
                </a:path>
                <a:path w="27304" h="296545">
                  <a:moveTo>
                    <a:pt x="5372" y="100215"/>
                  </a:moveTo>
                  <a:lnTo>
                    <a:pt x="4648" y="97612"/>
                  </a:lnTo>
                  <a:lnTo>
                    <a:pt x="3302" y="96862"/>
                  </a:lnTo>
                  <a:lnTo>
                    <a:pt x="711" y="97586"/>
                  </a:lnTo>
                  <a:lnTo>
                    <a:pt x="0" y="98856"/>
                  </a:lnTo>
                  <a:lnTo>
                    <a:pt x="0" y="99047"/>
                  </a:lnTo>
                  <a:lnTo>
                    <a:pt x="685" y="101511"/>
                  </a:lnTo>
                  <a:lnTo>
                    <a:pt x="2032" y="102273"/>
                  </a:lnTo>
                  <a:lnTo>
                    <a:pt x="4622" y="101549"/>
                  </a:lnTo>
                  <a:lnTo>
                    <a:pt x="5372" y="100215"/>
                  </a:lnTo>
                  <a:close/>
                </a:path>
                <a:path w="27304" h="296545">
                  <a:moveTo>
                    <a:pt x="5372" y="86372"/>
                  </a:moveTo>
                  <a:lnTo>
                    <a:pt x="4648" y="83769"/>
                  </a:lnTo>
                  <a:lnTo>
                    <a:pt x="3302" y="83019"/>
                  </a:lnTo>
                  <a:lnTo>
                    <a:pt x="711" y="83743"/>
                  </a:lnTo>
                  <a:lnTo>
                    <a:pt x="0" y="85026"/>
                  </a:lnTo>
                  <a:lnTo>
                    <a:pt x="0" y="85217"/>
                  </a:lnTo>
                  <a:lnTo>
                    <a:pt x="685" y="87680"/>
                  </a:lnTo>
                  <a:lnTo>
                    <a:pt x="2032" y="88442"/>
                  </a:lnTo>
                  <a:lnTo>
                    <a:pt x="3314" y="88061"/>
                  </a:lnTo>
                  <a:lnTo>
                    <a:pt x="4622" y="87706"/>
                  </a:lnTo>
                  <a:lnTo>
                    <a:pt x="5372" y="86372"/>
                  </a:lnTo>
                  <a:close/>
                </a:path>
                <a:path w="27304" h="296545">
                  <a:moveTo>
                    <a:pt x="5372" y="72529"/>
                  </a:moveTo>
                  <a:lnTo>
                    <a:pt x="4648" y="69938"/>
                  </a:lnTo>
                  <a:lnTo>
                    <a:pt x="3302" y="69189"/>
                  </a:lnTo>
                  <a:lnTo>
                    <a:pt x="711" y="69913"/>
                  </a:lnTo>
                  <a:lnTo>
                    <a:pt x="0" y="71183"/>
                  </a:lnTo>
                  <a:lnTo>
                    <a:pt x="0" y="71374"/>
                  </a:lnTo>
                  <a:lnTo>
                    <a:pt x="685" y="73837"/>
                  </a:lnTo>
                  <a:lnTo>
                    <a:pt x="2032" y="74599"/>
                  </a:lnTo>
                  <a:lnTo>
                    <a:pt x="4622" y="73875"/>
                  </a:lnTo>
                  <a:lnTo>
                    <a:pt x="5372" y="72529"/>
                  </a:lnTo>
                  <a:close/>
                </a:path>
                <a:path w="27304" h="296545">
                  <a:moveTo>
                    <a:pt x="5372" y="58699"/>
                  </a:moveTo>
                  <a:lnTo>
                    <a:pt x="4648" y="56095"/>
                  </a:lnTo>
                  <a:lnTo>
                    <a:pt x="3302" y="55346"/>
                  </a:lnTo>
                  <a:lnTo>
                    <a:pt x="711" y="56070"/>
                  </a:lnTo>
                  <a:lnTo>
                    <a:pt x="0" y="57353"/>
                  </a:lnTo>
                  <a:lnTo>
                    <a:pt x="0" y="57531"/>
                  </a:lnTo>
                  <a:lnTo>
                    <a:pt x="685" y="59994"/>
                  </a:lnTo>
                  <a:lnTo>
                    <a:pt x="2032" y="60756"/>
                  </a:lnTo>
                  <a:lnTo>
                    <a:pt x="4622" y="60032"/>
                  </a:lnTo>
                  <a:lnTo>
                    <a:pt x="5372" y="58699"/>
                  </a:lnTo>
                  <a:close/>
                </a:path>
                <a:path w="27304" h="296545">
                  <a:moveTo>
                    <a:pt x="5372" y="44869"/>
                  </a:moveTo>
                  <a:lnTo>
                    <a:pt x="4648" y="42265"/>
                  </a:lnTo>
                  <a:lnTo>
                    <a:pt x="3302" y="41516"/>
                  </a:lnTo>
                  <a:lnTo>
                    <a:pt x="711" y="42240"/>
                  </a:lnTo>
                  <a:lnTo>
                    <a:pt x="0" y="43522"/>
                  </a:lnTo>
                  <a:lnTo>
                    <a:pt x="0" y="43700"/>
                  </a:lnTo>
                  <a:lnTo>
                    <a:pt x="685" y="46177"/>
                  </a:lnTo>
                  <a:lnTo>
                    <a:pt x="2032" y="46939"/>
                  </a:lnTo>
                  <a:lnTo>
                    <a:pt x="3314" y="46558"/>
                  </a:lnTo>
                  <a:lnTo>
                    <a:pt x="4622" y="46202"/>
                  </a:lnTo>
                  <a:lnTo>
                    <a:pt x="5372" y="44869"/>
                  </a:lnTo>
                  <a:close/>
                </a:path>
                <a:path w="27304" h="296545">
                  <a:moveTo>
                    <a:pt x="5372" y="31026"/>
                  </a:moveTo>
                  <a:lnTo>
                    <a:pt x="4648" y="28435"/>
                  </a:lnTo>
                  <a:lnTo>
                    <a:pt x="3302" y="27686"/>
                  </a:lnTo>
                  <a:lnTo>
                    <a:pt x="711" y="28409"/>
                  </a:lnTo>
                  <a:lnTo>
                    <a:pt x="0" y="29679"/>
                  </a:lnTo>
                  <a:lnTo>
                    <a:pt x="0" y="29870"/>
                  </a:lnTo>
                  <a:lnTo>
                    <a:pt x="685" y="32334"/>
                  </a:lnTo>
                  <a:lnTo>
                    <a:pt x="2032" y="33096"/>
                  </a:lnTo>
                  <a:lnTo>
                    <a:pt x="4622" y="32372"/>
                  </a:lnTo>
                  <a:lnTo>
                    <a:pt x="5372" y="31026"/>
                  </a:lnTo>
                  <a:close/>
                </a:path>
                <a:path w="27304" h="296545">
                  <a:moveTo>
                    <a:pt x="5372" y="17195"/>
                  </a:moveTo>
                  <a:lnTo>
                    <a:pt x="4648" y="14592"/>
                  </a:lnTo>
                  <a:lnTo>
                    <a:pt x="3302" y="13843"/>
                  </a:lnTo>
                  <a:lnTo>
                    <a:pt x="711" y="14566"/>
                  </a:lnTo>
                  <a:lnTo>
                    <a:pt x="0" y="15836"/>
                  </a:lnTo>
                  <a:lnTo>
                    <a:pt x="0" y="16027"/>
                  </a:lnTo>
                  <a:lnTo>
                    <a:pt x="685" y="18491"/>
                  </a:lnTo>
                  <a:lnTo>
                    <a:pt x="2032" y="19253"/>
                  </a:lnTo>
                  <a:lnTo>
                    <a:pt x="4622" y="18529"/>
                  </a:lnTo>
                  <a:lnTo>
                    <a:pt x="5372" y="17195"/>
                  </a:lnTo>
                  <a:close/>
                </a:path>
                <a:path w="27304" h="296545">
                  <a:moveTo>
                    <a:pt x="5372" y="3352"/>
                  </a:moveTo>
                  <a:lnTo>
                    <a:pt x="4648" y="749"/>
                  </a:lnTo>
                  <a:lnTo>
                    <a:pt x="3302" y="0"/>
                  </a:lnTo>
                  <a:lnTo>
                    <a:pt x="1295" y="558"/>
                  </a:lnTo>
                  <a:lnTo>
                    <a:pt x="736" y="3352"/>
                  </a:lnTo>
                  <a:lnTo>
                    <a:pt x="685" y="4660"/>
                  </a:lnTo>
                  <a:lnTo>
                    <a:pt x="2032" y="5422"/>
                  </a:lnTo>
                  <a:lnTo>
                    <a:pt x="3314" y="5041"/>
                  </a:lnTo>
                  <a:lnTo>
                    <a:pt x="4622" y="4686"/>
                  </a:lnTo>
                  <a:lnTo>
                    <a:pt x="5372" y="3352"/>
                  </a:lnTo>
                  <a:close/>
                </a:path>
                <a:path w="27304" h="296545">
                  <a:moveTo>
                    <a:pt x="12827" y="284022"/>
                  </a:moveTo>
                  <a:lnTo>
                    <a:pt x="12471" y="282727"/>
                  </a:lnTo>
                  <a:lnTo>
                    <a:pt x="12115" y="281419"/>
                  </a:lnTo>
                  <a:lnTo>
                    <a:pt x="10756" y="280670"/>
                  </a:lnTo>
                  <a:lnTo>
                    <a:pt x="8166" y="281393"/>
                  </a:lnTo>
                  <a:lnTo>
                    <a:pt x="7416" y="282740"/>
                  </a:lnTo>
                  <a:lnTo>
                    <a:pt x="8140" y="285318"/>
                  </a:lnTo>
                  <a:lnTo>
                    <a:pt x="9486" y="286080"/>
                  </a:lnTo>
                  <a:lnTo>
                    <a:pt x="10769" y="285711"/>
                  </a:lnTo>
                  <a:lnTo>
                    <a:pt x="12077" y="285356"/>
                  </a:lnTo>
                  <a:lnTo>
                    <a:pt x="12827" y="284022"/>
                  </a:lnTo>
                  <a:close/>
                </a:path>
                <a:path w="27304" h="296545">
                  <a:moveTo>
                    <a:pt x="12827" y="270179"/>
                  </a:moveTo>
                  <a:lnTo>
                    <a:pt x="12471" y="268884"/>
                  </a:lnTo>
                  <a:lnTo>
                    <a:pt x="12115" y="267576"/>
                  </a:lnTo>
                  <a:lnTo>
                    <a:pt x="10756" y="266827"/>
                  </a:lnTo>
                  <a:lnTo>
                    <a:pt x="8166" y="267563"/>
                  </a:lnTo>
                  <a:lnTo>
                    <a:pt x="7416" y="268897"/>
                  </a:lnTo>
                  <a:lnTo>
                    <a:pt x="7785" y="270192"/>
                  </a:lnTo>
                  <a:lnTo>
                    <a:pt x="8140" y="271487"/>
                  </a:lnTo>
                  <a:lnTo>
                    <a:pt x="9486" y="272249"/>
                  </a:lnTo>
                  <a:lnTo>
                    <a:pt x="10769" y="271881"/>
                  </a:lnTo>
                  <a:lnTo>
                    <a:pt x="12077" y="271526"/>
                  </a:lnTo>
                  <a:lnTo>
                    <a:pt x="12827" y="270179"/>
                  </a:lnTo>
                  <a:close/>
                </a:path>
                <a:path w="27304" h="296545">
                  <a:moveTo>
                    <a:pt x="12827" y="256336"/>
                  </a:moveTo>
                  <a:lnTo>
                    <a:pt x="12471" y="255041"/>
                  </a:lnTo>
                  <a:lnTo>
                    <a:pt x="12115" y="253746"/>
                  </a:lnTo>
                  <a:lnTo>
                    <a:pt x="10756" y="252996"/>
                  </a:lnTo>
                  <a:lnTo>
                    <a:pt x="8166" y="253720"/>
                  </a:lnTo>
                  <a:lnTo>
                    <a:pt x="7416" y="255054"/>
                  </a:lnTo>
                  <a:lnTo>
                    <a:pt x="8140" y="257644"/>
                  </a:lnTo>
                  <a:lnTo>
                    <a:pt x="9486" y="258406"/>
                  </a:lnTo>
                  <a:lnTo>
                    <a:pt x="10769" y="258038"/>
                  </a:lnTo>
                  <a:lnTo>
                    <a:pt x="12077" y="257683"/>
                  </a:lnTo>
                  <a:lnTo>
                    <a:pt x="12827" y="256336"/>
                  </a:lnTo>
                  <a:close/>
                </a:path>
                <a:path w="27304" h="296545">
                  <a:moveTo>
                    <a:pt x="12827" y="242506"/>
                  </a:moveTo>
                  <a:lnTo>
                    <a:pt x="12471" y="241198"/>
                  </a:lnTo>
                  <a:lnTo>
                    <a:pt x="12115" y="239903"/>
                  </a:lnTo>
                  <a:lnTo>
                    <a:pt x="10756" y="239153"/>
                  </a:lnTo>
                  <a:lnTo>
                    <a:pt x="8166" y="239877"/>
                  </a:lnTo>
                  <a:lnTo>
                    <a:pt x="7416" y="241223"/>
                  </a:lnTo>
                  <a:lnTo>
                    <a:pt x="8140" y="243801"/>
                  </a:lnTo>
                  <a:lnTo>
                    <a:pt x="9486" y="244563"/>
                  </a:lnTo>
                  <a:lnTo>
                    <a:pt x="10769" y="244195"/>
                  </a:lnTo>
                  <a:lnTo>
                    <a:pt x="12077" y="243840"/>
                  </a:lnTo>
                  <a:lnTo>
                    <a:pt x="12827" y="242506"/>
                  </a:lnTo>
                  <a:close/>
                </a:path>
                <a:path w="27304" h="296545">
                  <a:moveTo>
                    <a:pt x="12827" y="228663"/>
                  </a:moveTo>
                  <a:lnTo>
                    <a:pt x="12471" y="227368"/>
                  </a:lnTo>
                  <a:lnTo>
                    <a:pt x="12115" y="226060"/>
                  </a:lnTo>
                  <a:lnTo>
                    <a:pt x="10756" y="225310"/>
                  </a:lnTo>
                  <a:lnTo>
                    <a:pt x="8166" y="226047"/>
                  </a:lnTo>
                  <a:lnTo>
                    <a:pt x="7416" y="227380"/>
                  </a:lnTo>
                  <a:lnTo>
                    <a:pt x="7785" y="228676"/>
                  </a:lnTo>
                  <a:lnTo>
                    <a:pt x="8140" y="229971"/>
                  </a:lnTo>
                  <a:lnTo>
                    <a:pt x="9486" y="230733"/>
                  </a:lnTo>
                  <a:lnTo>
                    <a:pt x="10769" y="230365"/>
                  </a:lnTo>
                  <a:lnTo>
                    <a:pt x="12077" y="230009"/>
                  </a:lnTo>
                  <a:lnTo>
                    <a:pt x="12827" y="228663"/>
                  </a:lnTo>
                  <a:close/>
                </a:path>
                <a:path w="27304" h="296545">
                  <a:moveTo>
                    <a:pt x="12827" y="214820"/>
                  </a:moveTo>
                  <a:lnTo>
                    <a:pt x="12471" y="213525"/>
                  </a:lnTo>
                  <a:lnTo>
                    <a:pt x="12115" y="212229"/>
                  </a:lnTo>
                  <a:lnTo>
                    <a:pt x="10756" y="211480"/>
                  </a:lnTo>
                  <a:lnTo>
                    <a:pt x="8166" y="212204"/>
                  </a:lnTo>
                  <a:lnTo>
                    <a:pt x="7416" y="213537"/>
                  </a:lnTo>
                  <a:lnTo>
                    <a:pt x="8140" y="216128"/>
                  </a:lnTo>
                  <a:lnTo>
                    <a:pt x="9486" y="216890"/>
                  </a:lnTo>
                  <a:lnTo>
                    <a:pt x="10769" y="216522"/>
                  </a:lnTo>
                  <a:lnTo>
                    <a:pt x="12077" y="216166"/>
                  </a:lnTo>
                  <a:lnTo>
                    <a:pt x="12827" y="214820"/>
                  </a:lnTo>
                  <a:close/>
                </a:path>
                <a:path w="27304" h="296545">
                  <a:moveTo>
                    <a:pt x="12827" y="200990"/>
                  </a:moveTo>
                  <a:lnTo>
                    <a:pt x="12471" y="199694"/>
                  </a:lnTo>
                  <a:lnTo>
                    <a:pt x="12115" y="198386"/>
                  </a:lnTo>
                  <a:lnTo>
                    <a:pt x="10756" y="197637"/>
                  </a:lnTo>
                  <a:lnTo>
                    <a:pt x="8166" y="198361"/>
                  </a:lnTo>
                  <a:lnTo>
                    <a:pt x="7416" y="199707"/>
                  </a:lnTo>
                  <a:lnTo>
                    <a:pt x="8140" y="202285"/>
                  </a:lnTo>
                  <a:lnTo>
                    <a:pt x="9486" y="203047"/>
                  </a:lnTo>
                  <a:lnTo>
                    <a:pt x="10769" y="202679"/>
                  </a:lnTo>
                  <a:lnTo>
                    <a:pt x="12077" y="202323"/>
                  </a:lnTo>
                  <a:lnTo>
                    <a:pt x="12827" y="200990"/>
                  </a:lnTo>
                  <a:close/>
                </a:path>
                <a:path w="27304" h="296545">
                  <a:moveTo>
                    <a:pt x="12827" y="187159"/>
                  </a:moveTo>
                  <a:lnTo>
                    <a:pt x="12471" y="185864"/>
                  </a:lnTo>
                  <a:lnTo>
                    <a:pt x="12115" y="184556"/>
                  </a:lnTo>
                  <a:lnTo>
                    <a:pt x="10756" y="183807"/>
                  </a:lnTo>
                  <a:lnTo>
                    <a:pt x="8166" y="184543"/>
                  </a:lnTo>
                  <a:lnTo>
                    <a:pt x="7416" y="185877"/>
                  </a:lnTo>
                  <a:lnTo>
                    <a:pt x="7785" y="187172"/>
                  </a:lnTo>
                  <a:lnTo>
                    <a:pt x="8140" y="188468"/>
                  </a:lnTo>
                  <a:lnTo>
                    <a:pt x="9486" y="189230"/>
                  </a:lnTo>
                  <a:lnTo>
                    <a:pt x="10769" y="188861"/>
                  </a:lnTo>
                  <a:lnTo>
                    <a:pt x="12077" y="188506"/>
                  </a:lnTo>
                  <a:lnTo>
                    <a:pt x="12827" y="187159"/>
                  </a:lnTo>
                  <a:close/>
                </a:path>
                <a:path w="27304" h="296545">
                  <a:moveTo>
                    <a:pt x="12827" y="173316"/>
                  </a:moveTo>
                  <a:lnTo>
                    <a:pt x="12471" y="172021"/>
                  </a:lnTo>
                  <a:lnTo>
                    <a:pt x="12115" y="170726"/>
                  </a:lnTo>
                  <a:lnTo>
                    <a:pt x="10756" y="169976"/>
                  </a:lnTo>
                  <a:lnTo>
                    <a:pt x="8166" y="170700"/>
                  </a:lnTo>
                  <a:lnTo>
                    <a:pt x="7416" y="172034"/>
                  </a:lnTo>
                  <a:lnTo>
                    <a:pt x="8140" y="174625"/>
                  </a:lnTo>
                  <a:lnTo>
                    <a:pt x="9486" y="175387"/>
                  </a:lnTo>
                  <a:lnTo>
                    <a:pt x="10769" y="175018"/>
                  </a:lnTo>
                  <a:lnTo>
                    <a:pt x="12077" y="174663"/>
                  </a:lnTo>
                  <a:lnTo>
                    <a:pt x="12827" y="173316"/>
                  </a:lnTo>
                  <a:close/>
                </a:path>
                <a:path w="27304" h="296545">
                  <a:moveTo>
                    <a:pt x="12827" y="159486"/>
                  </a:moveTo>
                  <a:lnTo>
                    <a:pt x="12471" y="158191"/>
                  </a:lnTo>
                  <a:lnTo>
                    <a:pt x="12115" y="156883"/>
                  </a:lnTo>
                  <a:lnTo>
                    <a:pt x="10756" y="156133"/>
                  </a:lnTo>
                  <a:lnTo>
                    <a:pt x="8166" y="156857"/>
                  </a:lnTo>
                  <a:lnTo>
                    <a:pt x="7416" y="158203"/>
                  </a:lnTo>
                  <a:lnTo>
                    <a:pt x="8140" y="160782"/>
                  </a:lnTo>
                  <a:lnTo>
                    <a:pt x="9486" y="161544"/>
                  </a:lnTo>
                  <a:lnTo>
                    <a:pt x="10769" y="161175"/>
                  </a:lnTo>
                  <a:lnTo>
                    <a:pt x="12077" y="160820"/>
                  </a:lnTo>
                  <a:lnTo>
                    <a:pt x="12827" y="159486"/>
                  </a:lnTo>
                  <a:close/>
                </a:path>
                <a:path w="27304" h="296545">
                  <a:moveTo>
                    <a:pt x="12827" y="145643"/>
                  </a:moveTo>
                  <a:lnTo>
                    <a:pt x="12471" y="144348"/>
                  </a:lnTo>
                  <a:lnTo>
                    <a:pt x="12115" y="143040"/>
                  </a:lnTo>
                  <a:lnTo>
                    <a:pt x="10756" y="142290"/>
                  </a:lnTo>
                  <a:lnTo>
                    <a:pt x="8166" y="143027"/>
                  </a:lnTo>
                  <a:lnTo>
                    <a:pt x="7416" y="144360"/>
                  </a:lnTo>
                  <a:lnTo>
                    <a:pt x="7785" y="145656"/>
                  </a:lnTo>
                  <a:lnTo>
                    <a:pt x="8140" y="146951"/>
                  </a:lnTo>
                  <a:lnTo>
                    <a:pt x="9486" y="147713"/>
                  </a:lnTo>
                  <a:lnTo>
                    <a:pt x="10769" y="147345"/>
                  </a:lnTo>
                  <a:lnTo>
                    <a:pt x="12077" y="146989"/>
                  </a:lnTo>
                  <a:lnTo>
                    <a:pt x="12827" y="145643"/>
                  </a:lnTo>
                  <a:close/>
                </a:path>
                <a:path w="27304" h="296545">
                  <a:moveTo>
                    <a:pt x="12827" y="131813"/>
                  </a:moveTo>
                  <a:lnTo>
                    <a:pt x="12471" y="130505"/>
                  </a:lnTo>
                  <a:lnTo>
                    <a:pt x="12115" y="129209"/>
                  </a:lnTo>
                  <a:lnTo>
                    <a:pt x="10756" y="128460"/>
                  </a:lnTo>
                  <a:lnTo>
                    <a:pt x="8166" y="129184"/>
                  </a:lnTo>
                  <a:lnTo>
                    <a:pt x="7416" y="130517"/>
                  </a:lnTo>
                  <a:lnTo>
                    <a:pt x="8140" y="133108"/>
                  </a:lnTo>
                  <a:lnTo>
                    <a:pt x="9486" y="133870"/>
                  </a:lnTo>
                  <a:lnTo>
                    <a:pt x="10769" y="133502"/>
                  </a:lnTo>
                  <a:lnTo>
                    <a:pt x="12077" y="133146"/>
                  </a:lnTo>
                  <a:lnTo>
                    <a:pt x="12827" y="131813"/>
                  </a:lnTo>
                  <a:close/>
                </a:path>
                <a:path w="27304" h="296545">
                  <a:moveTo>
                    <a:pt x="12827" y="117970"/>
                  </a:moveTo>
                  <a:lnTo>
                    <a:pt x="12471" y="116674"/>
                  </a:lnTo>
                  <a:lnTo>
                    <a:pt x="12115" y="115366"/>
                  </a:lnTo>
                  <a:lnTo>
                    <a:pt x="10756" y="114617"/>
                  </a:lnTo>
                  <a:lnTo>
                    <a:pt x="8166" y="115341"/>
                  </a:lnTo>
                  <a:lnTo>
                    <a:pt x="7416" y="116687"/>
                  </a:lnTo>
                  <a:lnTo>
                    <a:pt x="8140" y="119265"/>
                  </a:lnTo>
                  <a:lnTo>
                    <a:pt x="9486" y="120027"/>
                  </a:lnTo>
                  <a:lnTo>
                    <a:pt x="10769" y="119659"/>
                  </a:lnTo>
                  <a:lnTo>
                    <a:pt x="12077" y="119303"/>
                  </a:lnTo>
                  <a:lnTo>
                    <a:pt x="12827" y="117970"/>
                  </a:lnTo>
                  <a:close/>
                </a:path>
                <a:path w="27304" h="296545">
                  <a:moveTo>
                    <a:pt x="12827" y="104140"/>
                  </a:moveTo>
                  <a:lnTo>
                    <a:pt x="12471" y="102844"/>
                  </a:lnTo>
                  <a:lnTo>
                    <a:pt x="12115" y="101536"/>
                  </a:lnTo>
                  <a:lnTo>
                    <a:pt x="10756" y="100787"/>
                  </a:lnTo>
                  <a:lnTo>
                    <a:pt x="8166" y="101523"/>
                  </a:lnTo>
                  <a:lnTo>
                    <a:pt x="7416" y="102857"/>
                  </a:lnTo>
                  <a:lnTo>
                    <a:pt x="7785" y="104152"/>
                  </a:lnTo>
                  <a:lnTo>
                    <a:pt x="8140" y="105448"/>
                  </a:lnTo>
                  <a:lnTo>
                    <a:pt x="9486" y="106210"/>
                  </a:lnTo>
                  <a:lnTo>
                    <a:pt x="10769" y="105841"/>
                  </a:lnTo>
                  <a:lnTo>
                    <a:pt x="12077" y="105486"/>
                  </a:lnTo>
                  <a:lnTo>
                    <a:pt x="12827" y="104140"/>
                  </a:lnTo>
                  <a:close/>
                </a:path>
                <a:path w="27304" h="296545">
                  <a:moveTo>
                    <a:pt x="19850" y="295884"/>
                  </a:moveTo>
                  <a:lnTo>
                    <a:pt x="19138" y="293281"/>
                  </a:lnTo>
                  <a:lnTo>
                    <a:pt x="17780" y="292531"/>
                  </a:lnTo>
                  <a:lnTo>
                    <a:pt x="15201" y="293281"/>
                  </a:lnTo>
                  <a:lnTo>
                    <a:pt x="14452" y="294601"/>
                  </a:lnTo>
                  <a:lnTo>
                    <a:pt x="14579" y="295071"/>
                  </a:lnTo>
                  <a:lnTo>
                    <a:pt x="19469" y="296049"/>
                  </a:lnTo>
                  <a:lnTo>
                    <a:pt x="19761" y="296049"/>
                  </a:lnTo>
                  <a:lnTo>
                    <a:pt x="19850" y="295884"/>
                  </a:lnTo>
                  <a:close/>
                </a:path>
                <a:path w="27304" h="296545">
                  <a:moveTo>
                    <a:pt x="19850" y="282054"/>
                  </a:moveTo>
                  <a:lnTo>
                    <a:pt x="19494" y="280746"/>
                  </a:lnTo>
                  <a:lnTo>
                    <a:pt x="19138" y="279450"/>
                  </a:lnTo>
                  <a:lnTo>
                    <a:pt x="17780" y="278701"/>
                  </a:lnTo>
                  <a:lnTo>
                    <a:pt x="15201" y="279425"/>
                  </a:lnTo>
                  <a:lnTo>
                    <a:pt x="14452" y="280758"/>
                  </a:lnTo>
                  <a:lnTo>
                    <a:pt x="15163" y="283349"/>
                  </a:lnTo>
                  <a:lnTo>
                    <a:pt x="16510" y="284111"/>
                  </a:lnTo>
                  <a:lnTo>
                    <a:pt x="17805" y="283743"/>
                  </a:lnTo>
                  <a:lnTo>
                    <a:pt x="19100" y="283387"/>
                  </a:lnTo>
                  <a:lnTo>
                    <a:pt x="19850" y="282054"/>
                  </a:lnTo>
                  <a:close/>
                </a:path>
                <a:path w="27304" h="296545">
                  <a:moveTo>
                    <a:pt x="19850" y="268211"/>
                  </a:moveTo>
                  <a:lnTo>
                    <a:pt x="19494" y="266903"/>
                  </a:lnTo>
                  <a:lnTo>
                    <a:pt x="19138" y="265607"/>
                  </a:lnTo>
                  <a:lnTo>
                    <a:pt x="17780" y="264858"/>
                  </a:lnTo>
                  <a:lnTo>
                    <a:pt x="15201" y="265582"/>
                  </a:lnTo>
                  <a:lnTo>
                    <a:pt x="14452" y="266928"/>
                  </a:lnTo>
                  <a:lnTo>
                    <a:pt x="15163" y="269506"/>
                  </a:lnTo>
                  <a:lnTo>
                    <a:pt x="16510" y="270268"/>
                  </a:lnTo>
                  <a:lnTo>
                    <a:pt x="17805" y="269900"/>
                  </a:lnTo>
                  <a:lnTo>
                    <a:pt x="19100" y="269544"/>
                  </a:lnTo>
                  <a:lnTo>
                    <a:pt x="19850" y="268211"/>
                  </a:lnTo>
                  <a:close/>
                </a:path>
                <a:path w="27304" h="296545">
                  <a:moveTo>
                    <a:pt x="19850" y="254381"/>
                  </a:moveTo>
                  <a:lnTo>
                    <a:pt x="19494" y="253085"/>
                  </a:lnTo>
                  <a:lnTo>
                    <a:pt x="19138" y="251777"/>
                  </a:lnTo>
                  <a:lnTo>
                    <a:pt x="17780" y="251028"/>
                  </a:lnTo>
                  <a:lnTo>
                    <a:pt x="15201" y="251764"/>
                  </a:lnTo>
                  <a:lnTo>
                    <a:pt x="14452" y="253098"/>
                  </a:lnTo>
                  <a:lnTo>
                    <a:pt x="15163" y="255689"/>
                  </a:lnTo>
                  <a:lnTo>
                    <a:pt x="16510" y="256451"/>
                  </a:lnTo>
                  <a:lnTo>
                    <a:pt x="19100" y="255714"/>
                  </a:lnTo>
                  <a:lnTo>
                    <a:pt x="19850" y="254381"/>
                  </a:lnTo>
                  <a:close/>
                </a:path>
                <a:path w="27304" h="296545">
                  <a:moveTo>
                    <a:pt x="19850" y="240550"/>
                  </a:moveTo>
                  <a:lnTo>
                    <a:pt x="19494" y="239242"/>
                  </a:lnTo>
                  <a:lnTo>
                    <a:pt x="19138" y="237947"/>
                  </a:lnTo>
                  <a:lnTo>
                    <a:pt x="17780" y="237197"/>
                  </a:lnTo>
                  <a:lnTo>
                    <a:pt x="15201" y="237921"/>
                  </a:lnTo>
                  <a:lnTo>
                    <a:pt x="14452" y="239255"/>
                  </a:lnTo>
                  <a:lnTo>
                    <a:pt x="15163" y="241846"/>
                  </a:lnTo>
                  <a:lnTo>
                    <a:pt x="16510" y="242608"/>
                  </a:lnTo>
                  <a:lnTo>
                    <a:pt x="17805" y="242239"/>
                  </a:lnTo>
                  <a:lnTo>
                    <a:pt x="19100" y="241884"/>
                  </a:lnTo>
                  <a:lnTo>
                    <a:pt x="19850" y="240550"/>
                  </a:lnTo>
                  <a:close/>
                </a:path>
                <a:path w="27304" h="296545">
                  <a:moveTo>
                    <a:pt x="19850" y="226707"/>
                  </a:moveTo>
                  <a:lnTo>
                    <a:pt x="19494" y="225412"/>
                  </a:lnTo>
                  <a:lnTo>
                    <a:pt x="19138" y="224104"/>
                  </a:lnTo>
                  <a:lnTo>
                    <a:pt x="17780" y="223354"/>
                  </a:lnTo>
                  <a:lnTo>
                    <a:pt x="15201" y="224078"/>
                  </a:lnTo>
                  <a:lnTo>
                    <a:pt x="14452" y="225425"/>
                  </a:lnTo>
                  <a:lnTo>
                    <a:pt x="15163" y="228015"/>
                  </a:lnTo>
                  <a:lnTo>
                    <a:pt x="16510" y="228777"/>
                  </a:lnTo>
                  <a:lnTo>
                    <a:pt x="17805" y="228396"/>
                  </a:lnTo>
                  <a:lnTo>
                    <a:pt x="19100" y="228041"/>
                  </a:lnTo>
                  <a:lnTo>
                    <a:pt x="19850" y="226707"/>
                  </a:lnTo>
                  <a:close/>
                </a:path>
                <a:path w="27304" h="296545">
                  <a:moveTo>
                    <a:pt x="19850" y="212864"/>
                  </a:moveTo>
                  <a:lnTo>
                    <a:pt x="19494" y="211569"/>
                  </a:lnTo>
                  <a:lnTo>
                    <a:pt x="19138" y="210261"/>
                  </a:lnTo>
                  <a:lnTo>
                    <a:pt x="17780" y="209511"/>
                  </a:lnTo>
                  <a:lnTo>
                    <a:pt x="15201" y="210248"/>
                  </a:lnTo>
                  <a:lnTo>
                    <a:pt x="14452" y="211582"/>
                  </a:lnTo>
                  <a:lnTo>
                    <a:pt x="15163" y="214172"/>
                  </a:lnTo>
                  <a:lnTo>
                    <a:pt x="16510" y="214934"/>
                  </a:lnTo>
                  <a:lnTo>
                    <a:pt x="19100" y="214198"/>
                  </a:lnTo>
                  <a:lnTo>
                    <a:pt x="19850" y="212864"/>
                  </a:lnTo>
                  <a:close/>
                </a:path>
                <a:path w="27304" h="296545">
                  <a:moveTo>
                    <a:pt x="19850" y="199034"/>
                  </a:moveTo>
                  <a:lnTo>
                    <a:pt x="19494" y="197726"/>
                  </a:lnTo>
                  <a:lnTo>
                    <a:pt x="19138" y="196430"/>
                  </a:lnTo>
                  <a:lnTo>
                    <a:pt x="17780" y="195681"/>
                  </a:lnTo>
                  <a:lnTo>
                    <a:pt x="15201" y="196405"/>
                  </a:lnTo>
                  <a:lnTo>
                    <a:pt x="14452" y="197739"/>
                  </a:lnTo>
                  <a:lnTo>
                    <a:pt x="15163" y="200329"/>
                  </a:lnTo>
                  <a:lnTo>
                    <a:pt x="16510" y="201091"/>
                  </a:lnTo>
                  <a:lnTo>
                    <a:pt x="17805" y="200723"/>
                  </a:lnTo>
                  <a:lnTo>
                    <a:pt x="19100" y="200367"/>
                  </a:lnTo>
                  <a:lnTo>
                    <a:pt x="19850" y="199034"/>
                  </a:lnTo>
                  <a:close/>
                </a:path>
                <a:path w="27304" h="296545">
                  <a:moveTo>
                    <a:pt x="19850" y="185191"/>
                  </a:moveTo>
                  <a:lnTo>
                    <a:pt x="19494" y="183896"/>
                  </a:lnTo>
                  <a:lnTo>
                    <a:pt x="19138" y="182587"/>
                  </a:lnTo>
                  <a:lnTo>
                    <a:pt x="17780" y="181838"/>
                  </a:lnTo>
                  <a:lnTo>
                    <a:pt x="16497" y="182194"/>
                  </a:lnTo>
                  <a:lnTo>
                    <a:pt x="15201" y="182575"/>
                  </a:lnTo>
                  <a:lnTo>
                    <a:pt x="14452" y="183908"/>
                  </a:lnTo>
                  <a:lnTo>
                    <a:pt x="15163" y="186499"/>
                  </a:lnTo>
                  <a:lnTo>
                    <a:pt x="16510" y="187261"/>
                  </a:lnTo>
                  <a:lnTo>
                    <a:pt x="17805" y="186880"/>
                  </a:lnTo>
                  <a:lnTo>
                    <a:pt x="19100" y="186524"/>
                  </a:lnTo>
                  <a:lnTo>
                    <a:pt x="19850" y="185191"/>
                  </a:lnTo>
                  <a:close/>
                </a:path>
                <a:path w="27304" h="296545">
                  <a:moveTo>
                    <a:pt x="19850" y="171348"/>
                  </a:moveTo>
                  <a:lnTo>
                    <a:pt x="19494" y="170053"/>
                  </a:lnTo>
                  <a:lnTo>
                    <a:pt x="19138" y="168744"/>
                  </a:lnTo>
                  <a:lnTo>
                    <a:pt x="17780" y="167995"/>
                  </a:lnTo>
                  <a:lnTo>
                    <a:pt x="15201" y="168732"/>
                  </a:lnTo>
                  <a:lnTo>
                    <a:pt x="14452" y="170065"/>
                  </a:lnTo>
                  <a:lnTo>
                    <a:pt x="15163" y="172656"/>
                  </a:lnTo>
                  <a:lnTo>
                    <a:pt x="16510" y="173418"/>
                  </a:lnTo>
                  <a:lnTo>
                    <a:pt x="19100" y="172681"/>
                  </a:lnTo>
                  <a:lnTo>
                    <a:pt x="19850" y="171348"/>
                  </a:lnTo>
                  <a:close/>
                </a:path>
                <a:path w="27304" h="296545">
                  <a:moveTo>
                    <a:pt x="19850" y="157530"/>
                  </a:moveTo>
                  <a:lnTo>
                    <a:pt x="19494" y="156222"/>
                  </a:lnTo>
                  <a:lnTo>
                    <a:pt x="19138" y="154927"/>
                  </a:lnTo>
                  <a:lnTo>
                    <a:pt x="17780" y="154178"/>
                  </a:lnTo>
                  <a:lnTo>
                    <a:pt x="15201" y="154901"/>
                  </a:lnTo>
                  <a:lnTo>
                    <a:pt x="14452" y="156235"/>
                  </a:lnTo>
                  <a:lnTo>
                    <a:pt x="15163" y="158826"/>
                  </a:lnTo>
                  <a:lnTo>
                    <a:pt x="16510" y="159588"/>
                  </a:lnTo>
                  <a:lnTo>
                    <a:pt x="17805" y="159219"/>
                  </a:lnTo>
                  <a:lnTo>
                    <a:pt x="19100" y="158864"/>
                  </a:lnTo>
                  <a:lnTo>
                    <a:pt x="19850" y="157530"/>
                  </a:lnTo>
                  <a:close/>
                </a:path>
                <a:path w="27304" h="296545">
                  <a:moveTo>
                    <a:pt x="19850" y="143687"/>
                  </a:moveTo>
                  <a:lnTo>
                    <a:pt x="19494" y="142392"/>
                  </a:lnTo>
                  <a:lnTo>
                    <a:pt x="19138" y="141084"/>
                  </a:lnTo>
                  <a:lnTo>
                    <a:pt x="17780" y="140335"/>
                  </a:lnTo>
                  <a:lnTo>
                    <a:pt x="15201" y="141058"/>
                  </a:lnTo>
                  <a:lnTo>
                    <a:pt x="14452" y="142405"/>
                  </a:lnTo>
                  <a:lnTo>
                    <a:pt x="15163" y="144995"/>
                  </a:lnTo>
                  <a:lnTo>
                    <a:pt x="16510" y="145757"/>
                  </a:lnTo>
                  <a:lnTo>
                    <a:pt x="17805" y="145376"/>
                  </a:lnTo>
                  <a:lnTo>
                    <a:pt x="19100" y="145021"/>
                  </a:lnTo>
                  <a:lnTo>
                    <a:pt x="19850" y="143687"/>
                  </a:lnTo>
                  <a:close/>
                </a:path>
                <a:path w="27304" h="296545">
                  <a:moveTo>
                    <a:pt x="19850" y="129844"/>
                  </a:moveTo>
                  <a:lnTo>
                    <a:pt x="19494" y="128549"/>
                  </a:lnTo>
                  <a:lnTo>
                    <a:pt x="19138" y="127254"/>
                  </a:lnTo>
                  <a:lnTo>
                    <a:pt x="17780" y="126492"/>
                  </a:lnTo>
                  <a:lnTo>
                    <a:pt x="15201" y="127228"/>
                  </a:lnTo>
                  <a:lnTo>
                    <a:pt x="14452" y="128562"/>
                  </a:lnTo>
                  <a:lnTo>
                    <a:pt x="15163" y="131152"/>
                  </a:lnTo>
                  <a:lnTo>
                    <a:pt x="16510" y="131914"/>
                  </a:lnTo>
                  <a:lnTo>
                    <a:pt x="17805" y="131546"/>
                  </a:lnTo>
                  <a:lnTo>
                    <a:pt x="19100" y="131191"/>
                  </a:lnTo>
                  <a:lnTo>
                    <a:pt x="19850" y="129844"/>
                  </a:lnTo>
                  <a:close/>
                </a:path>
                <a:path w="27304" h="296545">
                  <a:moveTo>
                    <a:pt x="19850" y="116014"/>
                  </a:moveTo>
                  <a:lnTo>
                    <a:pt x="19494" y="114706"/>
                  </a:lnTo>
                  <a:lnTo>
                    <a:pt x="19138" y="113411"/>
                  </a:lnTo>
                  <a:lnTo>
                    <a:pt x="17780" y="112661"/>
                  </a:lnTo>
                  <a:lnTo>
                    <a:pt x="15201" y="113385"/>
                  </a:lnTo>
                  <a:lnTo>
                    <a:pt x="14452" y="114719"/>
                  </a:lnTo>
                  <a:lnTo>
                    <a:pt x="15163" y="117309"/>
                  </a:lnTo>
                  <a:lnTo>
                    <a:pt x="16510" y="118071"/>
                  </a:lnTo>
                  <a:lnTo>
                    <a:pt x="17805" y="117703"/>
                  </a:lnTo>
                  <a:lnTo>
                    <a:pt x="19100" y="117348"/>
                  </a:lnTo>
                  <a:lnTo>
                    <a:pt x="19850" y="116014"/>
                  </a:lnTo>
                  <a:close/>
                </a:path>
                <a:path w="27304" h="296545">
                  <a:moveTo>
                    <a:pt x="19850" y="102171"/>
                  </a:moveTo>
                  <a:lnTo>
                    <a:pt x="19494" y="100876"/>
                  </a:lnTo>
                  <a:lnTo>
                    <a:pt x="19138" y="99568"/>
                  </a:lnTo>
                  <a:lnTo>
                    <a:pt x="17780" y="98818"/>
                  </a:lnTo>
                  <a:lnTo>
                    <a:pt x="15201" y="99542"/>
                  </a:lnTo>
                  <a:lnTo>
                    <a:pt x="14452" y="100888"/>
                  </a:lnTo>
                  <a:lnTo>
                    <a:pt x="15163" y="103479"/>
                  </a:lnTo>
                  <a:lnTo>
                    <a:pt x="16510" y="104241"/>
                  </a:lnTo>
                  <a:lnTo>
                    <a:pt x="17805" y="103860"/>
                  </a:lnTo>
                  <a:lnTo>
                    <a:pt x="19100" y="103505"/>
                  </a:lnTo>
                  <a:lnTo>
                    <a:pt x="19850" y="102171"/>
                  </a:lnTo>
                  <a:close/>
                </a:path>
                <a:path w="27304" h="296545">
                  <a:moveTo>
                    <a:pt x="26885" y="293928"/>
                  </a:moveTo>
                  <a:lnTo>
                    <a:pt x="26530" y="292620"/>
                  </a:lnTo>
                  <a:lnTo>
                    <a:pt x="26174" y="291325"/>
                  </a:lnTo>
                  <a:lnTo>
                    <a:pt x="24828" y="290576"/>
                  </a:lnTo>
                  <a:lnTo>
                    <a:pt x="23533" y="290931"/>
                  </a:lnTo>
                  <a:lnTo>
                    <a:pt x="22237" y="291299"/>
                  </a:lnTo>
                  <a:lnTo>
                    <a:pt x="21488" y="292646"/>
                  </a:lnTo>
                  <a:lnTo>
                    <a:pt x="22199" y="295224"/>
                  </a:lnTo>
                  <a:lnTo>
                    <a:pt x="23545" y="295986"/>
                  </a:lnTo>
                  <a:lnTo>
                    <a:pt x="24841" y="295617"/>
                  </a:lnTo>
                  <a:lnTo>
                    <a:pt x="26136" y="295262"/>
                  </a:lnTo>
                  <a:lnTo>
                    <a:pt x="26885" y="293928"/>
                  </a:lnTo>
                  <a:close/>
                </a:path>
                <a:path w="27304" h="296545">
                  <a:moveTo>
                    <a:pt x="26885" y="280085"/>
                  </a:moveTo>
                  <a:lnTo>
                    <a:pt x="26530" y="278790"/>
                  </a:lnTo>
                  <a:lnTo>
                    <a:pt x="26174" y="277495"/>
                  </a:lnTo>
                  <a:lnTo>
                    <a:pt x="24828" y="276745"/>
                  </a:lnTo>
                  <a:lnTo>
                    <a:pt x="23533" y="277101"/>
                  </a:lnTo>
                  <a:lnTo>
                    <a:pt x="22237" y="277469"/>
                  </a:lnTo>
                  <a:lnTo>
                    <a:pt x="21488" y="278803"/>
                  </a:lnTo>
                  <a:lnTo>
                    <a:pt x="22199" y="281393"/>
                  </a:lnTo>
                  <a:lnTo>
                    <a:pt x="23545" y="282155"/>
                  </a:lnTo>
                  <a:lnTo>
                    <a:pt x="24841" y="281787"/>
                  </a:lnTo>
                  <a:lnTo>
                    <a:pt x="26136" y="281432"/>
                  </a:lnTo>
                  <a:lnTo>
                    <a:pt x="26885" y="280085"/>
                  </a:lnTo>
                  <a:close/>
                </a:path>
                <a:path w="27304" h="296545">
                  <a:moveTo>
                    <a:pt x="26885" y="266255"/>
                  </a:moveTo>
                  <a:lnTo>
                    <a:pt x="26530" y="264947"/>
                  </a:lnTo>
                  <a:lnTo>
                    <a:pt x="26174" y="263652"/>
                  </a:lnTo>
                  <a:lnTo>
                    <a:pt x="24828" y="262902"/>
                  </a:lnTo>
                  <a:lnTo>
                    <a:pt x="23533" y="263258"/>
                  </a:lnTo>
                  <a:lnTo>
                    <a:pt x="22237" y="263626"/>
                  </a:lnTo>
                  <a:lnTo>
                    <a:pt x="21488" y="264960"/>
                  </a:lnTo>
                  <a:lnTo>
                    <a:pt x="22199" y="267550"/>
                  </a:lnTo>
                  <a:lnTo>
                    <a:pt x="23545" y="268312"/>
                  </a:lnTo>
                  <a:lnTo>
                    <a:pt x="24841" y="267944"/>
                  </a:lnTo>
                  <a:lnTo>
                    <a:pt x="26136" y="267589"/>
                  </a:lnTo>
                  <a:lnTo>
                    <a:pt x="26885" y="266255"/>
                  </a:lnTo>
                  <a:close/>
                </a:path>
                <a:path w="27304" h="296545">
                  <a:moveTo>
                    <a:pt x="26885" y="252412"/>
                  </a:moveTo>
                  <a:lnTo>
                    <a:pt x="26530" y="251104"/>
                  </a:lnTo>
                  <a:lnTo>
                    <a:pt x="26174" y="249809"/>
                  </a:lnTo>
                  <a:lnTo>
                    <a:pt x="24828" y="249059"/>
                  </a:lnTo>
                  <a:lnTo>
                    <a:pt x="23533" y="249415"/>
                  </a:lnTo>
                  <a:lnTo>
                    <a:pt x="22237" y="249783"/>
                  </a:lnTo>
                  <a:lnTo>
                    <a:pt x="21488" y="251129"/>
                  </a:lnTo>
                  <a:lnTo>
                    <a:pt x="22199" y="253707"/>
                  </a:lnTo>
                  <a:lnTo>
                    <a:pt x="23545" y="254482"/>
                  </a:lnTo>
                  <a:lnTo>
                    <a:pt x="24841" y="254101"/>
                  </a:lnTo>
                  <a:lnTo>
                    <a:pt x="26136" y="253746"/>
                  </a:lnTo>
                  <a:lnTo>
                    <a:pt x="26885" y="252412"/>
                  </a:lnTo>
                  <a:close/>
                </a:path>
                <a:path w="27304" h="296545">
                  <a:moveTo>
                    <a:pt x="26885" y="238569"/>
                  </a:moveTo>
                  <a:lnTo>
                    <a:pt x="26530" y="237274"/>
                  </a:lnTo>
                  <a:lnTo>
                    <a:pt x="26174" y="235978"/>
                  </a:lnTo>
                  <a:lnTo>
                    <a:pt x="24828" y="235229"/>
                  </a:lnTo>
                  <a:lnTo>
                    <a:pt x="23533" y="235585"/>
                  </a:lnTo>
                  <a:lnTo>
                    <a:pt x="22237" y="235953"/>
                  </a:lnTo>
                  <a:lnTo>
                    <a:pt x="21488" y="237286"/>
                  </a:lnTo>
                  <a:lnTo>
                    <a:pt x="22199" y="239877"/>
                  </a:lnTo>
                  <a:lnTo>
                    <a:pt x="23545" y="240639"/>
                  </a:lnTo>
                  <a:lnTo>
                    <a:pt x="24841" y="240271"/>
                  </a:lnTo>
                  <a:lnTo>
                    <a:pt x="26136" y="239915"/>
                  </a:lnTo>
                  <a:lnTo>
                    <a:pt x="26885" y="238569"/>
                  </a:lnTo>
                  <a:close/>
                </a:path>
                <a:path w="27304" h="296545">
                  <a:moveTo>
                    <a:pt x="26885" y="224751"/>
                  </a:moveTo>
                  <a:lnTo>
                    <a:pt x="26530" y="223443"/>
                  </a:lnTo>
                  <a:lnTo>
                    <a:pt x="26174" y="222148"/>
                  </a:lnTo>
                  <a:lnTo>
                    <a:pt x="24828" y="221399"/>
                  </a:lnTo>
                  <a:lnTo>
                    <a:pt x="23533" y="221754"/>
                  </a:lnTo>
                  <a:lnTo>
                    <a:pt x="22237" y="222123"/>
                  </a:lnTo>
                  <a:lnTo>
                    <a:pt x="21488" y="223456"/>
                  </a:lnTo>
                  <a:lnTo>
                    <a:pt x="22199" y="226047"/>
                  </a:lnTo>
                  <a:lnTo>
                    <a:pt x="23545" y="226809"/>
                  </a:lnTo>
                  <a:lnTo>
                    <a:pt x="24841" y="226441"/>
                  </a:lnTo>
                  <a:lnTo>
                    <a:pt x="26136" y="226085"/>
                  </a:lnTo>
                  <a:lnTo>
                    <a:pt x="26885" y="224751"/>
                  </a:lnTo>
                  <a:close/>
                </a:path>
                <a:path w="27304" h="296545">
                  <a:moveTo>
                    <a:pt x="26885" y="210908"/>
                  </a:moveTo>
                  <a:lnTo>
                    <a:pt x="26530" y="209613"/>
                  </a:lnTo>
                  <a:lnTo>
                    <a:pt x="26174" y="208305"/>
                  </a:lnTo>
                  <a:lnTo>
                    <a:pt x="24828" y="207556"/>
                  </a:lnTo>
                  <a:lnTo>
                    <a:pt x="23533" y="207911"/>
                  </a:lnTo>
                  <a:lnTo>
                    <a:pt x="22237" y="208280"/>
                  </a:lnTo>
                  <a:lnTo>
                    <a:pt x="21488" y="209626"/>
                  </a:lnTo>
                  <a:lnTo>
                    <a:pt x="22199" y="212217"/>
                  </a:lnTo>
                  <a:lnTo>
                    <a:pt x="23545" y="212979"/>
                  </a:lnTo>
                  <a:lnTo>
                    <a:pt x="24841" y="212598"/>
                  </a:lnTo>
                  <a:lnTo>
                    <a:pt x="26136" y="212242"/>
                  </a:lnTo>
                  <a:lnTo>
                    <a:pt x="26885" y="210908"/>
                  </a:lnTo>
                  <a:close/>
                </a:path>
                <a:path w="27304" h="296545">
                  <a:moveTo>
                    <a:pt x="26885" y="197065"/>
                  </a:moveTo>
                  <a:lnTo>
                    <a:pt x="26530" y="195770"/>
                  </a:lnTo>
                  <a:lnTo>
                    <a:pt x="26174" y="194475"/>
                  </a:lnTo>
                  <a:lnTo>
                    <a:pt x="24828" y="193725"/>
                  </a:lnTo>
                  <a:lnTo>
                    <a:pt x="23533" y="194081"/>
                  </a:lnTo>
                  <a:lnTo>
                    <a:pt x="22237" y="194449"/>
                  </a:lnTo>
                  <a:lnTo>
                    <a:pt x="21488" y="195783"/>
                  </a:lnTo>
                  <a:lnTo>
                    <a:pt x="22199" y="198374"/>
                  </a:lnTo>
                  <a:lnTo>
                    <a:pt x="23545" y="199136"/>
                  </a:lnTo>
                  <a:lnTo>
                    <a:pt x="24841" y="198767"/>
                  </a:lnTo>
                  <a:lnTo>
                    <a:pt x="26136" y="198412"/>
                  </a:lnTo>
                  <a:lnTo>
                    <a:pt x="26885" y="197065"/>
                  </a:lnTo>
                  <a:close/>
                </a:path>
                <a:path w="27304" h="296545">
                  <a:moveTo>
                    <a:pt x="26885" y="183235"/>
                  </a:moveTo>
                  <a:lnTo>
                    <a:pt x="26530" y="181927"/>
                  </a:lnTo>
                  <a:lnTo>
                    <a:pt x="26174" y="180632"/>
                  </a:lnTo>
                  <a:lnTo>
                    <a:pt x="24828" y="179882"/>
                  </a:lnTo>
                  <a:lnTo>
                    <a:pt x="23533" y="180238"/>
                  </a:lnTo>
                  <a:lnTo>
                    <a:pt x="22237" y="180606"/>
                  </a:lnTo>
                  <a:lnTo>
                    <a:pt x="21488" y="181940"/>
                  </a:lnTo>
                  <a:lnTo>
                    <a:pt x="22199" y="184531"/>
                  </a:lnTo>
                  <a:lnTo>
                    <a:pt x="23545" y="185293"/>
                  </a:lnTo>
                  <a:lnTo>
                    <a:pt x="24841" y="184924"/>
                  </a:lnTo>
                  <a:lnTo>
                    <a:pt x="26136" y="184569"/>
                  </a:lnTo>
                  <a:lnTo>
                    <a:pt x="26885" y="183235"/>
                  </a:lnTo>
                  <a:close/>
                </a:path>
                <a:path w="27304" h="296545">
                  <a:moveTo>
                    <a:pt x="26885" y="169392"/>
                  </a:moveTo>
                  <a:lnTo>
                    <a:pt x="26530" y="168097"/>
                  </a:lnTo>
                  <a:lnTo>
                    <a:pt x="26174" y="166789"/>
                  </a:lnTo>
                  <a:lnTo>
                    <a:pt x="24828" y="166039"/>
                  </a:lnTo>
                  <a:lnTo>
                    <a:pt x="23533" y="166395"/>
                  </a:lnTo>
                  <a:lnTo>
                    <a:pt x="22237" y="166763"/>
                  </a:lnTo>
                  <a:lnTo>
                    <a:pt x="21488" y="168109"/>
                  </a:lnTo>
                  <a:lnTo>
                    <a:pt x="22199" y="170700"/>
                  </a:lnTo>
                  <a:lnTo>
                    <a:pt x="23545" y="171462"/>
                  </a:lnTo>
                  <a:lnTo>
                    <a:pt x="24841" y="171081"/>
                  </a:lnTo>
                  <a:lnTo>
                    <a:pt x="26136" y="170726"/>
                  </a:lnTo>
                  <a:lnTo>
                    <a:pt x="26885" y="169392"/>
                  </a:lnTo>
                  <a:close/>
                </a:path>
                <a:path w="27304" h="296545">
                  <a:moveTo>
                    <a:pt x="26885" y="155549"/>
                  </a:moveTo>
                  <a:lnTo>
                    <a:pt x="26530" y="154254"/>
                  </a:lnTo>
                  <a:lnTo>
                    <a:pt x="26174" y="152958"/>
                  </a:lnTo>
                  <a:lnTo>
                    <a:pt x="24828" y="152209"/>
                  </a:lnTo>
                  <a:lnTo>
                    <a:pt x="23533" y="152565"/>
                  </a:lnTo>
                  <a:lnTo>
                    <a:pt x="22237" y="152933"/>
                  </a:lnTo>
                  <a:lnTo>
                    <a:pt x="21488" y="154266"/>
                  </a:lnTo>
                  <a:lnTo>
                    <a:pt x="22199" y="156857"/>
                  </a:lnTo>
                  <a:lnTo>
                    <a:pt x="23545" y="157619"/>
                  </a:lnTo>
                  <a:lnTo>
                    <a:pt x="24841" y="157251"/>
                  </a:lnTo>
                  <a:lnTo>
                    <a:pt x="26136" y="156895"/>
                  </a:lnTo>
                  <a:lnTo>
                    <a:pt x="26885" y="155549"/>
                  </a:lnTo>
                  <a:close/>
                </a:path>
                <a:path w="27304" h="296545">
                  <a:moveTo>
                    <a:pt x="26885" y="141719"/>
                  </a:moveTo>
                  <a:lnTo>
                    <a:pt x="26530" y="140411"/>
                  </a:lnTo>
                  <a:lnTo>
                    <a:pt x="26174" y="139115"/>
                  </a:lnTo>
                  <a:lnTo>
                    <a:pt x="24828" y="138366"/>
                  </a:lnTo>
                  <a:lnTo>
                    <a:pt x="23533" y="138722"/>
                  </a:lnTo>
                  <a:lnTo>
                    <a:pt x="22237" y="139090"/>
                  </a:lnTo>
                  <a:lnTo>
                    <a:pt x="21488" y="140423"/>
                  </a:lnTo>
                  <a:lnTo>
                    <a:pt x="22199" y="143014"/>
                  </a:lnTo>
                  <a:lnTo>
                    <a:pt x="23545" y="143776"/>
                  </a:lnTo>
                  <a:lnTo>
                    <a:pt x="24841" y="143408"/>
                  </a:lnTo>
                  <a:lnTo>
                    <a:pt x="26136" y="143052"/>
                  </a:lnTo>
                  <a:lnTo>
                    <a:pt x="26885" y="141719"/>
                  </a:lnTo>
                  <a:close/>
                </a:path>
                <a:path w="27304" h="296545">
                  <a:moveTo>
                    <a:pt x="26885" y="127889"/>
                  </a:moveTo>
                  <a:lnTo>
                    <a:pt x="26530" y="126593"/>
                  </a:lnTo>
                  <a:lnTo>
                    <a:pt x="26174" y="125285"/>
                  </a:lnTo>
                  <a:lnTo>
                    <a:pt x="24828" y="124536"/>
                  </a:lnTo>
                  <a:lnTo>
                    <a:pt x="23533" y="124891"/>
                  </a:lnTo>
                  <a:lnTo>
                    <a:pt x="22237" y="125260"/>
                  </a:lnTo>
                  <a:lnTo>
                    <a:pt x="21488" y="126606"/>
                  </a:lnTo>
                  <a:lnTo>
                    <a:pt x="22199" y="129197"/>
                  </a:lnTo>
                  <a:lnTo>
                    <a:pt x="23545" y="129959"/>
                  </a:lnTo>
                  <a:lnTo>
                    <a:pt x="24841" y="129578"/>
                  </a:lnTo>
                  <a:lnTo>
                    <a:pt x="26136" y="129222"/>
                  </a:lnTo>
                  <a:lnTo>
                    <a:pt x="26885" y="127889"/>
                  </a:lnTo>
                  <a:close/>
                </a:path>
                <a:path w="27304" h="296545">
                  <a:moveTo>
                    <a:pt x="26885" y="114046"/>
                  </a:moveTo>
                  <a:lnTo>
                    <a:pt x="26530" y="112750"/>
                  </a:lnTo>
                  <a:lnTo>
                    <a:pt x="26174" y="111455"/>
                  </a:lnTo>
                  <a:lnTo>
                    <a:pt x="24828" y="110693"/>
                  </a:lnTo>
                  <a:lnTo>
                    <a:pt x="22237" y="111429"/>
                  </a:lnTo>
                  <a:lnTo>
                    <a:pt x="21488" y="112763"/>
                  </a:lnTo>
                  <a:lnTo>
                    <a:pt x="22199" y="115354"/>
                  </a:lnTo>
                  <a:lnTo>
                    <a:pt x="23545" y="116116"/>
                  </a:lnTo>
                  <a:lnTo>
                    <a:pt x="24841" y="115747"/>
                  </a:lnTo>
                  <a:lnTo>
                    <a:pt x="26136" y="115392"/>
                  </a:lnTo>
                  <a:lnTo>
                    <a:pt x="26885" y="114046"/>
                  </a:lnTo>
                  <a:close/>
                </a:path>
                <a:path w="27304" h="296545">
                  <a:moveTo>
                    <a:pt x="26885" y="100215"/>
                  </a:moveTo>
                  <a:lnTo>
                    <a:pt x="26530" y="98907"/>
                  </a:lnTo>
                  <a:lnTo>
                    <a:pt x="26174" y="97612"/>
                  </a:lnTo>
                  <a:lnTo>
                    <a:pt x="24828" y="96862"/>
                  </a:lnTo>
                  <a:lnTo>
                    <a:pt x="23533" y="97218"/>
                  </a:lnTo>
                  <a:lnTo>
                    <a:pt x="22237" y="97586"/>
                  </a:lnTo>
                  <a:lnTo>
                    <a:pt x="21488" y="98920"/>
                  </a:lnTo>
                  <a:lnTo>
                    <a:pt x="22199" y="101511"/>
                  </a:lnTo>
                  <a:lnTo>
                    <a:pt x="23545" y="102273"/>
                  </a:lnTo>
                  <a:lnTo>
                    <a:pt x="24841" y="101904"/>
                  </a:lnTo>
                  <a:lnTo>
                    <a:pt x="26136" y="101549"/>
                  </a:lnTo>
                  <a:lnTo>
                    <a:pt x="26885" y="100215"/>
                  </a:lnTo>
                  <a:close/>
                </a:path>
                <a:path w="27304" h="296545">
                  <a:moveTo>
                    <a:pt x="26885" y="86372"/>
                  </a:moveTo>
                  <a:lnTo>
                    <a:pt x="26530" y="85077"/>
                  </a:lnTo>
                  <a:lnTo>
                    <a:pt x="26174" y="83769"/>
                  </a:lnTo>
                  <a:lnTo>
                    <a:pt x="24828" y="83019"/>
                  </a:lnTo>
                  <a:lnTo>
                    <a:pt x="23533" y="83375"/>
                  </a:lnTo>
                  <a:lnTo>
                    <a:pt x="22237" y="83743"/>
                  </a:lnTo>
                  <a:lnTo>
                    <a:pt x="21488" y="85090"/>
                  </a:lnTo>
                  <a:lnTo>
                    <a:pt x="22199" y="87680"/>
                  </a:lnTo>
                  <a:lnTo>
                    <a:pt x="23545" y="88442"/>
                  </a:lnTo>
                  <a:lnTo>
                    <a:pt x="24841" y="88061"/>
                  </a:lnTo>
                  <a:lnTo>
                    <a:pt x="26136" y="87706"/>
                  </a:lnTo>
                  <a:lnTo>
                    <a:pt x="26885" y="8637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96"/>
            <p:cNvSpPr/>
            <p:nvPr/>
          </p:nvSpPr>
          <p:spPr>
            <a:xfrm>
              <a:off x="8409483" y="8437698"/>
              <a:ext cx="1263923" cy="788252"/>
            </a:xfrm>
            <a:custGeom>
              <a:avLst/>
              <a:gdLst/>
              <a:ahLst/>
              <a:cxnLst/>
              <a:rect l="l" t="t" r="r" b="b"/>
              <a:pathLst>
                <a:path w="483234" h="311150">
                  <a:moveTo>
                    <a:pt x="462241" y="0"/>
                  </a:moveTo>
                  <a:lnTo>
                    <a:pt x="20497" y="0"/>
                  </a:lnTo>
                  <a:lnTo>
                    <a:pt x="12537" y="1618"/>
                  </a:lnTo>
                  <a:lnTo>
                    <a:pt x="6019" y="6024"/>
                  </a:lnTo>
                  <a:lnTo>
                    <a:pt x="1616" y="12542"/>
                  </a:lnTo>
                  <a:lnTo>
                    <a:pt x="0" y="20497"/>
                  </a:lnTo>
                  <a:lnTo>
                    <a:pt x="0" y="290067"/>
                  </a:lnTo>
                  <a:lnTo>
                    <a:pt x="1616" y="298028"/>
                  </a:lnTo>
                  <a:lnTo>
                    <a:pt x="6019" y="304545"/>
                  </a:lnTo>
                  <a:lnTo>
                    <a:pt x="12537" y="308948"/>
                  </a:lnTo>
                  <a:lnTo>
                    <a:pt x="20497" y="310565"/>
                  </a:lnTo>
                  <a:lnTo>
                    <a:pt x="462241" y="310565"/>
                  </a:lnTo>
                  <a:lnTo>
                    <a:pt x="470202" y="308948"/>
                  </a:lnTo>
                  <a:lnTo>
                    <a:pt x="470854" y="308508"/>
                  </a:lnTo>
                  <a:lnTo>
                    <a:pt x="20497" y="308508"/>
                  </a:lnTo>
                  <a:lnTo>
                    <a:pt x="13317" y="307057"/>
                  </a:lnTo>
                  <a:lnTo>
                    <a:pt x="7451" y="303102"/>
                  </a:lnTo>
                  <a:lnTo>
                    <a:pt x="3495" y="297240"/>
                  </a:lnTo>
                  <a:lnTo>
                    <a:pt x="2044" y="290067"/>
                  </a:lnTo>
                  <a:lnTo>
                    <a:pt x="2044" y="20497"/>
                  </a:lnTo>
                  <a:lnTo>
                    <a:pt x="3495" y="13324"/>
                  </a:lnTo>
                  <a:lnTo>
                    <a:pt x="7451" y="7462"/>
                  </a:lnTo>
                  <a:lnTo>
                    <a:pt x="13317" y="3508"/>
                  </a:lnTo>
                  <a:lnTo>
                    <a:pt x="20497" y="2057"/>
                  </a:lnTo>
                  <a:lnTo>
                    <a:pt x="470851" y="2057"/>
                  </a:lnTo>
                  <a:lnTo>
                    <a:pt x="470202" y="1618"/>
                  </a:lnTo>
                  <a:lnTo>
                    <a:pt x="462241" y="0"/>
                  </a:lnTo>
                  <a:close/>
                </a:path>
                <a:path w="483234" h="311150">
                  <a:moveTo>
                    <a:pt x="470851" y="2057"/>
                  </a:moveTo>
                  <a:lnTo>
                    <a:pt x="462241" y="2057"/>
                  </a:lnTo>
                  <a:lnTo>
                    <a:pt x="469422" y="3508"/>
                  </a:lnTo>
                  <a:lnTo>
                    <a:pt x="475287" y="7462"/>
                  </a:lnTo>
                  <a:lnTo>
                    <a:pt x="479244" y="13324"/>
                  </a:lnTo>
                  <a:lnTo>
                    <a:pt x="480694" y="20497"/>
                  </a:lnTo>
                  <a:lnTo>
                    <a:pt x="480694" y="290067"/>
                  </a:lnTo>
                  <a:lnTo>
                    <a:pt x="479244" y="297240"/>
                  </a:lnTo>
                  <a:lnTo>
                    <a:pt x="475287" y="303102"/>
                  </a:lnTo>
                  <a:lnTo>
                    <a:pt x="469422" y="307057"/>
                  </a:lnTo>
                  <a:lnTo>
                    <a:pt x="462241" y="308508"/>
                  </a:lnTo>
                  <a:lnTo>
                    <a:pt x="470854" y="308508"/>
                  </a:lnTo>
                  <a:lnTo>
                    <a:pt x="476719" y="304545"/>
                  </a:lnTo>
                  <a:lnTo>
                    <a:pt x="481122" y="298028"/>
                  </a:lnTo>
                  <a:lnTo>
                    <a:pt x="482739" y="290067"/>
                  </a:lnTo>
                  <a:lnTo>
                    <a:pt x="482739" y="20497"/>
                  </a:lnTo>
                  <a:lnTo>
                    <a:pt x="481122" y="12542"/>
                  </a:lnTo>
                  <a:lnTo>
                    <a:pt x="476719" y="6024"/>
                  </a:lnTo>
                  <a:lnTo>
                    <a:pt x="470851" y="2057"/>
                  </a:lnTo>
                  <a:close/>
                </a:path>
              </a:pathLst>
            </a:custGeom>
            <a:solidFill>
              <a:srgbClr val="DCC4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97"/>
            <p:cNvSpPr/>
            <p:nvPr/>
          </p:nvSpPr>
          <p:spPr>
            <a:xfrm>
              <a:off x="8478238" y="8505820"/>
              <a:ext cx="482321" cy="162069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98"/>
            <p:cNvSpPr/>
            <p:nvPr/>
          </p:nvSpPr>
          <p:spPr>
            <a:xfrm>
              <a:off x="8477474" y="8731995"/>
              <a:ext cx="591271" cy="102955"/>
            </a:xfrm>
            <a:custGeom>
              <a:avLst/>
              <a:gdLst/>
              <a:ahLst/>
              <a:cxnLst/>
              <a:rect l="l" t="t" r="r" b="b"/>
              <a:pathLst>
                <a:path w="226060" h="40640">
                  <a:moveTo>
                    <a:pt x="6667" y="30683"/>
                  </a:moveTo>
                  <a:lnTo>
                    <a:pt x="6629" y="30111"/>
                  </a:lnTo>
                  <a:lnTo>
                    <a:pt x="6400" y="29819"/>
                  </a:lnTo>
                  <a:lnTo>
                    <a:pt x="5969" y="29794"/>
                  </a:lnTo>
                  <a:lnTo>
                    <a:pt x="5638" y="30111"/>
                  </a:lnTo>
                  <a:lnTo>
                    <a:pt x="4635" y="31826"/>
                  </a:lnTo>
                  <a:lnTo>
                    <a:pt x="4445" y="31851"/>
                  </a:lnTo>
                  <a:lnTo>
                    <a:pt x="4178" y="31508"/>
                  </a:lnTo>
                  <a:lnTo>
                    <a:pt x="4254" y="30937"/>
                  </a:lnTo>
                  <a:lnTo>
                    <a:pt x="4762" y="30111"/>
                  </a:lnTo>
                  <a:lnTo>
                    <a:pt x="5359" y="28829"/>
                  </a:lnTo>
                  <a:lnTo>
                    <a:pt x="5778" y="27622"/>
                  </a:lnTo>
                  <a:lnTo>
                    <a:pt x="5880" y="26974"/>
                  </a:lnTo>
                  <a:lnTo>
                    <a:pt x="5943" y="26149"/>
                  </a:lnTo>
                  <a:lnTo>
                    <a:pt x="5803" y="25781"/>
                  </a:lnTo>
                  <a:lnTo>
                    <a:pt x="5346" y="25552"/>
                  </a:lnTo>
                  <a:lnTo>
                    <a:pt x="3911" y="25552"/>
                  </a:lnTo>
                  <a:lnTo>
                    <a:pt x="3759" y="23152"/>
                  </a:lnTo>
                  <a:lnTo>
                    <a:pt x="3568" y="22606"/>
                  </a:lnTo>
                  <a:lnTo>
                    <a:pt x="3060" y="22377"/>
                  </a:lnTo>
                  <a:lnTo>
                    <a:pt x="2565" y="22606"/>
                  </a:lnTo>
                  <a:lnTo>
                    <a:pt x="2387" y="23152"/>
                  </a:lnTo>
                  <a:lnTo>
                    <a:pt x="2260" y="25501"/>
                  </a:lnTo>
                  <a:lnTo>
                    <a:pt x="914" y="25552"/>
                  </a:lnTo>
                  <a:lnTo>
                    <a:pt x="444" y="25781"/>
                  </a:lnTo>
                  <a:lnTo>
                    <a:pt x="266" y="26276"/>
                  </a:lnTo>
                  <a:lnTo>
                    <a:pt x="444" y="26771"/>
                  </a:lnTo>
                  <a:lnTo>
                    <a:pt x="914" y="26974"/>
                  </a:lnTo>
                  <a:lnTo>
                    <a:pt x="4406" y="26974"/>
                  </a:lnTo>
                  <a:lnTo>
                    <a:pt x="4483" y="27203"/>
                  </a:lnTo>
                  <a:lnTo>
                    <a:pt x="3619" y="29654"/>
                  </a:lnTo>
                  <a:lnTo>
                    <a:pt x="2247" y="31737"/>
                  </a:lnTo>
                  <a:lnTo>
                    <a:pt x="381" y="33362"/>
                  </a:lnTo>
                  <a:lnTo>
                    <a:pt x="0" y="34658"/>
                  </a:lnTo>
                  <a:lnTo>
                    <a:pt x="355" y="35039"/>
                  </a:lnTo>
                  <a:lnTo>
                    <a:pt x="838" y="34950"/>
                  </a:lnTo>
                  <a:lnTo>
                    <a:pt x="2273" y="33578"/>
                  </a:lnTo>
                  <a:lnTo>
                    <a:pt x="2438" y="39903"/>
                  </a:lnTo>
                  <a:lnTo>
                    <a:pt x="2565" y="40284"/>
                  </a:lnTo>
                  <a:lnTo>
                    <a:pt x="3060" y="40513"/>
                  </a:lnTo>
                  <a:lnTo>
                    <a:pt x="3568" y="40284"/>
                  </a:lnTo>
                  <a:lnTo>
                    <a:pt x="3670" y="39979"/>
                  </a:lnTo>
                  <a:lnTo>
                    <a:pt x="3759" y="33578"/>
                  </a:lnTo>
                  <a:lnTo>
                    <a:pt x="3797" y="33197"/>
                  </a:lnTo>
                  <a:lnTo>
                    <a:pt x="5029" y="34798"/>
                  </a:lnTo>
                  <a:lnTo>
                    <a:pt x="5422" y="35039"/>
                  </a:lnTo>
                  <a:lnTo>
                    <a:pt x="5867" y="34874"/>
                  </a:lnTo>
                  <a:lnTo>
                    <a:pt x="5969" y="34658"/>
                  </a:lnTo>
                  <a:lnTo>
                    <a:pt x="5943" y="33858"/>
                  </a:lnTo>
                  <a:lnTo>
                    <a:pt x="5473" y="33197"/>
                  </a:lnTo>
                  <a:lnTo>
                    <a:pt x="5410" y="32842"/>
                  </a:lnTo>
                  <a:lnTo>
                    <a:pt x="5981" y="31851"/>
                  </a:lnTo>
                  <a:lnTo>
                    <a:pt x="6667" y="30683"/>
                  </a:lnTo>
                  <a:close/>
                </a:path>
                <a:path w="226060" h="40640">
                  <a:moveTo>
                    <a:pt x="6896" y="9779"/>
                  </a:moveTo>
                  <a:lnTo>
                    <a:pt x="6743" y="9309"/>
                  </a:lnTo>
                  <a:lnTo>
                    <a:pt x="6311" y="9131"/>
                  </a:lnTo>
                  <a:lnTo>
                    <a:pt x="1778" y="9131"/>
                  </a:lnTo>
                  <a:lnTo>
                    <a:pt x="1358" y="9309"/>
                  </a:lnTo>
                  <a:lnTo>
                    <a:pt x="1181" y="9779"/>
                  </a:lnTo>
                  <a:lnTo>
                    <a:pt x="1358" y="10236"/>
                  </a:lnTo>
                  <a:lnTo>
                    <a:pt x="1778" y="10426"/>
                  </a:lnTo>
                  <a:lnTo>
                    <a:pt x="6311" y="10426"/>
                  </a:lnTo>
                  <a:lnTo>
                    <a:pt x="6743" y="10236"/>
                  </a:lnTo>
                  <a:lnTo>
                    <a:pt x="6896" y="9779"/>
                  </a:lnTo>
                  <a:close/>
                </a:path>
                <a:path w="226060" h="40640">
                  <a:moveTo>
                    <a:pt x="6896" y="6896"/>
                  </a:moveTo>
                  <a:lnTo>
                    <a:pt x="6743" y="6451"/>
                  </a:lnTo>
                  <a:lnTo>
                    <a:pt x="6311" y="6261"/>
                  </a:lnTo>
                  <a:lnTo>
                    <a:pt x="1778" y="6261"/>
                  </a:lnTo>
                  <a:lnTo>
                    <a:pt x="1358" y="6451"/>
                  </a:lnTo>
                  <a:lnTo>
                    <a:pt x="1181" y="6896"/>
                  </a:lnTo>
                  <a:lnTo>
                    <a:pt x="1358" y="7353"/>
                  </a:lnTo>
                  <a:lnTo>
                    <a:pt x="1778" y="7543"/>
                  </a:lnTo>
                  <a:lnTo>
                    <a:pt x="6311" y="7543"/>
                  </a:lnTo>
                  <a:lnTo>
                    <a:pt x="6743" y="7353"/>
                  </a:lnTo>
                  <a:lnTo>
                    <a:pt x="6896" y="6896"/>
                  </a:lnTo>
                  <a:close/>
                </a:path>
                <a:path w="226060" h="40640">
                  <a:moveTo>
                    <a:pt x="6959" y="1155"/>
                  </a:moveTo>
                  <a:lnTo>
                    <a:pt x="6794" y="673"/>
                  </a:lnTo>
                  <a:lnTo>
                    <a:pt x="6350" y="482"/>
                  </a:lnTo>
                  <a:lnTo>
                    <a:pt x="1663" y="482"/>
                  </a:lnTo>
                  <a:lnTo>
                    <a:pt x="1231" y="673"/>
                  </a:lnTo>
                  <a:lnTo>
                    <a:pt x="1054" y="1155"/>
                  </a:lnTo>
                  <a:lnTo>
                    <a:pt x="1231" y="1612"/>
                  </a:lnTo>
                  <a:lnTo>
                    <a:pt x="1663" y="1803"/>
                  </a:lnTo>
                  <a:lnTo>
                    <a:pt x="6350" y="1803"/>
                  </a:lnTo>
                  <a:lnTo>
                    <a:pt x="6794" y="1612"/>
                  </a:lnTo>
                  <a:lnTo>
                    <a:pt x="6959" y="1155"/>
                  </a:lnTo>
                  <a:close/>
                </a:path>
                <a:path w="226060" h="40640">
                  <a:moveTo>
                    <a:pt x="6997" y="13157"/>
                  </a:moveTo>
                  <a:lnTo>
                    <a:pt x="6680" y="12357"/>
                  </a:lnTo>
                  <a:lnTo>
                    <a:pt x="5943" y="12001"/>
                  </a:lnTo>
                  <a:lnTo>
                    <a:pt x="5715" y="12001"/>
                  </a:lnTo>
                  <a:lnTo>
                    <a:pt x="5715" y="13474"/>
                  </a:lnTo>
                  <a:lnTo>
                    <a:pt x="5715" y="15722"/>
                  </a:lnTo>
                  <a:lnTo>
                    <a:pt x="5537" y="15900"/>
                  </a:lnTo>
                  <a:lnTo>
                    <a:pt x="2578" y="15900"/>
                  </a:lnTo>
                  <a:lnTo>
                    <a:pt x="2400" y="15722"/>
                  </a:lnTo>
                  <a:lnTo>
                    <a:pt x="2400" y="13474"/>
                  </a:lnTo>
                  <a:lnTo>
                    <a:pt x="2578" y="13309"/>
                  </a:lnTo>
                  <a:lnTo>
                    <a:pt x="5537" y="13309"/>
                  </a:lnTo>
                  <a:lnTo>
                    <a:pt x="5715" y="13474"/>
                  </a:lnTo>
                  <a:lnTo>
                    <a:pt x="5715" y="12001"/>
                  </a:lnTo>
                  <a:lnTo>
                    <a:pt x="2095" y="12001"/>
                  </a:lnTo>
                  <a:lnTo>
                    <a:pt x="1371" y="12357"/>
                  </a:lnTo>
                  <a:lnTo>
                    <a:pt x="1054" y="13157"/>
                  </a:lnTo>
                  <a:lnTo>
                    <a:pt x="1054" y="17322"/>
                  </a:lnTo>
                  <a:lnTo>
                    <a:pt x="1257" y="17856"/>
                  </a:lnTo>
                  <a:lnTo>
                    <a:pt x="1739" y="18072"/>
                  </a:lnTo>
                  <a:lnTo>
                    <a:pt x="2209" y="17856"/>
                  </a:lnTo>
                  <a:lnTo>
                    <a:pt x="2387" y="17322"/>
                  </a:lnTo>
                  <a:lnTo>
                    <a:pt x="2514" y="17183"/>
                  </a:lnTo>
                  <a:lnTo>
                    <a:pt x="5943" y="17183"/>
                  </a:lnTo>
                  <a:lnTo>
                    <a:pt x="6680" y="16840"/>
                  </a:lnTo>
                  <a:lnTo>
                    <a:pt x="6997" y="16052"/>
                  </a:lnTo>
                  <a:lnTo>
                    <a:pt x="6997" y="15900"/>
                  </a:lnTo>
                  <a:lnTo>
                    <a:pt x="6997" y="13309"/>
                  </a:lnTo>
                  <a:lnTo>
                    <a:pt x="6997" y="13157"/>
                  </a:lnTo>
                  <a:close/>
                </a:path>
                <a:path w="226060" h="40640">
                  <a:moveTo>
                    <a:pt x="7543" y="3987"/>
                  </a:moveTo>
                  <a:lnTo>
                    <a:pt x="7353" y="3517"/>
                  </a:lnTo>
                  <a:lnTo>
                    <a:pt x="6921" y="3327"/>
                  </a:lnTo>
                  <a:lnTo>
                    <a:pt x="1143" y="3327"/>
                  </a:lnTo>
                  <a:lnTo>
                    <a:pt x="711" y="3517"/>
                  </a:lnTo>
                  <a:lnTo>
                    <a:pt x="533" y="3987"/>
                  </a:lnTo>
                  <a:lnTo>
                    <a:pt x="723" y="4483"/>
                  </a:lnTo>
                  <a:lnTo>
                    <a:pt x="1143" y="4686"/>
                  </a:lnTo>
                  <a:lnTo>
                    <a:pt x="6921" y="4686"/>
                  </a:lnTo>
                  <a:lnTo>
                    <a:pt x="7353" y="4483"/>
                  </a:lnTo>
                  <a:lnTo>
                    <a:pt x="7543" y="3987"/>
                  </a:lnTo>
                  <a:close/>
                </a:path>
                <a:path w="226060" h="40640">
                  <a:moveTo>
                    <a:pt x="16941" y="12661"/>
                  </a:moveTo>
                  <a:lnTo>
                    <a:pt x="16814" y="12192"/>
                  </a:lnTo>
                  <a:lnTo>
                    <a:pt x="16319" y="11899"/>
                  </a:lnTo>
                  <a:lnTo>
                    <a:pt x="15798" y="12103"/>
                  </a:lnTo>
                  <a:lnTo>
                    <a:pt x="15557" y="12661"/>
                  </a:lnTo>
                  <a:lnTo>
                    <a:pt x="15417" y="14325"/>
                  </a:lnTo>
                  <a:lnTo>
                    <a:pt x="15303" y="15252"/>
                  </a:lnTo>
                  <a:lnTo>
                    <a:pt x="15049" y="15786"/>
                  </a:lnTo>
                  <a:lnTo>
                    <a:pt x="14706" y="16002"/>
                  </a:lnTo>
                  <a:lnTo>
                    <a:pt x="14122" y="16090"/>
                  </a:lnTo>
                  <a:lnTo>
                    <a:pt x="12255" y="16167"/>
                  </a:lnTo>
                  <a:lnTo>
                    <a:pt x="10566" y="16090"/>
                  </a:lnTo>
                  <a:lnTo>
                    <a:pt x="9817" y="15786"/>
                  </a:lnTo>
                  <a:lnTo>
                    <a:pt x="9690" y="8648"/>
                  </a:lnTo>
                  <a:lnTo>
                    <a:pt x="9855" y="8458"/>
                  </a:lnTo>
                  <a:lnTo>
                    <a:pt x="14744" y="8458"/>
                  </a:lnTo>
                  <a:lnTo>
                    <a:pt x="14884" y="8648"/>
                  </a:lnTo>
                  <a:lnTo>
                    <a:pt x="14884" y="8966"/>
                  </a:lnTo>
                  <a:lnTo>
                    <a:pt x="15100" y="9525"/>
                  </a:lnTo>
                  <a:lnTo>
                    <a:pt x="15595" y="9766"/>
                  </a:lnTo>
                  <a:lnTo>
                    <a:pt x="16103" y="9525"/>
                  </a:lnTo>
                  <a:lnTo>
                    <a:pt x="16319" y="8966"/>
                  </a:lnTo>
                  <a:lnTo>
                    <a:pt x="16319" y="8458"/>
                  </a:lnTo>
                  <a:lnTo>
                    <a:pt x="16319" y="1854"/>
                  </a:lnTo>
                  <a:lnTo>
                    <a:pt x="16002" y="1054"/>
                  </a:lnTo>
                  <a:lnTo>
                    <a:pt x="15265" y="723"/>
                  </a:lnTo>
                  <a:lnTo>
                    <a:pt x="8674" y="723"/>
                  </a:lnTo>
                  <a:lnTo>
                    <a:pt x="8229" y="927"/>
                  </a:lnTo>
                  <a:lnTo>
                    <a:pt x="8026" y="1409"/>
                  </a:lnTo>
                  <a:lnTo>
                    <a:pt x="8229" y="1892"/>
                  </a:lnTo>
                  <a:lnTo>
                    <a:pt x="8674" y="2108"/>
                  </a:lnTo>
                  <a:lnTo>
                    <a:pt x="14732" y="2108"/>
                  </a:lnTo>
                  <a:lnTo>
                    <a:pt x="14884" y="2286"/>
                  </a:lnTo>
                  <a:lnTo>
                    <a:pt x="14884" y="6921"/>
                  </a:lnTo>
                  <a:lnTo>
                    <a:pt x="14732" y="7086"/>
                  </a:lnTo>
                  <a:lnTo>
                    <a:pt x="9309" y="7086"/>
                  </a:lnTo>
                  <a:lnTo>
                    <a:pt x="8559" y="7416"/>
                  </a:lnTo>
                  <a:lnTo>
                    <a:pt x="8255" y="8229"/>
                  </a:lnTo>
                  <a:lnTo>
                    <a:pt x="8280" y="15836"/>
                  </a:lnTo>
                  <a:lnTo>
                    <a:pt x="8407" y="16675"/>
                  </a:lnTo>
                  <a:lnTo>
                    <a:pt x="8661" y="17132"/>
                  </a:lnTo>
                  <a:lnTo>
                    <a:pt x="9131" y="17348"/>
                  </a:lnTo>
                  <a:lnTo>
                    <a:pt x="9931" y="17487"/>
                  </a:lnTo>
                  <a:lnTo>
                    <a:pt x="12077" y="17589"/>
                  </a:lnTo>
                  <a:lnTo>
                    <a:pt x="14427" y="17487"/>
                  </a:lnTo>
                  <a:lnTo>
                    <a:pt x="16891" y="14287"/>
                  </a:lnTo>
                  <a:lnTo>
                    <a:pt x="16941" y="12661"/>
                  </a:lnTo>
                  <a:close/>
                </a:path>
                <a:path w="226060" h="40640">
                  <a:moveTo>
                    <a:pt x="17272" y="39611"/>
                  </a:moveTo>
                  <a:lnTo>
                    <a:pt x="17246" y="39433"/>
                  </a:lnTo>
                  <a:lnTo>
                    <a:pt x="16865" y="38671"/>
                  </a:lnTo>
                  <a:lnTo>
                    <a:pt x="15494" y="38112"/>
                  </a:lnTo>
                  <a:lnTo>
                    <a:pt x="14439" y="37477"/>
                  </a:lnTo>
                  <a:lnTo>
                    <a:pt x="14300" y="37388"/>
                  </a:lnTo>
                  <a:lnTo>
                    <a:pt x="13322" y="36487"/>
                  </a:lnTo>
                  <a:lnTo>
                    <a:pt x="13347" y="36182"/>
                  </a:lnTo>
                  <a:lnTo>
                    <a:pt x="14160" y="35204"/>
                  </a:lnTo>
                  <a:lnTo>
                    <a:pt x="14490" y="34798"/>
                  </a:lnTo>
                  <a:lnTo>
                    <a:pt x="15367" y="33197"/>
                  </a:lnTo>
                  <a:lnTo>
                    <a:pt x="16243" y="30937"/>
                  </a:lnTo>
                  <a:lnTo>
                    <a:pt x="16344" y="30327"/>
                  </a:lnTo>
                  <a:lnTo>
                    <a:pt x="16459" y="29654"/>
                  </a:lnTo>
                  <a:lnTo>
                    <a:pt x="16294" y="29184"/>
                  </a:lnTo>
                  <a:lnTo>
                    <a:pt x="15862" y="29019"/>
                  </a:lnTo>
                  <a:lnTo>
                    <a:pt x="12839" y="29019"/>
                  </a:lnTo>
                  <a:lnTo>
                    <a:pt x="12839" y="25501"/>
                  </a:lnTo>
                  <a:lnTo>
                    <a:pt x="15773" y="25501"/>
                  </a:lnTo>
                  <a:lnTo>
                    <a:pt x="15824" y="25781"/>
                  </a:lnTo>
                  <a:lnTo>
                    <a:pt x="15316" y="26974"/>
                  </a:lnTo>
                  <a:lnTo>
                    <a:pt x="15227" y="27838"/>
                  </a:lnTo>
                  <a:lnTo>
                    <a:pt x="15443" y="28130"/>
                  </a:lnTo>
                  <a:lnTo>
                    <a:pt x="15951" y="28181"/>
                  </a:lnTo>
                  <a:lnTo>
                    <a:pt x="16344" y="27838"/>
                  </a:lnTo>
                  <a:lnTo>
                    <a:pt x="17018" y="26276"/>
                  </a:lnTo>
                  <a:lnTo>
                    <a:pt x="17183" y="25501"/>
                  </a:lnTo>
                  <a:lnTo>
                    <a:pt x="17119" y="24333"/>
                  </a:lnTo>
                  <a:lnTo>
                    <a:pt x="16687" y="24142"/>
                  </a:lnTo>
                  <a:lnTo>
                    <a:pt x="12839" y="24142"/>
                  </a:lnTo>
                  <a:lnTo>
                    <a:pt x="12674" y="23952"/>
                  </a:lnTo>
                  <a:lnTo>
                    <a:pt x="12547" y="22606"/>
                  </a:lnTo>
                  <a:lnTo>
                    <a:pt x="12420" y="22377"/>
                  </a:lnTo>
                  <a:lnTo>
                    <a:pt x="11976" y="22174"/>
                  </a:lnTo>
                  <a:lnTo>
                    <a:pt x="11480" y="22402"/>
                  </a:lnTo>
                  <a:lnTo>
                    <a:pt x="11252" y="22961"/>
                  </a:lnTo>
                  <a:lnTo>
                    <a:pt x="11252" y="23952"/>
                  </a:lnTo>
                  <a:lnTo>
                    <a:pt x="11163" y="28930"/>
                  </a:lnTo>
                  <a:lnTo>
                    <a:pt x="8369" y="29019"/>
                  </a:lnTo>
                  <a:lnTo>
                    <a:pt x="8369" y="25501"/>
                  </a:lnTo>
                  <a:lnTo>
                    <a:pt x="11099" y="25501"/>
                  </a:lnTo>
                  <a:lnTo>
                    <a:pt x="11163" y="28930"/>
                  </a:lnTo>
                  <a:lnTo>
                    <a:pt x="11163" y="24066"/>
                  </a:lnTo>
                  <a:lnTo>
                    <a:pt x="7937" y="24142"/>
                  </a:lnTo>
                  <a:lnTo>
                    <a:pt x="7213" y="24485"/>
                  </a:lnTo>
                  <a:lnTo>
                    <a:pt x="6896" y="25298"/>
                  </a:lnTo>
                  <a:lnTo>
                    <a:pt x="6819" y="33578"/>
                  </a:lnTo>
                  <a:lnTo>
                    <a:pt x="6337" y="36182"/>
                  </a:lnTo>
                  <a:lnTo>
                    <a:pt x="5346" y="38112"/>
                  </a:lnTo>
                  <a:lnTo>
                    <a:pt x="5283" y="39433"/>
                  </a:lnTo>
                  <a:lnTo>
                    <a:pt x="5397" y="39738"/>
                  </a:lnTo>
                  <a:lnTo>
                    <a:pt x="5778" y="39903"/>
                  </a:lnTo>
                  <a:lnTo>
                    <a:pt x="6223" y="39611"/>
                  </a:lnTo>
                  <a:lnTo>
                    <a:pt x="7531" y="37223"/>
                  </a:lnTo>
                  <a:lnTo>
                    <a:pt x="8102" y="34658"/>
                  </a:lnTo>
                  <a:lnTo>
                    <a:pt x="8216" y="30518"/>
                  </a:lnTo>
                  <a:lnTo>
                    <a:pt x="8369" y="30327"/>
                  </a:lnTo>
                  <a:lnTo>
                    <a:pt x="14846" y="30327"/>
                  </a:lnTo>
                  <a:lnTo>
                    <a:pt x="14871" y="30683"/>
                  </a:lnTo>
                  <a:lnTo>
                    <a:pt x="14274" y="32308"/>
                  </a:lnTo>
                  <a:lnTo>
                    <a:pt x="13411" y="33883"/>
                  </a:lnTo>
                  <a:lnTo>
                    <a:pt x="12331" y="35204"/>
                  </a:lnTo>
                  <a:lnTo>
                    <a:pt x="12141" y="35204"/>
                  </a:lnTo>
                  <a:lnTo>
                    <a:pt x="11303" y="34163"/>
                  </a:lnTo>
                  <a:lnTo>
                    <a:pt x="10566" y="32842"/>
                  </a:lnTo>
                  <a:lnTo>
                    <a:pt x="10033" y="31508"/>
                  </a:lnTo>
                  <a:lnTo>
                    <a:pt x="9664" y="31102"/>
                  </a:lnTo>
                  <a:lnTo>
                    <a:pt x="9169" y="31102"/>
                  </a:lnTo>
                  <a:lnTo>
                    <a:pt x="8864" y="31445"/>
                  </a:lnTo>
                  <a:lnTo>
                    <a:pt x="8915" y="32308"/>
                  </a:lnTo>
                  <a:lnTo>
                    <a:pt x="9461" y="33667"/>
                  </a:lnTo>
                  <a:lnTo>
                    <a:pt x="10248" y="35039"/>
                  </a:lnTo>
                  <a:lnTo>
                    <a:pt x="11150" y="36182"/>
                  </a:lnTo>
                  <a:lnTo>
                    <a:pt x="11112" y="36487"/>
                  </a:lnTo>
                  <a:lnTo>
                    <a:pt x="10033" y="37452"/>
                  </a:lnTo>
                  <a:lnTo>
                    <a:pt x="8801" y="38201"/>
                  </a:lnTo>
                  <a:lnTo>
                    <a:pt x="7454" y="38684"/>
                  </a:lnTo>
                  <a:lnTo>
                    <a:pt x="7112" y="39027"/>
                  </a:lnTo>
                  <a:lnTo>
                    <a:pt x="7124" y="39611"/>
                  </a:lnTo>
                  <a:lnTo>
                    <a:pt x="7416" y="39979"/>
                  </a:lnTo>
                  <a:lnTo>
                    <a:pt x="7912" y="40030"/>
                  </a:lnTo>
                  <a:lnTo>
                    <a:pt x="9537" y="39433"/>
                  </a:lnTo>
                  <a:lnTo>
                    <a:pt x="10934" y="38595"/>
                  </a:lnTo>
                  <a:lnTo>
                    <a:pt x="12115" y="37477"/>
                  </a:lnTo>
                  <a:lnTo>
                    <a:pt x="12369" y="37503"/>
                  </a:lnTo>
                  <a:lnTo>
                    <a:pt x="13563" y="38620"/>
                  </a:lnTo>
                  <a:lnTo>
                    <a:pt x="14909" y="39433"/>
                  </a:lnTo>
                  <a:lnTo>
                    <a:pt x="16535" y="40030"/>
                  </a:lnTo>
                  <a:lnTo>
                    <a:pt x="17005" y="39979"/>
                  </a:lnTo>
                  <a:lnTo>
                    <a:pt x="17272" y="39611"/>
                  </a:lnTo>
                  <a:close/>
                </a:path>
                <a:path w="226060" h="40640">
                  <a:moveTo>
                    <a:pt x="24866" y="23317"/>
                  </a:moveTo>
                  <a:lnTo>
                    <a:pt x="24765" y="22771"/>
                  </a:lnTo>
                  <a:lnTo>
                    <a:pt x="24333" y="22453"/>
                  </a:lnTo>
                  <a:lnTo>
                    <a:pt x="23812" y="22567"/>
                  </a:lnTo>
                  <a:lnTo>
                    <a:pt x="23571" y="22961"/>
                  </a:lnTo>
                  <a:lnTo>
                    <a:pt x="23456" y="23317"/>
                  </a:lnTo>
                  <a:lnTo>
                    <a:pt x="22847" y="26085"/>
                  </a:lnTo>
                  <a:lnTo>
                    <a:pt x="21856" y="28714"/>
                  </a:lnTo>
                  <a:lnTo>
                    <a:pt x="20497" y="30924"/>
                  </a:lnTo>
                  <a:lnTo>
                    <a:pt x="20294" y="32524"/>
                  </a:lnTo>
                  <a:lnTo>
                    <a:pt x="20650" y="32854"/>
                  </a:lnTo>
                  <a:lnTo>
                    <a:pt x="21069" y="32664"/>
                  </a:lnTo>
                  <a:lnTo>
                    <a:pt x="22174" y="30695"/>
                  </a:lnTo>
                  <a:lnTo>
                    <a:pt x="22263" y="39738"/>
                  </a:lnTo>
                  <a:lnTo>
                    <a:pt x="22479" y="40284"/>
                  </a:lnTo>
                  <a:lnTo>
                    <a:pt x="22974" y="40513"/>
                  </a:lnTo>
                  <a:lnTo>
                    <a:pt x="23482" y="40284"/>
                  </a:lnTo>
                  <a:lnTo>
                    <a:pt x="23685" y="39738"/>
                  </a:lnTo>
                  <a:lnTo>
                    <a:pt x="23685" y="30645"/>
                  </a:lnTo>
                  <a:lnTo>
                    <a:pt x="23736" y="27432"/>
                  </a:lnTo>
                  <a:lnTo>
                    <a:pt x="24218" y="26085"/>
                  </a:lnTo>
                  <a:lnTo>
                    <a:pt x="24561" y="24841"/>
                  </a:lnTo>
                  <a:lnTo>
                    <a:pt x="24866" y="23317"/>
                  </a:lnTo>
                  <a:close/>
                </a:path>
                <a:path w="226060" h="40640">
                  <a:moveTo>
                    <a:pt x="34544" y="16243"/>
                  </a:moveTo>
                  <a:lnTo>
                    <a:pt x="32194" y="16243"/>
                  </a:lnTo>
                  <a:lnTo>
                    <a:pt x="31508" y="16243"/>
                  </a:lnTo>
                  <a:lnTo>
                    <a:pt x="28625" y="16243"/>
                  </a:lnTo>
                  <a:lnTo>
                    <a:pt x="31826" y="17614"/>
                  </a:lnTo>
                  <a:lnTo>
                    <a:pt x="32626" y="17614"/>
                  </a:lnTo>
                  <a:lnTo>
                    <a:pt x="34023" y="17284"/>
                  </a:lnTo>
                  <a:lnTo>
                    <a:pt x="34544" y="16243"/>
                  </a:lnTo>
                  <a:close/>
                </a:path>
                <a:path w="226060" h="40640">
                  <a:moveTo>
                    <a:pt x="35217" y="1549"/>
                  </a:moveTo>
                  <a:lnTo>
                    <a:pt x="34899" y="749"/>
                  </a:lnTo>
                  <a:lnTo>
                    <a:pt x="34163" y="419"/>
                  </a:lnTo>
                  <a:lnTo>
                    <a:pt x="33756" y="419"/>
                  </a:lnTo>
                  <a:lnTo>
                    <a:pt x="33756" y="1892"/>
                  </a:lnTo>
                  <a:lnTo>
                    <a:pt x="33756" y="5003"/>
                  </a:lnTo>
                  <a:lnTo>
                    <a:pt x="33604" y="5181"/>
                  </a:lnTo>
                  <a:lnTo>
                    <a:pt x="24384" y="5181"/>
                  </a:lnTo>
                  <a:lnTo>
                    <a:pt x="24244" y="5003"/>
                  </a:lnTo>
                  <a:lnTo>
                    <a:pt x="24244" y="1892"/>
                  </a:lnTo>
                  <a:lnTo>
                    <a:pt x="24384" y="1727"/>
                  </a:lnTo>
                  <a:lnTo>
                    <a:pt x="33604" y="1727"/>
                  </a:lnTo>
                  <a:lnTo>
                    <a:pt x="33756" y="1892"/>
                  </a:lnTo>
                  <a:lnTo>
                    <a:pt x="33756" y="419"/>
                  </a:lnTo>
                  <a:lnTo>
                    <a:pt x="23837" y="419"/>
                  </a:lnTo>
                  <a:lnTo>
                    <a:pt x="23088" y="749"/>
                  </a:lnTo>
                  <a:lnTo>
                    <a:pt x="22783" y="1549"/>
                  </a:lnTo>
                  <a:lnTo>
                    <a:pt x="22783" y="5245"/>
                  </a:lnTo>
                  <a:lnTo>
                    <a:pt x="23088" y="6057"/>
                  </a:lnTo>
                  <a:lnTo>
                    <a:pt x="23837" y="6400"/>
                  </a:lnTo>
                  <a:lnTo>
                    <a:pt x="34163" y="6400"/>
                  </a:lnTo>
                  <a:lnTo>
                    <a:pt x="34899" y="6057"/>
                  </a:lnTo>
                  <a:lnTo>
                    <a:pt x="35217" y="5245"/>
                  </a:lnTo>
                  <a:lnTo>
                    <a:pt x="35217" y="1727"/>
                  </a:lnTo>
                  <a:lnTo>
                    <a:pt x="35217" y="1549"/>
                  </a:lnTo>
                  <a:close/>
                </a:path>
                <a:path w="226060" h="40640">
                  <a:moveTo>
                    <a:pt x="37198" y="8521"/>
                  </a:moveTo>
                  <a:lnTo>
                    <a:pt x="37020" y="8039"/>
                  </a:lnTo>
                  <a:lnTo>
                    <a:pt x="36601" y="7848"/>
                  </a:lnTo>
                  <a:lnTo>
                    <a:pt x="21386" y="7848"/>
                  </a:lnTo>
                  <a:lnTo>
                    <a:pt x="20967" y="8039"/>
                  </a:lnTo>
                  <a:lnTo>
                    <a:pt x="20789" y="8521"/>
                  </a:lnTo>
                  <a:lnTo>
                    <a:pt x="20967" y="9004"/>
                  </a:lnTo>
                  <a:lnTo>
                    <a:pt x="21386" y="9194"/>
                  </a:lnTo>
                  <a:lnTo>
                    <a:pt x="23990" y="9194"/>
                  </a:lnTo>
                  <a:lnTo>
                    <a:pt x="24104" y="9359"/>
                  </a:lnTo>
                  <a:lnTo>
                    <a:pt x="23672" y="10883"/>
                  </a:lnTo>
                  <a:lnTo>
                    <a:pt x="23152" y="12382"/>
                  </a:lnTo>
                  <a:lnTo>
                    <a:pt x="22593" y="13728"/>
                  </a:lnTo>
                  <a:lnTo>
                    <a:pt x="22580" y="14274"/>
                  </a:lnTo>
                  <a:lnTo>
                    <a:pt x="22974" y="14668"/>
                  </a:lnTo>
                  <a:lnTo>
                    <a:pt x="23583" y="14617"/>
                  </a:lnTo>
                  <a:lnTo>
                    <a:pt x="24015" y="14135"/>
                  </a:lnTo>
                  <a:lnTo>
                    <a:pt x="24701" y="12382"/>
                  </a:lnTo>
                  <a:lnTo>
                    <a:pt x="24904" y="12204"/>
                  </a:lnTo>
                  <a:lnTo>
                    <a:pt x="33629" y="12204"/>
                  </a:lnTo>
                  <a:lnTo>
                    <a:pt x="33756" y="12382"/>
                  </a:lnTo>
                  <a:lnTo>
                    <a:pt x="33489" y="14566"/>
                  </a:lnTo>
                  <a:lnTo>
                    <a:pt x="33362" y="15074"/>
                  </a:lnTo>
                  <a:lnTo>
                    <a:pt x="32969" y="16040"/>
                  </a:lnTo>
                  <a:lnTo>
                    <a:pt x="32715" y="16103"/>
                  </a:lnTo>
                  <a:lnTo>
                    <a:pt x="34620" y="16103"/>
                  </a:lnTo>
                  <a:lnTo>
                    <a:pt x="35331" y="12052"/>
                  </a:lnTo>
                  <a:lnTo>
                    <a:pt x="35090" y="11226"/>
                  </a:lnTo>
                  <a:lnTo>
                    <a:pt x="34404" y="10883"/>
                  </a:lnTo>
                  <a:lnTo>
                    <a:pt x="25349" y="10883"/>
                  </a:lnTo>
                  <a:lnTo>
                    <a:pt x="25234" y="10718"/>
                  </a:lnTo>
                  <a:lnTo>
                    <a:pt x="25603" y="9359"/>
                  </a:lnTo>
                  <a:lnTo>
                    <a:pt x="25806" y="9194"/>
                  </a:lnTo>
                  <a:lnTo>
                    <a:pt x="36601" y="9194"/>
                  </a:lnTo>
                  <a:lnTo>
                    <a:pt x="37033" y="9004"/>
                  </a:lnTo>
                  <a:lnTo>
                    <a:pt x="37198" y="8521"/>
                  </a:lnTo>
                  <a:close/>
                </a:path>
                <a:path w="226060" h="40640">
                  <a:moveTo>
                    <a:pt x="37414" y="38290"/>
                  </a:moveTo>
                  <a:lnTo>
                    <a:pt x="37134" y="37846"/>
                  </a:lnTo>
                  <a:lnTo>
                    <a:pt x="35153" y="36195"/>
                  </a:lnTo>
                  <a:lnTo>
                    <a:pt x="33642" y="34531"/>
                  </a:lnTo>
                  <a:lnTo>
                    <a:pt x="33261" y="33883"/>
                  </a:lnTo>
                  <a:lnTo>
                    <a:pt x="32651" y="32854"/>
                  </a:lnTo>
                  <a:lnTo>
                    <a:pt x="32727" y="32702"/>
                  </a:lnTo>
                  <a:lnTo>
                    <a:pt x="36677" y="32702"/>
                  </a:lnTo>
                  <a:lnTo>
                    <a:pt x="37096" y="32512"/>
                  </a:lnTo>
                  <a:lnTo>
                    <a:pt x="37274" y="32029"/>
                  </a:lnTo>
                  <a:lnTo>
                    <a:pt x="37096" y="31584"/>
                  </a:lnTo>
                  <a:lnTo>
                    <a:pt x="36677" y="31381"/>
                  </a:lnTo>
                  <a:lnTo>
                    <a:pt x="31991" y="31381"/>
                  </a:lnTo>
                  <a:lnTo>
                    <a:pt x="31826" y="31203"/>
                  </a:lnTo>
                  <a:lnTo>
                    <a:pt x="31826" y="29819"/>
                  </a:lnTo>
                  <a:lnTo>
                    <a:pt x="31991" y="29667"/>
                  </a:lnTo>
                  <a:lnTo>
                    <a:pt x="35407" y="29667"/>
                  </a:lnTo>
                  <a:lnTo>
                    <a:pt x="36131" y="29311"/>
                  </a:lnTo>
                  <a:lnTo>
                    <a:pt x="36360" y="28714"/>
                  </a:lnTo>
                  <a:lnTo>
                    <a:pt x="36436" y="28359"/>
                  </a:lnTo>
                  <a:lnTo>
                    <a:pt x="36436" y="24282"/>
                  </a:lnTo>
                  <a:lnTo>
                    <a:pt x="36436" y="24104"/>
                  </a:lnTo>
                  <a:lnTo>
                    <a:pt x="36131" y="23304"/>
                  </a:lnTo>
                  <a:lnTo>
                    <a:pt x="35407" y="22961"/>
                  </a:lnTo>
                  <a:lnTo>
                    <a:pt x="35039" y="22961"/>
                  </a:lnTo>
                  <a:lnTo>
                    <a:pt x="35039" y="24447"/>
                  </a:lnTo>
                  <a:lnTo>
                    <a:pt x="35039" y="28194"/>
                  </a:lnTo>
                  <a:lnTo>
                    <a:pt x="34861" y="28359"/>
                  </a:lnTo>
                  <a:lnTo>
                    <a:pt x="27520" y="28359"/>
                  </a:lnTo>
                  <a:lnTo>
                    <a:pt x="27368" y="28194"/>
                  </a:lnTo>
                  <a:lnTo>
                    <a:pt x="27368" y="24447"/>
                  </a:lnTo>
                  <a:lnTo>
                    <a:pt x="27520" y="24282"/>
                  </a:lnTo>
                  <a:lnTo>
                    <a:pt x="34861" y="24282"/>
                  </a:lnTo>
                  <a:lnTo>
                    <a:pt x="35039" y="24447"/>
                  </a:lnTo>
                  <a:lnTo>
                    <a:pt x="35039" y="22961"/>
                  </a:lnTo>
                  <a:lnTo>
                    <a:pt x="27012" y="22961"/>
                  </a:lnTo>
                  <a:lnTo>
                    <a:pt x="26263" y="23317"/>
                  </a:lnTo>
                  <a:lnTo>
                    <a:pt x="25958" y="24104"/>
                  </a:lnTo>
                  <a:lnTo>
                    <a:pt x="26035" y="28714"/>
                  </a:lnTo>
                  <a:lnTo>
                    <a:pt x="26263" y="29311"/>
                  </a:lnTo>
                  <a:lnTo>
                    <a:pt x="27012" y="29667"/>
                  </a:lnTo>
                  <a:lnTo>
                    <a:pt x="30226" y="29667"/>
                  </a:lnTo>
                  <a:lnTo>
                    <a:pt x="30391" y="29819"/>
                  </a:lnTo>
                  <a:lnTo>
                    <a:pt x="30391" y="31203"/>
                  </a:lnTo>
                  <a:lnTo>
                    <a:pt x="30226" y="31381"/>
                  </a:lnTo>
                  <a:lnTo>
                    <a:pt x="25628" y="31381"/>
                  </a:lnTo>
                  <a:lnTo>
                    <a:pt x="25209" y="31584"/>
                  </a:lnTo>
                  <a:lnTo>
                    <a:pt x="25044" y="32029"/>
                  </a:lnTo>
                  <a:lnTo>
                    <a:pt x="25209" y="32512"/>
                  </a:lnTo>
                  <a:lnTo>
                    <a:pt x="25628" y="32702"/>
                  </a:lnTo>
                  <a:lnTo>
                    <a:pt x="29502" y="32702"/>
                  </a:lnTo>
                  <a:lnTo>
                    <a:pt x="29552" y="32854"/>
                  </a:lnTo>
                  <a:lnTo>
                    <a:pt x="28486" y="34594"/>
                  </a:lnTo>
                  <a:lnTo>
                    <a:pt x="26987" y="36258"/>
                  </a:lnTo>
                  <a:lnTo>
                    <a:pt x="25082" y="37795"/>
                  </a:lnTo>
                  <a:lnTo>
                    <a:pt x="24765" y="38290"/>
                  </a:lnTo>
                  <a:lnTo>
                    <a:pt x="24866" y="38912"/>
                  </a:lnTo>
                  <a:lnTo>
                    <a:pt x="25247" y="39204"/>
                  </a:lnTo>
                  <a:lnTo>
                    <a:pt x="25755" y="39077"/>
                  </a:lnTo>
                  <a:lnTo>
                    <a:pt x="27635" y="37515"/>
                  </a:lnTo>
                  <a:lnTo>
                    <a:pt x="29171" y="35788"/>
                  </a:lnTo>
                  <a:lnTo>
                    <a:pt x="30314" y="33959"/>
                  </a:lnTo>
                  <a:lnTo>
                    <a:pt x="30429" y="39738"/>
                  </a:lnTo>
                  <a:lnTo>
                    <a:pt x="30594" y="40208"/>
                  </a:lnTo>
                  <a:lnTo>
                    <a:pt x="31102" y="40436"/>
                  </a:lnTo>
                  <a:lnTo>
                    <a:pt x="31610" y="40208"/>
                  </a:lnTo>
                  <a:lnTo>
                    <a:pt x="31788" y="39738"/>
                  </a:lnTo>
                  <a:lnTo>
                    <a:pt x="31826" y="33959"/>
                  </a:lnTo>
                  <a:lnTo>
                    <a:pt x="31965" y="33997"/>
                  </a:lnTo>
                  <a:lnTo>
                    <a:pt x="33058" y="35801"/>
                  </a:lnTo>
                  <a:lnTo>
                    <a:pt x="34569" y="37528"/>
                  </a:lnTo>
                  <a:lnTo>
                    <a:pt x="36512" y="39141"/>
                  </a:lnTo>
                  <a:lnTo>
                    <a:pt x="36969" y="39243"/>
                  </a:lnTo>
                  <a:lnTo>
                    <a:pt x="37350" y="38912"/>
                  </a:lnTo>
                  <a:lnTo>
                    <a:pt x="37414" y="38290"/>
                  </a:lnTo>
                  <a:close/>
                </a:path>
                <a:path w="226060" h="40640">
                  <a:moveTo>
                    <a:pt x="57543" y="11074"/>
                  </a:moveTo>
                  <a:lnTo>
                    <a:pt x="57480" y="10909"/>
                  </a:lnTo>
                  <a:lnTo>
                    <a:pt x="57175" y="10134"/>
                  </a:lnTo>
                  <a:lnTo>
                    <a:pt x="56197" y="9690"/>
                  </a:lnTo>
                  <a:lnTo>
                    <a:pt x="54927" y="9105"/>
                  </a:lnTo>
                  <a:lnTo>
                    <a:pt x="54089" y="8585"/>
                  </a:lnTo>
                  <a:lnTo>
                    <a:pt x="54089" y="12598"/>
                  </a:lnTo>
                  <a:lnTo>
                    <a:pt x="54089" y="14046"/>
                  </a:lnTo>
                  <a:lnTo>
                    <a:pt x="54089" y="15671"/>
                  </a:lnTo>
                  <a:lnTo>
                    <a:pt x="53924" y="15836"/>
                  </a:lnTo>
                  <a:lnTo>
                    <a:pt x="50165" y="15836"/>
                  </a:lnTo>
                  <a:lnTo>
                    <a:pt x="49999" y="15671"/>
                  </a:lnTo>
                  <a:lnTo>
                    <a:pt x="49999" y="14046"/>
                  </a:lnTo>
                  <a:lnTo>
                    <a:pt x="50165" y="13868"/>
                  </a:lnTo>
                  <a:lnTo>
                    <a:pt x="53924" y="13868"/>
                  </a:lnTo>
                  <a:lnTo>
                    <a:pt x="54089" y="14046"/>
                  </a:lnTo>
                  <a:lnTo>
                    <a:pt x="54089" y="12598"/>
                  </a:lnTo>
                  <a:lnTo>
                    <a:pt x="53924" y="12763"/>
                  </a:lnTo>
                  <a:lnTo>
                    <a:pt x="50165" y="12763"/>
                  </a:lnTo>
                  <a:lnTo>
                    <a:pt x="49999" y="12598"/>
                  </a:lnTo>
                  <a:lnTo>
                    <a:pt x="50025" y="11010"/>
                  </a:lnTo>
                  <a:lnTo>
                    <a:pt x="50165" y="10871"/>
                  </a:lnTo>
                  <a:lnTo>
                    <a:pt x="53924" y="10871"/>
                  </a:lnTo>
                  <a:lnTo>
                    <a:pt x="54089" y="12598"/>
                  </a:lnTo>
                  <a:lnTo>
                    <a:pt x="54089" y="8585"/>
                  </a:lnTo>
                  <a:lnTo>
                    <a:pt x="53441" y="8178"/>
                  </a:lnTo>
                  <a:lnTo>
                    <a:pt x="53441" y="9690"/>
                  </a:lnTo>
                  <a:lnTo>
                    <a:pt x="50076" y="9690"/>
                  </a:lnTo>
                  <a:lnTo>
                    <a:pt x="50063" y="6794"/>
                  </a:lnTo>
                  <a:lnTo>
                    <a:pt x="51041" y="7797"/>
                  </a:lnTo>
                  <a:lnTo>
                    <a:pt x="52158" y="8724"/>
                  </a:lnTo>
                  <a:lnTo>
                    <a:pt x="53365" y="9537"/>
                  </a:lnTo>
                  <a:lnTo>
                    <a:pt x="53441" y="9690"/>
                  </a:lnTo>
                  <a:lnTo>
                    <a:pt x="53441" y="8178"/>
                  </a:lnTo>
                  <a:lnTo>
                    <a:pt x="53098" y="7962"/>
                  </a:lnTo>
                  <a:lnTo>
                    <a:pt x="51790" y="6794"/>
                  </a:lnTo>
                  <a:lnTo>
                    <a:pt x="51701" y="6604"/>
                  </a:lnTo>
                  <a:lnTo>
                    <a:pt x="56832" y="6604"/>
                  </a:lnTo>
                  <a:lnTo>
                    <a:pt x="57238" y="6413"/>
                  </a:lnTo>
                  <a:lnTo>
                    <a:pt x="57416" y="5930"/>
                  </a:lnTo>
                  <a:lnTo>
                    <a:pt x="57251" y="5461"/>
                  </a:lnTo>
                  <a:lnTo>
                    <a:pt x="56832" y="5295"/>
                  </a:lnTo>
                  <a:lnTo>
                    <a:pt x="53708" y="5295"/>
                  </a:lnTo>
                  <a:lnTo>
                    <a:pt x="53644" y="5105"/>
                  </a:lnTo>
                  <a:lnTo>
                    <a:pt x="54724" y="3060"/>
                  </a:lnTo>
                  <a:lnTo>
                    <a:pt x="54724" y="2540"/>
                  </a:lnTo>
                  <a:lnTo>
                    <a:pt x="54356" y="2197"/>
                  </a:lnTo>
                  <a:lnTo>
                    <a:pt x="53403" y="2692"/>
                  </a:lnTo>
                  <a:lnTo>
                    <a:pt x="52108" y="5143"/>
                  </a:lnTo>
                  <a:lnTo>
                    <a:pt x="51854" y="5295"/>
                  </a:lnTo>
                  <a:lnTo>
                    <a:pt x="50165" y="5295"/>
                  </a:lnTo>
                  <a:lnTo>
                    <a:pt x="50063" y="1981"/>
                  </a:lnTo>
                  <a:lnTo>
                    <a:pt x="50165" y="1854"/>
                  </a:lnTo>
                  <a:lnTo>
                    <a:pt x="52235" y="1701"/>
                  </a:lnTo>
                  <a:lnTo>
                    <a:pt x="54051" y="1524"/>
                  </a:lnTo>
                  <a:lnTo>
                    <a:pt x="55626" y="1282"/>
                  </a:lnTo>
                  <a:lnTo>
                    <a:pt x="56007" y="1041"/>
                  </a:lnTo>
                  <a:lnTo>
                    <a:pt x="56095" y="533"/>
                  </a:lnTo>
                  <a:lnTo>
                    <a:pt x="55410" y="0"/>
                  </a:lnTo>
                  <a:lnTo>
                    <a:pt x="51727" y="533"/>
                  </a:lnTo>
                  <a:lnTo>
                    <a:pt x="48590" y="749"/>
                  </a:lnTo>
                  <a:lnTo>
                    <a:pt x="48590" y="12598"/>
                  </a:lnTo>
                  <a:lnTo>
                    <a:pt x="48590" y="14046"/>
                  </a:lnTo>
                  <a:lnTo>
                    <a:pt x="48590" y="15671"/>
                  </a:lnTo>
                  <a:lnTo>
                    <a:pt x="48437" y="15836"/>
                  </a:lnTo>
                  <a:lnTo>
                    <a:pt x="44653" y="15836"/>
                  </a:lnTo>
                  <a:lnTo>
                    <a:pt x="44500" y="15671"/>
                  </a:lnTo>
                  <a:lnTo>
                    <a:pt x="44500" y="14046"/>
                  </a:lnTo>
                  <a:lnTo>
                    <a:pt x="44653" y="13868"/>
                  </a:lnTo>
                  <a:lnTo>
                    <a:pt x="48437" y="13868"/>
                  </a:lnTo>
                  <a:lnTo>
                    <a:pt x="48590" y="14046"/>
                  </a:lnTo>
                  <a:lnTo>
                    <a:pt x="48590" y="12598"/>
                  </a:lnTo>
                  <a:lnTo>
                    <a:pt x="48437" y="12763"/>
                  </a:lnTo>
                  <a:lnTo>
                    <a:pt x="44653" y="12763"/>
                  </a:lnTo>
                  <a:lnTo>
                    <a:pt x="44500" y="12598"/>
                  </a:lnTo>
                  <a:lnTo>
                    <a:pt x="44615" y="10909"/>
                  </a:lnTo>
                  <a:lnTo>
                    <a:pt x="48437" y="10871"/>
                  </a:lnTo>
                  <a:lnTo>
                    <a:pt x="48590" y="12598"/>
                  </a:lnTo>
                  <a:lnTo>
                    <a:pt x="48590" y="749"/>
                  </a:lnTo>
                  <a:lnTo>
                    <a:pt x="47599" y="812"/>
                  </a:lnTo>
                  <a:lnTo>
                    <a:pt x="43040" y="825"/>
                  </a:lnTo>
                  <a:lnTo>
                    <a:pt x="42621" y="1016"/>
                  </a:lnTo>
                  <a:lnTo>
                    <a:pt x="42570" y="1701"/>
                  </a:lnTo>
                  <a:lnTo>
                    <a:pt x="42646" y="1854"/>
                  </a:lnTo>
                  <a:lnTo>
                    <a:pt x="42760" y="1981"/>
                  </a:lnTo>
                  <a:lnTo>
                    <a:pt x="43103" y="2146"/>
                  </a:lnTo>
                  <a:lnTo>
                    <a:pt x="44843" y="2146"/>
                  </a:lnTo>
                  <a:lnTo>
                    <a:pt x="46621" y="2095"/>
                  </a:lnTo>
                  <a:lnTo>
                    <a:pt x="48437" y="1981"/>
                  </a:lnTo>
                  <a:lnTo>
                    <a:pt x="48564" y="5143"/>
                  </a:lnTo>
                  <a:lnTo>
                    <a:pt x="48552" y="6781"/>
                  </a:lnTo>
                  <a:lnTo>
                    <a:pt x="48526" y="9690"/>
                  </a:lnTo>
                  <a:lnTo>
                    <a:pt x="45148" y="9690"/>
                  </a:lnTo>
                  <a:lnTo>
                    <a:pt x="45212" y="9537"/>
                  </a:lnTo>
                  <a:lnTo>
                    <a:pt x="46494" y="8686"/>
                  </a:lnTo>
                  <a:lnTo>
                    <a:pt x="47612" y="7747"/>
                  </a:lnTo>
                  <a:lnTo>
                    <a:pt x="48425" y="6858"/>
                  </a:lnTo>
                  <a:lnTo>
                    <a:pt x="48552" y="6781"/>
                  </a:lnTo>
                  <a:lnTo>
                    <a:pt x="48552" y="5168"/>
                  </a:lnTo>
                  <a:lnTo>
                    <a:pt x="48437" y="5295"/>
                  </a:lnTo>
                  <a:lnTo>
                    <a:pt x="46596" y="5295"/>
                  </a:lnTo>
                  <a:lnTo>
                    <a:pt x="46367" y="5143"/>
                  </a:lnTo>
                  <a:lnTo>
                    <a:pt x="45173" y="2997"/>
                  </a:lnTo>
                  <a:lnTo>
                    <a:pt x="44742" y="2654"/>
                  </a:lnTo>
                  <a:lnTo>
                    <a:pt x="44196" y="2654"/>
                  </a:lnTo>
                  <a:lnTo>
                    <a:pt x="43865" y="2997"/>
                  </a:lnTo>
                  <a:lnTo>
                    <a:pt x="43942" y="3479"/>
                  </a:lnTo>
                  <a:lnTo>
                    <a:pt x="44856" y="5105"/>
                  </a:lnTo>
                  <a:lnTo>
                    <a:pt x="44805" y="5295"/>
                  </a:lnTo>
                  <a:lnTo>
                    <a:pt x="41770" y="5295"/>
                  </a:lnTo>
                  <a:lnTo>
                    <a:pt x="41351" y="5461"/>
                  </a:lnTo>
                  <a:lnTo>
                    <a:pt x="41173" y="5930"/>
                  </a:lnTo>
                  <a:lnTo>
                    <a:pt x="41351" y="6413"/>
                  </a:lnTo>
                  <a:lnTo>
                    <a:pt x="41770" y="6604"/>
                  </a:lnTo>
                  <a:lnTo>
                    <a:pt x="46901" y="6604"/>
                  </a:lnTo>
                  <a:lnTo>
                    <a:pt x="46824" y="6781"/>
                  </a:lnTo>
                  <a:lnTo>
                    <a:pt x="45491" y="7962"/>
                  </a:lnTo>
                  <a:lnTo>
                    <a:pt x="43662" y="9105"/>
                  </a:lnTo>
                  <a:lnTo>
                    <a:pt x="41427" y="10134"/>
                  </a:lnTo>
                  <a:lnTo>
                    <a:pt x="41059" y="11074"/>
                  </a:lnTo>
                  <a:lnTo>
                    <a:pt x="41376" y="11480"/>
                  </a:lnTo>
                  <a:lnTo>
                    <a:pt x="41846" y="11480"/>
                  </a:lnTo>
                  <a:lnTo>
                    <a:pt x="42926" y="10909"/>
                  </a:lnTo>
                  <a:lnTo>
                    <a:pt x="43078" y="11010"/>
                  </a:lnTo>
                  <a:lnTo>
                    <a:pt x="43091" y="17094"/>
                  </a:lnTo>
                  <a:lnTo>
                    <a:pt x="43281" y="17627"/>
                  </a:lnTo>
                  <a:lnTo>
                    <a:pt x="43789" y="17868"/>
                  </a:lnTo>
                  <a:lnTo>
                    <a:pt x="44297" y="17627"/>
                  </a:lnTo>
                  <a:lnTo>
                    <a:pt x="44500" y="17094"/>
                  </a:lnTo>
                  <a:lnTo>
                    <a:pt x="53987" y="16979"/>
                  </a:lnTo>
                  <a:lnTo>
                    <a:pt x="54305" y="17640"/>
                  </a:lnTo>
                  <a:lnTo>
                    <a:pt x="54800" y="17868"/>
                  </a:lnTo>
                  <a:lnTo>
                    <a:pt x="55308" y="17627"/>
                  </a:lnTo>
                  <a:lnTo>
                    <a:pt x="55499" y="17094"/>
                  </a:lnTo>
                  <a:lnTo>
                    <a:pt x="55511" y="15836"/>
                  </a:lnTo>
                  <a:lnTo>
                    <a:pt x="55511" y="13868"/>
                  </a:lnTo>
                  <a:lnTo>
                    <a:pt x="55511" y="12763"/>
                  </a:lnTo>
                  <a:lnTo>
                    <a:pt x="55511" y="11010"/>
                  </a:lnTo>
                  <a:lnTo>
                    <a:pt x="55664" y="10909"/>
                  </a:lnTo>
                  <a:lnTo>
                    <a:pt x="56730" y="11480"/>
                  </a:lnTo>
                  <a:lnTo>
                    <a:pt x="57213" y="11480"/>
                  </a:lnTo>
                  <a:lnTo>
                    <a:pt x="57543" y="11074"/>
                  </a:lnTo>
                  <a:close/>
                </a:path>
                <a:path w="226060" h="40640">
                  <a:moveTo>
                    <a:pt x="57696" y="39687"/>
                  </a:moveTo>
                  <a:lnTo>
                    <a:pt x="57645" y="39116"/>
                  </a:lnTo>
                  <a:lnTo>
                    <a:pt x="57302" y="38785"/>
                  </a:lnTo>
                  <a:lnTo>
                    <a:pt x="56121" y="38315"/>
                  </a:lnTo>
                  <a:lnTo>
                    <a:pt x="55092" y="37693"/>
                  </a:lnTo>
                  <a:lnTo>
                    <a:pt x="54356" y="37033"/>
                  </a:lnTo>
                  <a:lnTo>
                    <a:pt x="53517" y="35814"/>
                  </a:lnTo>
                  <a:lnTo>
                    <a:pt x="52793" y="34772"/>
                  </a:lnTo>
                  <a:lnTo>
                    <a:pt x="52832" y="34556"/>
                  </a:lnTo>
                  <a:lnTo>
                    <a:pt x="55841" y="34556"/>
                  </a:lnTo>
                  <a:lnTo>
                    <a:pt x="56578" y="34213"/>
                  </a:lnTo>
                  <a:lnTo>
                    <a:pt x="56896" y="33439"/>
                  </a:lnTo>
                  <a:lnTo>
                    <a:pt x="56896" y="30073"/>
                  </a:lnTo>
                  <a:lnTo>
                    <a:pt x="56578" y="29197"/>
                  </a:lnTo>
                  <a:lnTo>
                    <a:pt x="55841" y="28854"/>
                  </a:lnTo>
                  <a:lnTo>
                    <a:pt x="55664" y="28854"/>
                  </a:lnTo>
                  <a:lnTo>
                    <a:pt x="55664" y="30200"/>
                  </a:lnTo>
                  <a:lnTo>
                    <a:pt x="55664" y="33235"/>
                  </a:lnTo>
                  <a:lnTo>
                    <a:pt x="55524" y="33375"/>
                  </a:lnTo>
                  <a:lnTo>
                    <a:pt x="52628" y="33375"/>
                  </a:lnTo>
                  <a:lnTo>
                    <a:pt x="52489" y="33235"/>
                  </a:lnTo>
                  <a:lnTo>
                    <a:pt x="52616" y="30073"/>
                  </a:lnTo>
                  <a:lnTo>
                    <a:pt x="55524" y="30073"/>
                  </a:lnTo>
                  <a:lnTo>
                    <a:pt x="55664" y="30200"/>
                  </a:lnTo>
                  <a:lnTo>
                    <a:pt x="55664" y="28854"/>
                  </a:lnTo>
                  <a:lnTo>
                    <a:pt x="52616" y="28854"/>
                  </a:lnTo>
                  <a:lnTo>
                    <a:pt x="52463" y="28676"/>
                  </a:lnTo>
                  <a:lnTo>
                    <a:pt x="52514" y="27470"/>
                  </a:lnTo>
                  <a:lnTo>
                    <a:pt x="52616" y="27343"/>
                  </a:lnTo>
                  <a:lnTo>
                    <a:pt x="54800" y="27343"/>
                  </a:lnTo>
                  <a:lnTo>
                    <a:pt x="55206" y="27190"/>
                  </a:lnTo>
                  <a:lnTo>
                    <a:pt x="55397" y="26758"/>
                  </a:lnTo>
                  <a:lnTo>
                    <a:pt x="56896" y="27749"/>
                  </a:lnTo>
                  <a:lnTo>
                    <a:pt x="57365" y="27813"/>
                  </a:lnTo>
                  <a:lnTo>
                    <a:pt x="57645" y="27533"/>
                  </a:lnTo>
                  <a:lnTo>
                    <a:pt x="57594" y="26708"/>
                  </a:lnTo>
                  <a:lnTo>
                    <a:pt x="57429" y="26479"/>
                  </a:lnTo>
                  <a:lnTo>
                    <a:pt x="56883" y="26111"/>
                  </a:lnTo>
                  <a:lnTo>
                    <a:pt x="55778" y="25361"/>
                  </a:lnTo>
                  <a:lnTo>
                    <a:pt x="54648" y="24396"/>
                  </a:lnTo>
                  <a:lnTo>
                    <a:pt x="54648" y="26009"/>
                  </a:lnTo>
                  <a:lnTo>
                    <a:pt x="49034" y="26111"/>
                  </a:lnTo>
                  <a:lnTo>
                    <a:pt x="51689" y="23317"/>
                  </a:lnTo>
                  <a:lnTo>
                    <a:pt x="51930" y="23317"/>
                  </a:lnTo>
                  <a:lnTo>
                    <a:pt x="54648" y="26009"/>
                  </a:lnTo>
                  <a:lnTo>
                    <a:pt x="54648" y="24396"/>
                  </a:lnTo>
                  <a:lnTo>
                    <a:pt x="54279" y="24079"/>
                  </a:lnTo>
                  <a:lnTo>
                    <a:pt x="53581" y="23317"/>
                  </a:lnTo>
                  <a:lnTo>
                    <a:pt x="53022" y="22720"/>
                  </a:lnTo>
                  <a:lnTo>
                    <a:pt x="51816" y="22174"/>
                  </a:lnTo>
                  <a:lnTo>
                    <a:pt x="50596" y="22745"/>
                  </a:lnTo>
                  <a:lnTo>
                    <a:pt x="49364" y="24079"/>
                  </a:lnTo>
                  <a:lnTo>
                    <a:pt x="47853" y="25374"/>
                  </a:lnTo>
                  <a:lnTo>
                    <a:pt x="46202" y="26479"/>
                  </a:lnTo>
                  <a:lnTo>
                    <a:pt x="45974" y="26695"/>
                  </a:lnTo>
                  <a:lnTo>
                    <a:pt x="46710" y="24777"/>
                  </a:lnTo>
                  <a:lnTo>
                    <a:pt x="46799" y="24180"/>
                  </a:lnTo>
                  <a:lnTo>
                    <a:pt x="46736" y="23114"/>
                  </a:lnTo>
                  <a:lnTo>
                    <a:pt x="46316" y="22936"/>
                  </a:lnTo>
                  <a:lnTo>
                    <a:pt x="42532" y="22936"/>
                  </a:lnTo>
                  <a:lnTo>
                    <a:pt x="41795" y="23279"/>
                  </a:lnTo>
                  <a:lnTo>
                    <a:pt x="41490" y="24079"/>
                  </a:lnTo>
                  <a:lnTo>
                    <a:pt x="41516" y="39687"/>
                  </a:lnTo>
                  <a:lnTo>
                    <a:pt x="41681" y="40157"/>
                  </a:lnTo>
                  <a:lnTo>
                    <a:pt x="42151" y="40386"/>
                  </a:lnTo>
                  <a:lnTo>
                    <a:pt x="42633" y="40157"/>
                  </a:lnTo>
                  <a:lnTo>
                    <a:pt x="42811" y="39687"/>
                  </a:lnTo>
                  <a:lnTo>
                    <a:pt x="42849" y="24333"/>
                  </a:lnTo>
                  <a:lnTo>
                    <a:pt x="43002" y="24180"/>
                  </a:lnTo>
                  <a:lnTo>
                    <a:pt x="45440" y="24180"/>
                  </a:lnTo>
                  <a:lnTo>
                    <a:pt x="45529" y="24345"/>
                  </a:lnTo>
                  <a:lnTo>
                    <a:pt x="45097" y="25704"/>
                  </a:lnTo>
                  <a:lnTo>
                    <a:pt x="44551" y="27038"/>
                  </a:lnTo>
                  <a:lnTo>
                    <a:pt x="43903" y="28295"/>
                  </a:lnTo>
                  <a:lnTo>
                    <a:pt x="44069" y="30238"/>
                  </a:lnTo>
                  <a:lnTo>
                    <a:pt x="44869" y="31838"/>
                  </a:lnTo>
                  <a:lnTo>
                    <a:pt x="45072" y="33197"/>
                  </a:lnTo>
                  <a:lnTo>
                    <a:pt x="45046" y="33743"/>
                  </a:lnTo>
                  <a:lnTo>
                    <a:pt x="44818" y="34772"/>
                  </a:lnTo>
                  <a:lnTo>
                    <a:pt x="43815" y="35153"/>
                  </a:lnTo>
                  <a:lnTo>
                    <a:pt x="43446" y="35369"/>
                  </a:lnTo>
                  <a:lnTo>
                    <a:pt x="43370" y="35826"/>
                  </a:lnTo>
                  <a:lnTo>
                    <a:pt x="43599" y="36271"/>
                  </a:lnTo>
                  <a:lnTo>
                    <a:pt x="44056" y="36461"/>
                  </a:lnTo>
                  <a:lnTo>
                    <a:pt x="45834" y="35775"/>
                  </a:lnTo>
                  <a:lnTo>
                    <a:pt x="46266" y="34213"/>
                  </a:lnTo>
                  <a:lnTo>
                    <a:pt x="46316" y="33197"/>
                  </a:lnTo>
                  <a:lnTo>
                    <a:pt x="46062" y="31534"/>
                  </a:lnTo>
                  <a:lnTo>
                    <a:pt x="44907" y="29337"/>
                  </a:lnTo>
                  <a:lnTo>
                    <a:pt x="44983" y="28854"/>
                  </a:lnTo>
                  <a:lnTo>
                    <a:pt x="45897" y="26885"/>
                  </a:lnTo>
                  <a:lnTo>
                    <a:pt x="45999" y="27533"/>
                  </a:lnTo>
                  <a:lnTo>
                    <a:pt x="46266" y="27813"/>
                  </a:lnTo>
                  <a:lnTo>
                    <a:pt x="46736" y="27749"/>
                  </a:lnTo>
                  <a:lnTo>
                    <a:pt x="47891" y="26885"/>
                  </a:lnTo>
                  <a:lnTo>
                    <a:pt x="48056" y="26758"/>
                  </a:lnTo>
                  <a:lnTo>
                    <a:pt x="48272" y="26911"/>
                  </a:lnTo>
                  <a:lnTo>
                    <a:pt x="48755" y="27343"/>
                  </a:lnTo>
                  <a:lnTo>
                    <a:pt x="50888" y="27343"/>
                  </a:lnTo>
                  <a:lnTo>
                    <a:pt x="50990" y="27470"/>
                  </a:lnTo>
                  <a:lnTo>
                    <a:pt x="51041" y="28676"/>
                  </a:lnTo>
                  <a:lnTo>
                    <a:pt x="51041" y="33235"/>
                  </a:lnTo>
                  <a:lnTo>
                    <a:pt x="50888" y="33375"/>
                  </a:lnTo>
                  <a:lnTo>
                    <a:pt x="48069" y="33375"/>
                  </a:lnTo>
                  <a:lnTo>
                    <a:pt x="47942" y="33235"/>
                  </a:lnTo>
                  <a:lnTo>
                    <a:pt x="47942" y="30200"/>
                  </a:lnTo>
                  <a:lnTo>
                    <a:pt x="48069" y="30073"/>
                  </a:lnTo>
                  <a:lnTo>
                    <a:pt x="50888" y="30073"/>
                  </a:lnTo>
                  <a:lnTo>
                    <a:pt x="51003" y="30200"/>
                  </a:lnTo>
                  <a:lnTo>
                    <a:pt x="51041" y="33235"/>
                  </a:lnTo>
                  <a:lnTo>
                    <a:pt x="51041" y="28676"/>
                  </a:lnTo>
                  <a:lnTo>
                    <a:pt x="50888" y="28854"/>
                  </a:lnTo>
                  <a:lnTo>
                    <a:pt x="47790" y="28854"/>
                  </a:lnTo>
                  <a:lnTo>
                    <a:pt x="47053" y="29197"/>
                  </a:lnTo>
                  <a:lnTo>
                    <a:pt x="46748" y="29984"/>
                  </a:lnTo>
                  <a:lnTo>
                    <a:pt x="46875" y="33743"/>
                  </a:lnTo>
                  <a:lnTo>
                    <a:pt x="47053" y="34213"/>
                  </a:lnTo>
                  <a:lnTo>
                    <a:pt x="47790" y="34556"/>
                  </a:lnTo>
                  <a:lnTo>
                    <a:pt x="50660" y="34556"/>
                  </a:lnTo>
                  <a:lnTo>
                    <a:pt x="50749" y="34772"/>
                  </a:lnTo>
                  <a:lnTo>
                    <a:pt x="50114" y="36461"/>
                  </a:lnTo>
                  <a:lnTo>
                    <a:pt x="48514" y="37795"/>
                  </a:lnTo>
                  <a:lnTo>
                    <a:pt x="45910" y="38760"/>
                  </a:lnTo>
                  <a:lnTo>
                    <a:pt x="45542" y="39116"/>
                  </a:lnTo>
                  <a:lnTo>
                    <a:pt x="45516" y="39687"/>
                  </a:lnTo>
                  <a:lnTo>
                    <a:pt x="45872" y="40106"/>
                  </a:lnTo>
                  <a:lnTo>
                    <a:pt x="46418" y="40132"/>
                  </a:lnTo>
                  <a:lnTo>
                    <a:pt x="48983" y="39116"/>
                  </a:lnTo>
                  <a:lnTo>
                    <a:pt x="50774" y="37693"/>
                  </a:lnTo>
                  <a:lnTo>
                    <a:pt x="51765" y="35826"/>
                  </a:lnTo>
                  <a:lnTo>
                    <a:pt x="51917" y="35814"/>
                  </a:lnTo>
                  <a:lnTo>
                    <a:pt x="52832" y="37693"/>
                  </a:lnTo>
                  <a:lnTo>
                    <a:pt x="54483" y="39154"/>
                  </a:lnTo>
                  <a:lnTo>
                    <a:pt x="56807" y="40132"/>
                  </a:lnTo>
                  <a:lnTo>
                    <a:pt x="57327" y="40106"/>
                  </a:lnTo>
                  <a:lnTo>
                    <a:pt x="57696" y="39687"/>
                  </a:lnTo>
                  <a:close/>
                </a:path>
                <a:path w="226060" h="40640">
                  <a:moveTo>
                    <a:pt x="75145" y="16243"/>
                  </a:moveTo>
                  <a:lnTo>
                    <a:pt x="72783" y="16243"/>
                  </a:lnTo>
                  <a:lnTo>
                    <a:pt x="72110" y="16243"/>
                  </a:lnTo>
                  <a:lnTo>
                    <a:pt x="69215" y="16243"/>
                  </a:lnTo>
                  <a:lnTo>
                    <a:pt x="72428" y="17614"/>
                  </a:lnTo>
                  <a:lnTo>
                    <a:pt x="73228" y="17614"/>
                  </a:lnTo>
                  <a:lnTo>
                    <a:pt x="74625" y="17284"/>
                  </a:lnTo>
                  <a:lnTo>
                    <a:pt x="75145" y="16243"/>
                  </a:lnTo>
                  <a:close/>
                </a:path>
                <a:path w="226060" h="40640">
                  <a:moveTo>
                    <a:pt x="75806" y="1549"/>
                  </a:moveTo>
                  <a:lnTo>
                    <a:pt x="75501" y="749"/>
                  </a:lnTo>
                  <a:lnTo>
                    <a:pt x="74764" y="419"/>
                  </a:lnTo>
                  <a:lnTo>
                    <a:pt x="74358" y="419"/>
                  </a:lnTo>
                  <a:lnTo>
                    <a:pt x="74358" y="1892"/>
                  </a:lnTo>
                  <a:lnTo>
                    <a:pt x="74358" y="5003"/>
                  </a:lnTo>
                  <a:lnTo>
                    <a:pt x="74206" y="5181"/>
                  </a:lnTo>
                  <a:lnTo>
                    <a:pt x="64985" y="5181"/>
                  </a:lnTo>
                  <a:lnTo>
                    <a:pt x="64833" y="5003"/>
                  </a:lnTo>
                  <a:lnTo>
                    <a:pt x="64833" y="1892"/>
                  </a:lnTo>
                  <a:lnTo>
                    <a:pt x="64985" y="1727"/>
                  </a:lnTo>
                  <a:lnTo>
                    <a:pt x="74206" y="1727"/>
                  </a:lnTo>
                  <a:lnTo>
                    <a:pt x="74358" y="1892"/>
                  </a:lnTo>
                  <a:lnTo>
                    <a:pt x="74358" y="419"/>
                  </a:lnTo>
                  <a:lnTo>
                    <a:pt x="64439" y="419"/>
                  </a:lnTo>
                  <a:lnTo>
                    <a:pt x="63690" y="749"/>
                  </a:lnTo>
                  <a:lnTo>
                    <a:pt x="63385" y="1549"/>
                  </a:lnTo>
                  <a:lnTo>
                    <a:pt x="63385" y="5245"/>
                  </a:lnTo>
                  <a:lnTo>
                    <a:pt x="63690" y="6057"/>
                  </a:lnTo>
                  <a:lnTo>
                    <a:pt x="64439" y="6400"/>
                  </a:lnTo>
                  <a:lnTo>
                    <a:pt x="74764" y="6400"/>
                  </a:lnTo>
                  <a:lnTo>
                    <a:pt x="75501" y="6057"/>
                  </a:lnTo>
                  <a:lnTo>
                    <a:pt x="75806" y="5245"/>
                  </a:lnTo>
                  <a:lnTo>
                    <a:pt x="75806" y="1727"/>
                  </a:lnTo>
                  <a:lnTo>
                    <a:pt x="75806" y="1549"/>
                  </a:lnTo>
                  <a:close/>
                </a:path>
                <a:path w="226060" h="40640">
                  <a:moveTo>
                    <a:pt x="77800" y="8521"/>
                  </a:moveTo>
                  <a:lnTo>
                    <a:pt x="77622" y="8039"/>
                  </a:lnTo>
                  <a:lnTo>
                    <a:pt x="77203" y="7848"/>
                  </a:lnTo>
                  <a:lnTo>
                    <a:pt x="61988" y="7848"/>
                  </a:lnTo>
                  <a:lnTo>
                    <a:pt x="61569" y="8039"/>
                  </a:lnTo>
                  <a:lnTo>
                    <a:pt x="61391" y="8521"/>
                  </a:lnTo>
                  <a:lnTo>
                    <a:pt x="61556" y="9004"/>
                  </a:lnTo>
                  <a:lnTo>
                    <a:pt x="61988" y="9194"/>
                  </a:lnTo>
                  <a:lnTo>
                    <a:pt x="64592" y="9194"/>
                  </a:lnTo>
                  <a:lnTo>
                    <a:pt x="64706" y="9359"/>
                  </a:lnTo>
                  <a:lnTo>
                    <a:pt x="64262" y="10883"/>
                  </a:lnTo>
                  <a:lnTo>
                    <a:pt x="63741" y="12382"/>
                  </a:lnTo>
                  <a:lnTo>
                    <a:pt x="63207" y="13677"/>
                  </a:lnTo>
                  <a:lnTo>
                    <a:pt x="63182" y="14274"/>
                  </a:lnTo>
                  <a:lnTo>
                    <a:pt x="63576" y="14668"/>
                  </a:lnTo>
                  <a:lnTo>
                    <a:pt x="64185" y="14617"/>
                  </a:lnTo>
                  <a:lnTo>
                    <a:pt x="64604" y="14135"/>
                  </a:lnTo>
                  <a:lnTo>
                    <a:pt x="65278" y="12382"/>
                  </a:lnTo>
                  <a:lnTo>
                    <a:pt x="65506" y="12204"/>
                  </a:lnTo>
                  <a:lnTo>
                    <a:pt x="74218" y="12204"/>
                  </a:lnTo>
                  <a:lnTo>
                    <a:pt x="74358" y="12382"/>
                  </a:lnTo>
                  <a:lnTo>
                    <a:pt x="73317" y="16103"/>
                  </a:lnTo>
                  <a:lnTo>
                    <a:pt x="75209" y="16103"/>
                  </a:lnTo>
                  <a:lnTo>
                    <a:pt x="75374" y="15786"/>
                  </a:lnTo>
                  <a:lnTo>
                    <a:pt x="75565" y="15074"/>
                  </a:lnTo>
                  <a:lnTo>
                    <a:pt x="75742" y="13677"/>
                  </a:lnTo>
                  <a:lnTo>
                    <a:pt x="75895" y="12204"/>
                  </a:lnTo>
                  <a:lnTo>
                    <a:pt x="75920" y="12052"/>
                  </a:lnTo>
                  <a:lnTo>
                    <a:pt x="75692" y="11226"/>
                  </a:lnTo>
                  <a:lnTo>
                    <a:pt x="75006" y="10883"/>
                  </a:lnTo>
                  <a:lnTo>
                    <a:pt x="65938" y="10883"/>
                  </a:lnTo>
                  <a:lnTo>
                    <a:pt x="65836" y="10718"/>
                  </a:lnTo>
                  <a:lnTo>
                    <a:pt x="66192" y="9359"/>
                  </a:lnTo>
                  <a:lnTo>
                    <a:pt x="66408" y="9194"/>
                  </a:lnTo>
                  <a:lnTo>
                    <a:pt x="77203" y="9194"/>
                  </a:lnTo>
                  <a:lnTo>
                    <a:pt x="77635" y="9004"/>
                  </a:lnTo>
                  <a:lnTo>
                    <a:pt x="77800" y="8521"/>
                  </a:lnTo>
                  <a:close/>
                </a:path>
                <a:path w="226060" h="40640">
                  <a:moveTo>
                    <a:pt x="78028" y="28638"/>
                  </a:moveTo>
                  <a:lnTo>
                    <a:pt x="77851" y="28168"/>
                  </a:lnTo>
                  <a:lnTo>
                    <a:pt x="77419" y="27965"/>
                  </a:lnTo>
                  <a:lnTo>
                    <a:pt x="73266" y="27965"/>
                  </a:lnTo>
                  <a:lnTo>
                    <a:pt x="73317" y="27800"/>
                  </a:lnTo>
                  <a:lnTo>
                    <a:pt x="74536" y="26758"/>
                  </a:lnTo>
                  <a:lnTo>
                    <a:pt x="75717" y="25514"/>
                  </a:lnTo>
                  <a:lnTo>
                    <a:pt x="76098" y="25006"/>
                  </a:lnTo>
                  <a:lnTo>
                    <a:pt x="76758" y="24142"/>
                  </a:lnTo>
                  <a:lnTo>
                    <a:pt x="76885" y="23622"/>
                  </a:lnTo>
                  <a:lnTo>
                    <a:pt x="76644" y="23164"/>
                  </a:lnTo>
                  <a:lnTo>
                    <a:pt x="76161" y="23037"/>
                  </a:lnTo>
                  <a:lnTo>
                    <a:pt x="75704" y="23291"/>
                  </a:lnTo>
                  <a:lnTo>
                    <a:pt x="74295" y="24980"/>
                  </a:lnTo>
                  <a:lnTo>
                    <a:pt x="73964" y="24282"/>
                  </a:lnTo>
                  <a:lnTo>
                    <a:pt x="73837" y="24231"/>
                  </a:lnTo>
                  <a:lnTo>
                    <a:pt x="73837" y="25298"/>
                  </a:lnTo>
                  <a:lnTo>
                    <a:pt x="73774" y="25514"/>
                  </a:lnTo>
                  <a:lnTo>
                    <a:pt x="71132" y="27876"/>
                  </a:lnTo>
                  <a:lnTo>
                    <a:pt x="70853" y="27965"/>
                  </a:lnTo>
                  <a:lnTo>
                    <a:pt x="69824" y="27965"/>
                  </a:lnTo>
                  <a:lnTo>
                    <a:pt x="69824" y="25298"/>
                  </a:lnTo>
                  <a:lnTo>
                    <a:pt x="73837" y="25298"/>
                  </a:lnTo>
                  <a:lnTo>
                    <a:pt x="73837" y="24231"/>
                  </a:lnTo>
                  <a:lnTo>
                    <a:pt x="73355" y="24015"/>
                  </a:lnTo>
                  <a:lnTo>
                    <a:pt x="69824" y="24015"/>
                  </a:lnTo>
                  <a:lnTo>
                    <a:pt x="69646" y="23837"/>
                  </a:lnTo>
                  <a:lnTo>
                    <a:pt x="69646" y="22885"/>
                  </a:lnTo>
                  <a:lnTo>
                    <a:pt x="69430" y="22326"/>
                  </a:lnTo>
                  <a:lnTo>
                    <a:pt x="68910" y="22072"/>
                  </a:lnTo>
                  <a:lnTo>
                    <a:pt x="68389" y="22326"/>
                  </a:lnTo>
                  <a:lnTo>
                    <a:pt x="68173" y="22885"/>
                  </a:lnTo>
                  <a:lnTo>
                    <a:pt x="68173" y="23837"/>
                  </a:lnTo>
                  <a:lnTo>
                    <a:pt x="68033" y="24015"/>
                  </a:lnTo>
                  <a:lnTo>
                    <a:pt x="63474" y="24015"/>
                  </a:lnTo>
                  <a:lnTo>
                    <a:pt x="63055" y="24193"/>
                  </a:lnTo>
                  <a:lnTo>
                    <a:pt x="63004" y="24980"/>
                  </a:lnTo>
                  <a:lnTo>
                    <a:pt x="63055" y="25120"/>
                  </a:lnTo>
                  <a:lnTo>
                    <a:pt x="63474" y="25298"/>
                  </a:lnTo>
                  <a:lnTo>
                    <a:pt x="68033" y="25298"/>
                  </a:lnTo>
                  <a:lnTo>
                    <a:pt x="68097" y="27876"/>
                  </a:lnTo>
                  <a:lnTo>
                    <a:pt x="61772" y="27965"/>
                  </a:lnTo>
                  <a:lnTo>
                    <a:pt x="61341" y="28168"/>
                  </a:lnTo>
                  <a:lnTo>
                    <a:pt x="61163" y="28638"/>
                  </a:lnTo>
                  <a:lnTo>
                    <a:pt x="61341" y="29083"/>
                  </a:lnTo>
                  <a:lnTo>
                    <a:pt x="61772" y="29286"/>
                  </a:lnTo>
                  <a:lnTo>
                    <a:pt x="68986" y="29286"/>
                  </a:lnTo>
                  <a:lnTo>
                    <a:pt x="66776" y="30822"/>
                  </a:lnTo>
                  <a:lnTo>
                    <a:pt x="64363" y="31991"/>
                  </a:lnTo>
                  <a:lnTo>
                    <a:pt x="61734" y="32893"/>
                  </a:lnTo>
                  <a:lnTo>
                    <a:pt x="61366" y="33248"/>
                  </a:lnTo>
                  <a:lnTo>
                    <a:pt x="61341" y="33807"/>
                  </a:lnTo>
                  <a:lnTo>
                    <a:pt x="61671" y="34226"/>
                  </a:lnTo>
                  <a:lnTo>
                    <a:pt x="62179" y="34264"/>
                  </a:lnTo>
                  <a:lnTo>
                    <a:pt x="64566" y="33299"/>
                  </a:lnTo>
                  <a:lnTo>
                    <a:pt x="64706" y="33401"/>
                  </a:lnTo>
                  <a:lnTo>
                    <a:pt x="64706" y="39611"/>
                  </a:lnTo>
                  <a:lnTo>
                    <a:pt x="64922" y="40157"/>
                  </a:lnTo>
                  <a:lnTo>
                    <a:pt x="65430" y="40386"/>
                  </a:lnTo>
                  <a:lnTo>
                    <a:pt x="65951" y="40157"/>
                  </a:lnTo>
                  <a:lnTo>
                    <a:pt x="66154" y="39611"/>
                  </a:lnTo>
                  <a:lnTo>
                    <a:pt x="74777" y="39509"/>
                  </a:lnTo>
                  <a:lnTo>
                    <a:pt x="75095" y="40157"/>
                  </a:lnTo>
                  <a:lnTo>
                    <a:pt x="75577" y="40386"/>
                  </a:lnTo>
                  <a:lnTo>
                    <a:pt x="76123" y="40157"/>
                  </a:lnTo>
                  <a:lnTo>
                    <a:pt x="76314" y="39611"/>
                  </a:lnTo>
                  <a:lnTo>
                    <a:pt x="76327" y="38214"/>
                  </a:lnTo>
                  <a:lnTo>
                    <a:pt x="76327" y="35979"/>
                  </a:lnTo>
                  <a:lnTo>
                    <a:pt x="76327" y="34734"/>
                  </a:lnTo>
                  <a:lnTo>
                    <a:pt x="76327" y="32600"/>
                  </a:lnTo>
                  <a:lnTo>
                    <a:pt x="76327" y="32435"/>
                  </a:lnTo>
                  <a:lnTo>
                    <a:pt x="76022" y="31623"/>
                  </a:lnTo>
                  <a:lnTo>
                    <a:pt x="75272" y="31292"/>
                  </a:lnTo>
                  <a:lnTo>
                    <a:pt x="74891" y="31292"/>
                  </a:lnTo>
                  <a:lnTo>
                    <a:pt x="74891" y="32766"/>
                  </a:lnTo>
                  <a:lnTo>
                    <a:pt x="74891" y="34556"/>
                  </a:lnTo>
                  <a:lnTo>
                    <a:pt x="74891" y="36169"/>
                  </a:lnTo>
                  <a:lnTo>
                    <a:pt x="74891" y="38049"/>
                  </a:lnTo>
                  <a:lnTo>
                    <a:pt x="74726" y="38214"/>
                  </a:lnTo>
                  <a:lnTo>
                    <a:pt x="66306" y="38214"/>
                  </a:lnTo>
                  <a:lnTo>
                    <a:pt x="66154" y="38049"/>
                  </a:lnTo>
                  <a:lnTo>
                    <a:pt x="66154" y="36169"/>
                  </a:lnTo>
                  <a:lnTo>
                    <a:pt x="66306" y="35979"/>
                  </a:lnTo>
                  <a:lnTo>
                    <a:pt x="74726" y="35979"/>
                  </a:lnTo>
                  <a:lnTo>
                    <a:pt x="74891" y="36169"/>
                  </a:lnTo>
                  <a:lnTo>
                    <a:pt x="74891" y="34556"/>
                  </a:lnTo>
                  <a:lnTo>
                    <a:pt x="74726" y="34734"/>
                  </a:lnTo>
                  <a:lnTo>
                    <a:pt x="66306" y="34734"/>
                  </a:lnTo>
                  <a:lnTo>
                    <a:pt x="66154" y="34556"/>
                  </a:lnTo>
                  <a:lnTo>
                    <a:pt x="66154" y="33299"/>
                  </a:lnTo>
                  <a:lnTo>
                    <a:pt x="66154" y="32766"/>
                  </a:lnTo>
                  <a:lnTo>
                    <a:pt x="66306" y="32600"/>
                  </a:lnTo>
                  <a:lnTo>
                    <a:pt x="74726" y="32600"/>
                  </a:lnTo>
                  <a:lnTo>
                    <a:pt x="74891" y="32766"/>
                  </a:lnTo>
                  <a:lnTo>
                    <a:pt x="74891" y="31292"/>
                  </a:lnTo>
                  <a:lnTo>
                    <a:pt x="68618" y="31292"/>
                  </a:lnTo>
                  <a:lnTo>
                    <a:pt x="71335" y="29387"/>
                  </a:lnTo>
                  <a:lnTo>
                    <a:pt x="71628" y="29286"/>
                  </a:lnTo>
                  <a:lnTo>
                    <a:pt x="77419" y="29286"/>
                  </a:lnTo>
                  <a:lnTo>
                    <a:pt x="77851" y="29083"/>
                  </a:lnTo>
                  <a:lnTo>
                    <a:pt x="78028" y="28638"/>
                  </a:lnTo>
                  <a:close/>
                </a:path>
                <a:path w="226060" h="40640">
                  <a:moveTo>
                    <a:pt x="104825" y="24104"/>
                  </a:moveTo>
                  <a:lnTo>
                    <a:pt x="104749" y="23558"/>
                  </a:lnTo>
                  <a:lnTo>
                    <a:pt x="104330" y="23266"/>
                  </a:lnTo>
                  <a:lnTo>
                    <a:pt x="103809" y="23393"/>
                  </a:lnTo>
                  <a:lnTo>
                    <a:pt x="103492" y="23876"/>
                  </a:lnTo>
                  <a:lnTo>
                    <a:pt x="102984" y="26174"/>
                  </a:lnTo>
                  <a:lnTo>
                    <a:pt x="102743" y="28702"/>
                  </a:lnTo>
                  <a:lnTo>
                    <a:pt x="102743" y="34188"/>
                  </a:lnTo>
                  <a:lnTo>
                    <a:pt x="102984" y="36715"/>
                  </a:lnTo>
                  <a:lnTo>
                    <a:pt x="103492" y="39014"/>
                  </a:lnTo>
                  <a:lnTo>
                    <a:pt x="103809" y="39497"/>
                  </a:lnTo>
                  <a:lnTo>
                    <a:pt x="104330" y="39624"/>
                  </a:lnTo>
                  <a:lnTo>
                    <a:pt x="104749" y="39331"/>
                  </a:lnTo>
                  <a:lnTo>
                    <a:pt x="104825" y="38785"/>
                  </a:lnTo>
                  <a:lnTo>
                    <a:pt x="104343" y="36537"/>
                  </a:lnTo>
                  <a:lnTo>
                    <a:pt x="104101" y="34188"/>
                  </a:lnTo>
                  <a:lnTo>
                    <a:pt x="104101" y="28702"/>
                  </a:lnTo>
                  <a:lnTo>
                    <a:pt x="104343" y="26352"/>
                  </a:lnTo>
                  <a:lnTo>
                    <a:pt x="104825" y="24104"/>
                  </a:lnTo>
                  <a:close/>
                </a:path>
                <a:path w="226060" h="40640">
                  <a:moveTo>
                    <a:pt x="111315" y="9753"/>
                  </a:moveTo>
                  <a:lnTo>
                    <a:pt x="111302" y="4800"/>
                  </a:lnTo>
                  <a:lnTo>
                    <a:pt x="110972" y="3644"/>
                  </a:lnTo>
                  <a:lnTo>
                    <a:pt x="110032" y="2552"/>
                  </a:lnTo>
                  <a:lnTo>
                    <a:pt x="109893" y="2400"/>
                  </a:lnTo>
                  <a:lnTo>
                    <a:pt x="109893" y="6362"/>
                  </a:lnTo>
                  <a:lnTo>
                    <a:pt x="108966" y="9042"/>
                  </a:lnTo>
                  <a:lnTo>
                    <a:pt x="106629" y="10083"/>
                  </a:lnTo>
                  <a:lnTo>
                    <a:pt x="104279" y="9131"/>
                  </a:lnTo>
                  <a:lnTo>
                    <a:pt x="104152" y="9042"/>
                  </a:lnTo>
                  <a:lnTo>
                    <a:pt x="103619" y="8445"/>
                  </a:lnTo>
                  <a:lnTo>
                    <a:pt x="103314" y="7531"/>
                  </a:lnTo>
                  <a:lnTo>
                    <a:pt x="103416" y="4800"/>
                  </a:lnTo>
                  <a:lnTo>
                    <a:pt x="103619" y="4203"/>
                  </a:lnTo>
                  <a:lnTo>
                    <a:pt x="104190" y="3543"/>
                  </a:lnTo>
                  <a:lnTo>
                    <a:pt x="106629" y="2552"/>
                  </a:lnTo>
                  <a:lnTo>
                    <a:pt x="108978" y="3543"/>
                  </a:lnTo>
                  <a:lnTo>
                    <a:pt x="109588" y="4229"/>
                  </a:lnTo>
                  <a:lnTo>
                    <a:pt x="109766" y="4800"/>
                  </a:lnTo>
                  <a:lnTo>
                    <a:pt x="109893" y="6362"/>
                  </a:lnTo>
                  <a:lnTo>
                    <a:pt x="109893" y="2400"/>
                  </a:lnTo>
                  <a:lnTo>
                    <a:pt x="109296" y="1689"/>
                  </a:lnTo>
                  <a:lnTo>
                    <a:pt x="108115" y="1193"/>
                  </a:lnTo>
                  <a:lnTo>
                    <a:pt x="105181" y="1193"/>
                  </a:lnTo>
                  <a:lnTo>
                    <a:pt x="104025" y="1663"/>
                  </a:lnTo>
                  <a:lnTo>
                    <a:pt x="102273" y="3543"/>
                  </a:lnTo>
                  <a:lnTo>
                    <a:pt x="101841" y="4800"/>
                  </a:lnTo>
                  <a:lnTo>
                    <a:pt x="101841" y="7912"/>
                  </a:lnTo>
                  <a:lnTo>
                    <a:pt x="102247" y="9131"/>
                  </a:lnTo>
                  <a:lnTo>
                    <a:pt x="103860" y="10883"/>
                  </a:lnTo>
                  <a:lnTo>
                    <a:pt x="104940" y="11328"/>
                  </a:lnTo>
                  <a:lnTo>
                    <a:pt x="107670" y="11328"/>
                  </a:lnTo>
                  <a:lnTo>
                    <a:pt x="108788" y="10807"/>
                  </a:lnTo>
                  <a:lnTo>
                    <a:pt x="109359" y="10083"/>
                  </a:lnTo>
                  <a:lnTo>
                    <a:pt x="109588" y="9804"/>
                  </a:lnTo>
                  <a:lnTo>
                    <a:pt x="109601" y="10083"/>
                  </a:lnTo>
                  <a:lnTo>
                    <a:pt x="109308" y="11328"/>
                  </a:lnTo>
                  <a:lnTo>
                    <a:pt x="108750" y="12446"/>
                  </a:lnTo>
                  <a:lnTo>
                    <a:pt x="107137" y="14135"/>
                  </a:lnTo>
                  <a:lnTo>
                    <a:pt x="106070" y="14693"/>
                  </a:lnTo>
                  <a:lnTo>
                    <a:pt x="104749" y="14947"/>
                  </a:lnTo>
                  <a:lnTo>
                    <a:pt x="104330" y="15227"/>
                  </a:lnTo>
                  <a:lnTo>
                    <a:pt x="104254" y="15735"/>
                  </a:lnTo>
                  <a:lnTo>
                    <a:pt x="104521" y="16192"/>
                  </a:lnTo>
                  <a:lnTo>
                    <a:pt x="105003" y="16332"/>
                  </a:lnTo>
                  <a:lnTo>
                    <a:pt x="106997" y="15976"/>
                  </a:lnTo>
                  <a:lnTo>
                    <a:pt x="108559" y="14986"/>
                  </a:lnTo>
                  <a:lnTo>
                    <a:pt x="110820" y="11696"/>
                  </a:lnTo>
                  <a:lnTo>
                    <a:pt x="111315" y="9753"/>
                  </a:lnTo>
                  <a:close/>
                </a:path>
                <a:path w="226060" h="40640">
                  <a:moveTo>
                    <a:pt x="117995" y="24447"/>
                  </a:moveTo>
                  <a:lnTo>
                    <a:pt x="117805" y="23977"/>
                  </a:lnTo>
                  <a:lnTo>
                    <a:pt x="117386" y="23774"/>
                  </a:lnTo>
                  <a:lnTo>
                    <a:pt x="108407" y="23774"/>
                  </a:lnTo>
                  <a:lnTo>
                    <a:pt x="107975" y="23977"/>
                  </a:lnTo>
                  <a:lnTo>
                    <a:pt x="107797" y="24447"/>
                  </a:lnTo>
                  <a:lnTo>
                    <a:pt x="107975" y="24904"/>
                  </a:lnTo>
                  <a:lnTo>
                    <a:pt x="108407" y="25107"/>
                  </a:lnTo>
                  <a:lnTo>
                    <a:pt x="113182" y="25107"/>
                  </a:lnTo>
                  <a:lnTo>
                    <a:pt x="113334" y="25298"/>
                  </a:lnTo>
                  <a:lnTo>
                    <a:pt x="113334" y="28194"/>
                  </a:lnTo>
                  <a:lnTo>
                    <a:pt x="113334" y="35661"/>
                  </a:lnTo>
                  <a:lnTo>
                    <a:pt x="112788" y="37731"/>
                  </a:lnTo>
                  <a:lnTo>
                    <a:pt x="111061" y="38392"/>
                  </a:lnTo>
                  <a:lnTo>
                    <a:pt x="109461" y="38392"/>
                  </a:lnTo>
                  <a:lnTo>
                    <a:pt x="108699" y="37731"/>
                  </a:lnTo>
                  <a:lnTo>
                    <a:pt x="108750" y="35153"/>
                  </a:lnTo>
                  <a:lnTo>
                    <a:pt x="109486" y="34632"/>
                  </a:lnTo>
                  <a:lnTo>
                    <a:pt x="111112" y="34632"/>
                  </a:lnTo>
                  <a:lnTo>
                    <a:pt x="113182" y="35153"/>
                  </a:lnTo>
                  <a:lnTo>
                    <a:pt x="113334" y="35661"/>
                  </a:lnTo>
                  <a:lnTo>
                    <a:pt x="113334" y="28194"/>
                  </a:lnTo>
                  <a:lnTo>
                    <a:pt x="113182" y="28359"/>
                  </a:lnTo>
                  <a:lnTo>
                    <a:pt x="108407" y="28359"/>
                  </a:lnTo>
                  <a:lnTo>
                    <a:pt x="107975" y="28562"/>
                  </a:lnTo>
                  <a:lnTo>
                    <a:pt x="107797" y="29032"/>
                  </a:lnTo>
                  <a:lnTo>
                    <a:pt x="107975" y="29489"/>
                  </a:lnTo>
                  <a:lnTo>
                    <a:pt x="108407" y="29679"/>
                  </a:lnTo>
                  <a:lnTo>
                    <a:pt x="113182" y="29679"/>
                  </a:lnTo>
                  <a:lnTo>
                    <a:pt x="113207" y="33655"/>
                  </a:lnTo>
                  <a:lnTo>
                    <a:pt x="111175" y="33274"/>
                  </a:lnTo>
                  <a:lnTo>
                    <a:pt x="109766" y="33274"/>
                  </a:lnTo>
                  <a:lnTo>
                    <a:pt x="108750" y="33566"/>
                  </a:lnTo>
                  <a:lnTo>
                    <a:pt x="108178" y="34163"/>
                  </a:lnTo>
                  <a:lnTo>
                    <a:pt x="107302" y="36360"/>
                  </a:lnTo>
                  <a:lnTo>
                    <a:pt x="108305" y="38849"/>
                  </a:lnTo>
                  <a:lnTo>
                    <a:pt x="108978" y="39433"/>
                  </a:lnTo>
                  <a:lnTo>
                    <a:pt x="109931" y="39725"/>
                  </a:lnTo>
                  <a:lnTo>
                    <a:pt x="113309" y="39725"/>
                  </a:lnTo>
                  <a:lnTo>
                    <a:pt x="114477" y="38595"/>
                  </a:lnTo>
                  <a:lnTo>
                    <a:pt x="114490" y="38392"/>
                  </a:lnTo>
                  <a:lnTo>
                    <a:pt x="114681" y="36296"/>
                  </a:lnTo>
                  <a:lnTo>
                    <a:pt x="114846" y="36360"/>
                  </a:lnTo>
                  <a:lnTo>
                    <a:pt x="116700" y="38163"/>
                  </a:lnTo>
                  <a:lnTo>
                    <a:pt x="117170" y="38366"/>
                  </a:lnTo>
                  <a:lnTo>
                    <a:pt x="117640" y="38163"/>
                  </a:lnTo>
                  <a:lnTo>
                    <a:pt x="117805" y="37655"/>
                  </a:lnTo>
                  <a:lnTo>
                    <a:pt x="117640" y="37160"/>
                  </a:lnTo>
                  <a:lnTo>
                    <a:pt x="116674" y="36283"/>
                  </a:lnTo>
                  <a:lnTo>
                    <a:pt x="114846" y="34632"/>
                  </a:lnTo>
                  <a:lnTo>
                    <a:pt x="114681" y="33655"/>
                  </a:lnTo>
                  <a:lnTo>
                    <a:pt x="114681" y="29857"/>
                  </a:lnTo>
                  <a:lnTo>
                    <a:pt x="114846" y="29679"/>
                  </a:lnTo>
                  <a:lnTo>
                    <a:pt x="117411" y="29679"/>
                  </a:lnTo>
                  <a:lnTo>
                    <a:pt x="117830" y="29489"/>
                  </a:lnTo>
                  <a:lnTo>
                    <a:pt x="117995" y="29032"/>
                  </a:lnTo>
                  <a:lnTo>
                    <a:pt x="117817" y="28549"/>
                  </a:lnTo>
                  <a:lnTo>
                    <a:pt x="117411" y="28359"/>
                  </a:lnTo>
                  <a:lnTo>
                    <a:pt x="114846" y="28359"/>
                  </a:lnTo>
                  <a:lnTo>
                    <a:pt x="114681" y="28194"/>
                  </a:lnTo>
                  <a:lnTo>
                    <a:pt x="114681" y="25298"/>
                  </a:lnTo>
                  <a:lnTo>
                    <a:pt x="114846" y="25107"/>
                  </a:lnTo>
                  <a:lnTo>
                    <a:pt x="117386" y="25107"/>
                  </a:lnTo>
                  <a:lnTo>
                    <a:pt x="117805" y="24904"/>
                  </a:lnTo>
                  <a:lnTo>
                    <a:pt x="117995" y="24447"/>
                  </a:lnTo>
                  <a:close/>
                </a:path>
                <a:path w="226060" h="40640">
                  <a:moveTo>
                    <a:pt x="124599" y="9753"/>
                  </a:moveTo>
                  <a:lnTo>
                    <a:pt x="124587" y="4800"/>
                  </a:lnTo>
                  <a:lnTo>
                    <a:pt x="124256" y="3644"/>
                  </a:lnTo>
                  <a:lnTo>
                    <a:pt x="123317" y="2552"/>
                  </a:lnTo>
                  <a:lnTo>
                    <a:pt x="123177" y="2400"/>
                  </a:lnTo>
                  <a:lnTo>
                    <a:pt x="123177" y="6362"/>
                  </a:lnTo>
                  <a:lnTo>
                    <a:pt x="122250" y="9042"/>
                  </a:lnTo>
                  <a:lnTo>
                    <a:pt x="119913" y="10083"/>
                  </a:lnTo>
                  <a:lnTo>
                    <a:pt x="117551" y="9131"/>
                  </a:lnTo>
                  <a:lnTo>
                    <a:pt x="116903" y="8445"/>
                  </a:lnTo>
                  <a:lnTo>
                    <a:pt x="116598" y="7531"/>
                  </a:lnTo>
                  <a:lnTo>
                    <a:pt x="116700" y="4800"/>
                  </a:lnTo>
                  <a:lnTo>
                    <a:pt x="116903" y="4203"/>
                  </a:lnTo>
                  <a:lnTo>
                    <a:pt x="117475" y="3543"/>
                  </a:lnTo>
                  <a:lnTo>
                    <a:pt x="119913" y="2552"/>
                  </a:lnTo>
                  <a:lnTo>
                    <a:pt x="122262" y="3543"/>
                  </a:lnTo>
                  <a:lnTo>
                    <a:pt x="122872" y="4229"/>
                  </a:lnTo>
                  <a:lnTo>
                    <a:pt x="123050" y="4800"/>
                  </a:lnTo>
                  <a:lnTo>
                    <a:pt x="123177" y="6362"/>
                  </a:lnTo>
                  <a:lnTo>
                    <a:pt x="123177" y="2400"/>
                  </a:lnTo>
                  <a:lnTo>
                    <a:pt x="122580" y="1689"/>
                  </a:lnTo>
                  <a:lnTo>
                    <a:pt x="121412" y="1193"/>
                  </a:lnTo>
                  <a:lnTo>
                    <a:pt x="118478" y="1193"/>
                  </a:lnTo>
                  <a:lnTo>
                    <a:pt x="117309" y="1663"/>
                  </a:lnTo>
                  <a:lnTo>
                    <a:pt x="115557" y="3543"/>
                  </a:lnTo>
                  <a:lnTo>
                    <a:pt x="115125" y="4800"/>
                  </a:lnTo>
                  <a:lnTo>
                    <a:pt x="115125" y="7912"/>
                  </a:lnTo>
                  <a:lnTo>
                    <a:pt x="115531" y="9131"/>
                  </a:lnTo>
                  <a:lnTo>
                    <a:pt x="117144" y="10883"/>
                  </a:lnTo>
                  <a:lnTo>
                    <a:pt x="118224" y="11328"/>
                  </a:lnTo>
                  <a:lnTo>
                    <a:pt x="120954" y="11328"/>
                  </a:lnTo>
                  <a:lnTo>
                    <a:pt x="122072" y="10807"/>
                  </a:lnTo>
                  <a:lnTo>
                    <a:pt x="122643" y="10083"/>
                  </a:lnTo>
                  <a:lnTo>
                    <a:pt x="122872" y="9804"/>
                  </a:lnTo>
                  <a:lnTo>
                    <a:pt x="122885" y="10083"/>
                  </a:lnTo>
                  <a:lnTo>
                    <a:pt x="122593" y="11328"/>
                  </a:lnTo>
                  <a:lnTo>
                    <a:pt x="122034" y="12446"/>
                  </a:lnTo>
                  <a:lnTo>
                    <a:pt x="120421" y="14135"/>
                  </a:lnTo>
                  <a:lnTo>
                    <a:pt x="119354" y="14693"/>
                  </a:lnTo>
                  <a:lnTo>
                    <a:pt x="118033" y="14947"/>
                  </a:lnTo>
                  <a:lnTo>
                    <a:pt x="117614" y="15227"/>
                  </a:lnTo>
                  <a:lnTo>
                    <a:pt x="117538" y="15735"/>
                  </a:lnTo>
                  <a:lnTo>
                    <a:pt x="117805" y="16192"/>
                  </a:lnTo>
                  <a:lnTo>
                    <a:pt x="118287" y="16332"/>
                  </a:lnTo>
                  <a:lnTo>
                    <a:pt x="120281" y="15976"/>
                  </a:lnTo>
                  <a:lnTo>
                    <a:pt x="121843" y="14986"/>
                  </a:lnTo>
                  <a:lnTo>
                    <a:pt x="124104" y="11696"/>
                  </a:lnTo>
                  <a:lnTo>
                    <a:pt x="124599" y="9753"/>
                  </a:lnTo>
                  <a:close/>
                </a:path>
                <a:path w="226060" h="40640">
                  <a:moveTo>
                    <a:pt x="125412" y="24104"/>
                  </a:moveTo>
                  <a:lnTo>
                    <a:pt x="125336" y="23558"/>
                  </a:lnTo>
                  <a:lnTo>
                    <a:pt x="124904" y="23266"/>
                  </a:lnTo>
                  <a:lnTo>
                    <a:pt x="124358" y="23406"/>
                  </a:lnTo>
                  <a:lnTo>
                    <a:pt x="124040" y="23914"/>
                  </a:lnTo>
                  <a:lnTo>
                    <a:pt x="123532" y="26289"/>
                  </a:lnTo>
                  <a:lnTo>
                    <a:pt x="123278" y="28740"/>
                  </a:lnTo>
                  <a:lnTo>
                    <a:pt x="123278" y="34150"/>
                  </a:lnTo>
                  <a:lnTo>
                    <a:pt x="123532" y="36614"/>
                  </a:lnTo>
                  <a:lnTo>
                    <a:pt x="124040" y="38976"/>
                  </a:lnTo>
                  <a:lnTo>
                    <a:pt x="124358" y="39484"/>
                  </a:lnTo>
                  <a:lnTo>
                    <a:pt x="124904" y="39624"/>
                  </a:lnTo>
                  <a:lnTo>
                    <a:pt x="125336" y="39331"/>
                  </a:lnTo>
                  <a:lnTo>
                    <a:pt x="125412" y="38785"/>
                  </a:lnTo>
                  <a:lnTo>
                    <a:pt x="124942" y="36601"/>
                  </a:lnTo>
                  <a:lnTo>
                    <a:pt x="124688" y="34150"/>
                  </a:lnTo>
                  <a:lnTo>
                    <a:pt x="124688" y="28740"/>
                  </a:lnTo>
                  <a:lnTo>
                    <a:pt x="124942" y="26276"/>
                  </a:lnTo>
                  <a:lnTo>
                    <a:pt x="125412" y="24104"/>
                  </a:lnTo>
                  <a:close/>
                </a:path>
                <a:path w="226060" h="40640">
                  <a:moveTo>
                    <a:pt x="137883" y="9753"/>
                  </a:moveTo>
                  <a:lnTo>
                    <a:pt x="137871" y="4800"/>
                  </a:lnTo>
                  <a:lnTo>
                    <a:pt x="137528" y="3644"/>
                  </a:lnTo>
                  <a:lnTo>
                    <a:pt x="136601" y="2552"/>
                  </a:lnTo>
                  <a:lnTo>
                    <a:pt x="136448" y="2387"/>
                  </a:lnTo>
                  <a:lnTo>
                    <a:pt x="136448" y="6362"/>
                  </a:lnTo>
                  <a:lnTo>
                    <a:pt x="135521" y="9042"/>
                  </a:lnTo>
                  <a:lnTo>
                    <a:pt x="133184" y="10083"/>
                  </a:lnTo>
                  <a:lnTo>
                    <a:pt x="130835" y="9131"/>
                  </a:lnTo>
                  <a:lnTo>
                    <a:pt x="130175" y="8445"/>
                  </a:lnTo>
                  <a:lnTo>
                    <a:pt x="129870" y="7531"/>
                  </a:lnTo>
                  <a:lnTo>
                    <a:pt x="129984" y="4800"/>
                  </a:lnTo>
                  <a:lnTo>
                    <a:pt x="130175" y="4203"/>
                  </a:lnTo>
                  <a:lnTo>
                    <a:pt x="130746" y="3543"/>
                  </a:lnTo>
                  <a:lnTo>
                    <a:pt x="133184" y="2552"/>
                  </a:lnTo>
                  <a:lnTo>
                    <a:pt x="135547" y="3543"/>
                  </a:lnTo>
                  <a:lnTo>
                    <a:pt x="136156" y="4229"/>
                  </a:lnTo>
                  <a:lnTo>
                    <a:pt x="136347" y="4800"/>
                  </a:lnTo>
                  <a:lnTo>
                    <a:pt x="136448" y="6362"/>
                  </a:lnTo>
                  <a:lnTo>
                    <a:pt x="136448" y="2387"/>
                  </a:lnTo>
                  <a:lnTo>
                    <a:pt x="135851" y="1689"/>
                  </a:lnTo>
                  <a:lnTo>
                    <a:pt x="134683" y="1193"/>
                  </a:lnTo>
                  <a:lnTo>
                    <a:pt x="131749" y="1193"/>
                  </a:lnTo>
                  <a:lnTo>
                    <a:pt x="130581" y="1663"/>
                  </a:lnTo>
                  <a:lnTo>
                    <a:pt x="128828" y="3543"/>
                  </a:lnTo>
                  <a:lnTo>
                    <a:pt x="128397" y="4800"/>
                  </a:lnTo>
                  <a:lnTo>
                    <a:pt x="128397" y="7912"/>
                  </a:lnTo>
                  <a:lnTo>
                    <a:pt x="128803" y="9131"/>
                  </a:lnTo>
                  <a:lnTo>
                    <a:pt x="130416" y="10883"/>
                  </a:lnTo>
                  <a:lnTo>
                    <a:pt x="131495" y="11328"/>
                  </a:lnTo>
                  <a:lnTo>
                    <a:pt x="134226" y="11328"/>
                  </a:lnTo>
                  <a:lnTo>
                    <a:pt x="135343" y="10807"/>
                  </a:lnTo>
                  <a:lnTo>
                    <a:pt x="135928" y="10083"/>
                  </a:lnTo>
                  <a:lnTo>
                    <a:pt x="136156" y="9804"/>
                  </a:lnTo>
                  <a:lnTo>
                    <a:pt x="136169" y="10083"/>
                  </a:lnTo>
                  <a:lnTo>
                    <a:pt x="135864" y="11328"/>
                  </a:lnTo>
                  <a:lnTo>
                    <a:pt x="135305" y="12446"/>
                  </a:lnTo>
                  <a:lnTo>
                    <a:pt x="133692" y="14135"/>
                  </a:lnTo>
                  <a:lnTo>
                    <a:pt x="132626" y="14693"/>
                  </a:lnTo>
                  <a:lnTo>
                    <a:pt x="131305" y="14947"/>
                  </a:lnTo>
                  <a:lnTo>
                    <a:pt x="130886" y="15227"/>
                  </a:lnTo>
                  <a:lnTo>
                    <a:pt x="130810" y="15735"/>
                  </a:lnTo>
                  <a:lnTo>
                    <a:pt x="131076" y="16192"/>
                  </a:lnTo>
                  <a:lnTo>
                    <a:pt x="131559" y="16332"/>
                  </a:lnTo>
                  <a:lnTo>
                    <a:pt x="133553" y="15976"/>
                  </a:lnTo>
                  <a:lnTo>
                    <a:pt x="135115" y="14986"/>
                  </a:lnTo>
                  <a:lnTo>
                    <a:pt x="137375" y="11696"/>
                  </a:lnTo>
                  <a:lnTo>
                    <a:pt x="137883" y="9753"/>
                  </a:lnTo>
                  <a:close/>
                </a:path>
                <a:path w="226060" h="40640">
                  <a:moveTo>
                    <a:pt x="138645" y="27584"/>
                  </a:moveTo>
                  <a:lnTo>
                    <a:pt x="138468" y="27114"/>
                  </a:lnTo>
                  <a:lnTo>
                    <a:pt x="138036" y="26924"/>
                  </a:lnTo>
                  <a:lnTo>
                    <a:pt x="135801" y="26924"/>
                  </a:lnTo>
                  <a:lnTo>
                    <a:pt x="135636" y="26733"/>
                  </a:lnTo>
                  <a:lnTo>
                    <a:pt x="135636" y="23736"/>
                  </a:lnTo>
                  <a:lnTo>
                    <a:pt x="135432" y="23215"/>
                  </a:lnTo>
                  <a:lnTo>
                    <a:pt x="134950" y="22987"/>
                  </a:lnTo>
                  <a:lnTo>
                    <a:pt x="134480" y="23215"/>
                  </a:lnTo>
                  <a:lnTo>
                    <a:pt x="134289" y="23736"/>
                  </a:lnTo>
                  <a:lnTo>
                    <a:pt x="134289" y="26733"/>
                  </a:lnTo>
                  <a:lnTo>
                    <a:pt x="134124" y="26924"/>
                  </a:lnTo>
                  <a:lnTo>
                    <a:pt x="128625" y="26924"/>
                  </a:lnTo>
                  <a:lnTo>
                    <a:pt x="128193" y="27114"/>
                  </a:lnTo>
                  <a:lnTo>
                    <a:pt x="128016" y="27584"/>
                  </a:lnTo>
                  <a:lnTo>
                    <a:pt x="128193" y="28067"/>
                  </a:lnTo>
                  <a:lnTo>
                    <a:pt x="128625" y="28257"/>
                  </a:lnTo>
                  <a:lnTo>
                    <a:pt x="134124" y="28257"/>
                  </a:lnTo>
                  <a:lnTo>
                    <a:pt x="134289" y="28448"/>
                  </a:lnTo>
                  <a:lnTo>
                    <a:pt x="130810" y="38163"/>
                  </a:lnTo>
                  <a:lnTo>
                    <a:pt x="130454" y="38493"/>
                  </a:lnTo>
                  <a:lnTo>
                    <a:pt x="130492" y="39103"/>
                  </a:lnTo>
                  <a:lnTo>
                    <a:pt x="130759" y="39446"/>
                  </a:lnTo>
                  <a:lnTo>
                    <a:pt x="131267" y="39509"/>
                  </a:lnTo>
                  <a:lnTo>
                    <a:pt x="132473" y="39103"/>
                  </a:lnTo>
                  <a:lnTo>
                    <a:pt x="135636" y="28448"/>
                  </a:lnTo>
                  <a:lnTo>
                    <a:pt x="135801" y="28257"/>
                  </a:lnTo>
                  <a:lnTo>
                    <a:pt x="138036" y="28257"/>
                  </a:lnTo>
                  <a:lnTo>
                    <a:pt x="138468" y="28067"/>
                  </a:lnTo>
                  <a:lnTo>
                    <a:pt x="138645" y="27584"/>
                  </a:lnTo>
                  <a:close/>
                </a:path>
                <a:path w="226060" h="40640">
                  <a:moveTo>
                    <a:pt x="151168" y="9753"/>
                  </a:moveTo>
                  <a:lnTo>
                    <a:pt x="151155" y="4800"/>
                  </a:lnTo>
                  <a:lnTo>
                    <a:pt x="150812" y="3644"/>
                  </a:lnTo>
                  <a:lnTo>
                    <a:pt x="149885" y="2552"/>
                  </a:lnTo>
                  <a:lnTo>
                    <a:pt x="149733" y="2387"/>
                  </a:lnTo>
                  <a:lnTo>
                    <a:pt x="149733" y="6362"/>
                  </a:lnTo>
                  <a:lnTo>
                    <a:pt x="148818" y="9042"/>
                  </a:lnTo>
                  <a:lnTo>
                    <a:pt x="146469" y="10083"/>
                  </a:lnTo>
                  <a:lnTo>
                    <a:pt x="144132" y="9131"/>
                  </a:lnTo>
                  <a:lnTo>
                    <a:pt x="143459" y="8445"/>
                  </a:lnTo>
                  <a:lnTo>
                    <a:pt x="143154" y="7531"/>
                  </a:lnTo>
                  <a:lnTo>
                    <a:pt x="143268" y="4800"/>
                  </a:lnTo>
                  <a:lnTo>
                    <a:pt x="143459" y="4203"/>
                  </a:lnTo>
                  <a:lnTo>
                    <a:pt x="144030" y="3543"/>
                  </a:lnTo>
                  <a:lnTo>
                    <a:pt x="146469" y="2552"/>
                  </a:lnTo>
                  <a:lnTo>
                    <a:pt x="148831" y="3543"/>
                  </a:lnTo>
                  <a:lnTo>
                    <a:pt x="149440" y="4229"/>
                  </a:lnTo>
                  <a:lnTo>
                    <a:pt x="149618" y="4800"/>
                  </a:lnTo>
                  <a:lnTo>
                    <a:pt x="149733" y="6362"/>
                  </a:lnTo>
                  <a:lnTo>
                    <a:pt x="149733" y="2387"/>
                  </a:lnTo>
                  <a:lnTo>
                    <a:pt x="149136" y="1689"/>
                  </a:lnTo>
                  <a:lnTo>
                    <a:pt x="147967" y="1193"/>
                  </a:lnTo>
                  <a:lnTo>
                    <a:pt x="145034" y="1193"/>
                  </a:lnTo>
                  <a:lnTo>
                    <a:pt x="143865" y="1663"/>
                  </a:lnTo>
                  <a:lnTo>
                    <a:pt x="142125" y="3543"/>
                  </a:lnTo>
                  <a:lnTo>
                    <a:pt x="141681" y="4800"/>
                  </a:lnTo>
                  <a:lnTo>
                    <a:pt x="141681" y="7912"/>
                  </a:lnTo>
                  <a:lnTo>
                    <a:pt x="142087" y="9131"/>
                  </a:lnTo>
                  <a:lnTo>
                    <a:pt x="143700" y="10883"/>
                  </a:lnTo>
                  <a:lnTo>
                    <a:pt x="144780" y="11328"/>
                  </a:lnTo>
                  <a:lnTo>
                    <a:pt x="147510" y="11328"/>
                  </a:lnTo>
                  <a:lnTo>
                    <a:pt x="148628" y="10807"/>
                  </a:lnTo>
                  <a:lnTo>
                    <a:pt x="149212" y="10083"/>
                  </a:lnTo>
                  <a:lnTo>
                    <a:pt x="149440" y="9804"/>
                  </a:lnTo>
                  <a:lnTo>
                    <a:pt x="149466" y="10083"/>
                  </a:lnTo>
                  <a:lnTo>
                    <a:pt x="149148" y="11328"/>
                  </a:lnTo>
                  <a:lnTo>
                    <a:pt x="148590" y="12446"/>
                  </a:lnTo>
                  <a:lnTo>
                    <a:pt x="146977" y="14135"/>
                  </a:lnTo>
                  <a:lnTo>
                    <a:pt x="145910" y="14693"/>
                  </a:lnTo>
                  <a:lnTo>
                    <a:pt x="144589" y="14947"/>
                  </a:lnTo>
                  <a:lnTo>
                    <a:pt x="144170" y="15227"/>
                  </a:lnTo>
                  <a:lnTo>
                    <a:pt x="144094" y="15735"/>
                  </a:lnTo>
                  <a:lnTo>
                    <a:pt x="144360" y="16192"/>
                  </a:lnTo>
                  <a:lnTo>
                    <a:pt x="144843" y="16332"/>
                  </a:lnTo>
                  <a:lnTo>
                    <a:pt x="146837" y="15976"/>
                  </a:lnTo>
                  <a:lnTo>
                    <a:pt x="148412" y="14986"/>
                  </a:lnTo>
                  <a:lnTo>
                    <a:pt x="150660" y="11696"/>
                  </a:lnTo>
                  <a:lnTo>
                    <a:pt x="151168" y="9753"/>
                  </a:lnTo>
                  <a:close/>
                </a:path>
                <a:path w="226060" h="40640">
                  <a:moveTo>
                    <a:pt x="158521" y="33782"/>
                  </a:moveTo>
                  <a:lnTo>
                    <a:pt x="158457" y="33248"/>
                  </a:lnTo>
                  <a:lnTo>
                    <a:pt x="158076" y="32905"/>
                  </a:lnTo>
                  <a:lnTo>
                    <a:pt x="157607" y="32981"/>
                  </a:lnTo>
                  <a:lnTo>
                    <a:pt x="157302" y="33413"/>
                  </a:lnTo>
                  <a:lnTo>
                    <a:pt x="156451" y="36576"/>
                  </a:lnTo>
                  <a:lnTo>
                    <a:pt x="155473" y="38163"/>
                  </a:lnTo>
                  <a:lnTo>
                    <a:pt x="154330" y="38163"/>
                  </a:lnTo>
                  <a:lnTo>
                    <a:pt x="153301" y="37312"/>
                  </a:lnTo>
                  <a:lnTo>
                    <a:pt x="153047" y="36741"/>
                  </a:lnTo>
                  <a:lnTo>
                    <a:pt x="152831" y="35788"/>
                  </a:lnTo>
                  <a:lnTo>
                    <a:pt x="152387" y="32969"/>
                  </a:lnTo>
                  <a:lnTo>
                    <a:pt x="152057" y="31877"/>
                  </a:lnTo>
                  <a:lnTo>
                    <a:pt x="151625" y="31165"/>
                  </a:lnTo>
                  <a:lnTo>
                    <a:pt x="149847" y="30086"/>
                  </a:lnTo>
                  <a:lnTo>
                    <a:pt x="147091" y="31788"/>
                  </a:lnTo>
                  <a:lnTo>
                    <a:pt x="149936" y="24041"/>
                  </a:lnTo>
                  <a:lnTo>
                    <a:pt x="149923" y="23520"/>
                  </a:lnTo>
                  <a:lnTo>
                    <a:pt x="149555" y="23164"/>
                  </a:lnTo>
                  <a:lnTo>
                    <a:pt x="143268" y="38506"/>
                  </a:lnTo>
                  <a:lnTo>
                    <a:pt x="143281" y="39052"/>
                  </a:lnTo>
                  <a:lnTo>
                    <a:pt x="143649" y="39420"/>
                  </a:lnTo>
                  <a:lnTo>
                    <a:pt x="144145" y="39395"/>
                  </a:lnTo>
                  <a:lnTo>
                    <a:pt x="144487" y="39001"/>
                  </a:lnTo>
                  <a:lnTo>
                    <a:pt x="145516" y="36233"/>
                  </a:lnTo>
                  <a:lnTo>
                    <a:pt x="146443" y="34290"/>
                  </a:lnTo>
                  <a:lnTo>
                    <a:pt x="148082" y="31978"/>
                  </a:lnTo>
                  <a:lnTo>
                    <a:pt x="148882" y="31407"/>
                  </a:lnTo>
                  <a:lnTo>
                    <a:pt x="149694" y="31407"/>
                  </a:lnTo>
                  <a:lnTo>
                    <a:pt x="150685" y="32219"/>
                  </a:lnTo>
                  <a:lnTo>
                    <a:pt x="150926" y="32766"/>
                  </a:lnTo>
                  <a:lnTo>
                    <a:pt x="151155" y="33655"/>
                  </a:lnTo>
                  <a:lnTo>
                    <a:pt x="151625" y="36499"/>
                  </a:lnTo>
                  <a:lnTo>
                    <a:pt x="151968" y="37668"/>
                  </a:lnTo>
                  <a:lnTo>
                    <a:pt x="152425" y="38404"/>
                  </a:lnTo>
                  <a:lnTo>
                    <a:pt x="154317" y="39509"/>
                  </a:lnTo>
                  <a:lnTo>
                    <a:pt x="156641" y="38214"/>
                  </a:lnTo>
                  <a:lnTo>
                    <a:pt x="157340" y="37350"/>
                  </a:lnTo>
                  <a:lnTo>
                    <a:pt x="157962" y="35877"/>
                  </a:lnTo>
                  <a:lnTo>
                    <a:pt x="158521" y="33782"/>
                  </a:lnTo>
                  <a:close/>
                </a:path>
                <a:path w="226060" h="40640">
                  <a:moveTo>
                    <a:pt x="164452" y="9753"/>
                  </a:moveTo>
                  <a:lnTo>
                    <a:pt x="164439" y="4800"/>
                  </a:lnTo>
                  <a:lnTo>
                    <a:pt x="164096" y="3644"/>
                  </a:lnTo>
                  <a:lnTo>
                    <a:pt x="163156" y="2552"/>
                  </a:lnTo>
                  <a:lnTo>
                    <a:pt x="163017" y="2400"/>
                  </a:lnTo>
                  <a:lnTo>
                    <a:pt x="163017" y="6362"/>
                  </a:lnTo>
                  <a:lnTo>
                    <a:pt x="162102" y="9042"/>
                  </a:lnTo>
                  <a:lnTo>
                    <a:pt x="159753" y="10083"/>
                  </a:lnTo>
                  <a:lnTo>
                    <a:pt x="157416" y="9131"/>
                  </a:lnTo>
                  <a:lnTo>
                    <a:pt x="156743" y="8445"/>
                  </a:lnTo>
                  <a:lnTo>
                    <a:pt x="156438" y="7531"/>
                  </a:lnTo>
                  <a:lnTo>
                    <a:pt x="156552" y="4800"/>
                  </a:lnTo>
                  <a:lnTo>
                    <a:pt x="156743" y="4203"/>
                  </a:lnTo>
                  <a:lnTo>
                    <a:pt x="157314" y="3543"/>
                  </a:lnTo>
                  <a:lnTo>
                    <a:pt x="159753" y="2552"/>
                  </a:lnTo>
                  <a:lnTo>
                    <a:pt x="162115" y="3543"/>
                  </a:lnTo>
                  <a:lnTo>
                    <a:pt x="162725" y="4229"/>
                  </a:lnTo>
                  <a:lnTo>
                    <a:pt x="162902" y="4800"/>
                  </a:lnTo>
                  <a:lnTo>
                    <a:pt x="163017" y="6362"/>
                  </a:lnTo>
                  <a:lnTo>
                    <a:pt x="163017" y="2400"/>
                  </a:lnTo>
                  <a:lnTo>
                    <a:pt x="162420" y="1689"/>
                  </a:lnTo>
                  <a:lnTo>
                    <a:pt x="161251" y="1193"/>
                  </a:lnTo>
                  <a:lnTo>
                    <a:pt x="158318" y="1193"/>
                  </a:lnTo>
                  <a:lnTo>
                    <a:pt x="157149" y="1663"/>
                  </a:lnTo>
                  <a:lnTo>
                    <a:pt x="155409" y="3543"/>
                  </a:lnTo>
                  <a:lnTo>
                    <a:pt x="154965" y="4800"/>
                  </a:lnTo>
                  <a:lnTo>
                    <a:pt x="154965" y="7912"/>
                  </a:lnTo>
                  <a:lnTo>
                    <a:pt x="155371" y="9131"/>
                  </a:lnTo>
                  <a:lnTo>
                    <a:pt x="156984" y="10883"/>
                  </a:lnTo>
                  <a:lnTo>
                    <a:pt x="158064" y="11328"/>
                  </a:lnTo>
                  <a:lnTo>
                    <a:pt x="160794" y="11328"/>
                  </a:lnTo>
                  <a:lnTo>
                    <a:pt x="161912" y="10807"/>
                  </a:lnTo>
                  <a:lnTo>
                    <a:pt x="162496" y="10083"/>
                  </a:lnTo>
                  <a:lnTo>
                    <a:pt x="162725" y="9804"/>
                  </a:lnTo>
                  <a:lnTo>
                    <a:pt x="162750" y="10083"/>
                  </a:lnTo>
                  <a:lnTo>
                    <a:pt x="162433" y="11328"/>
                  </a:lnTo>
                  <a:lnTo>
                    <a:pt x="161874" y="12446"/>
                  </a:lnTo>
                  <a:lnTo>
                    <a:pt x="160261" y="14135"/>
                  </a:lnTo>
                  <a:lnTo>
                    <a:pt x="159194" y="14693"/>
                  </a:lnTo>
                  <a:lnTo>
                    <a:pt x="157873" y="14947"/>
                  </a:lnTo>
                  <a:lnTo>
                    <a:pt x="157454" y="15227"/>
                  </a:lnTo>
                  <a:lnTo>
                    <a:pt x="157378" y="15735"/>
                  </a:lnTo>
                  <a:lnTo>
                    <a:pt x="157645" y="16192"/>
                  </a:lnTo>
                  <a:lnTo>
                    <a:pt x="158127" y="16332"/>
                  </a:lnTo>
                  <a:lnTo>
                    <a:pt x="160121" y="15976"/>
                  </a:lnTo>
                  <a:lnTo>
                    <a:pt x="161696" y="14986"/>
                  </a:lnTo>
                  <a:lnTo>
                    <a:pt x="163944" y="11696"/>
                  </a:lnTo>
                  <a:lnTo>
                    <a:pt x="164452" y="9753"/>
                  </a:lnTo>
                  <a:close/>
                </a:path>
                <a:path w="226060" h="40640">
                  <a:moveTo>
                    <a:pt x="177736" y="4800"/>
                  </a:moveTo>
                  <a:lnTo>
                    <a:pt x="177380" y="3644"/>
                  </a:lnTo>
                  <a:lnTo>
                    <a:pt x="176441" y="2552"/>
                  </a:lnTo>
                  <a:lnTo>
                    <a:pt x="176301" y="2400"/>
                  </a:lnTo>
                  <a:lnTo>
                    <a:pt x="176301" y="6362"/>
                  </a:lnTo>
                  <a:lnTo>
                    <a:pt x="175387" y="9042"/>
                  </a:lnTo>
                  <a:lnTo>
                    <a:pt x="173037" y="10083"/>
                  </a:lnTo>
                  <a:lnTo>
                    <a:pt x="170700" y="9131"/>
                  </a:lnTo>
                  <a:lnTo>
                    <a:pt x="170040" y="8445"/>
                  </a:lnTo>
                  <a:lnTo>
                    <a:pt x="169722" y="7531"/>
                  </a:lnTo>
                  <a:lnTo>
                    <a:pt x="169837" y="4800"/>
                  </a:lnTo>
                  <a:lnTo>
                    <a:pt x="170027" y="4203"/>
                  </a:lnTo>
                  <a:lnTo>
                    <a:pt x="170599" y="3543"/>
                  </a:lnTo>
                  <a:lnTo>
                    <a:pt x="173037" y="2552"/>
                  </a:lnTo>
                  <a:lnTo>
                    <a:pt x="175399" y="3543"/>
                  </a:lnTo>
                  <a:lnTo>
                    <a:pt x="176009" y="4229"/>
                  </a:lnTo>
                  <a:lnTo>
                    <a:pt x="176187" y="4800"/>
                  </a:lnTo>
                  <a:lnTo>
                    <a:pt x="176301" y="6362"/>
                  </a:lnTo>
                  <a:lnTo>
                    <a:pt x="176301" y="2400"/>
                  </a:lnTo>
                  <a:lnTo>
                    <a:pt x="175704" y="1689"/>
                  </a:lnTo>
                  <a:lnTo>
                    <a:pt x="174536" y="1193"/>
                  </a:lnTo>
                  <a:lnTo>
                    <a:pt x="171602" y="1193"/>
                  </a:lnTo>
                  <a:lnTo>
                    <a:pt x="170446" y="1663"/>
                  </a:lnTo>
                  <a:lnTo>
                    <a:pt x="168694" y="3543"/>
                  </a:lnTo>
                  <a:lnTo>
                    <a:pt x="168249" y="4800"/>
                  </a:lnTo>
                  <a:lnTo>
                    <a:pt x="168249" y="7912"/>
                  </a:lnTo>
                  <a:lnTo>
                    <a:pt x="168656" y="9131"/>
                  </a:lnTo>
                  <a:lnTo>
                    <a:pt x="170268" y="10883"/>
                  </a:lnTo>
                  <a:lnTo>
                    <a:pt x="171348" y="11328"/>
                  </a:lnTo>
                  <a:lnTo>
                    <a:pt x="174078" y="11328"/>
                  </a:lnTo>
                  <a:lnTo>
                    <a:pt x="175196" y="10807"/>
                  </a:lnTo>
                  <a:lnTo>
                    <a:pt x="175780" y="10083"/>
                  </a:lnTo>
                  <a:lnTo>
                    <a:pt x="176009" y="9804"/>
                  </a:lnTo>
                  <a:lnTo>
                    <a:pt x="176034" y="10083"/>
                  </a:lnTo>
                  <a:lnTo>
                    <a:pt x="175717" y="11328"/>
                  </a:lnTo>
                  <a:lnTo>
                    <a:pt x="175158" y="12446"/>
                  </a:lnTo>
                  <a:lnTo>
                    <a:pt x="173545" y="14135"/>
                  </a:lnTo>
                  <a:lnTo>
                    <a:pt x="172478" y="14693"/>
                  </a:lnTo>
                  <a:lnTo>
                    <a:pt x="171157" y="14947"/>
                  </a:lnTo>
                  <a:lnTo>
                    <a:pt x="170738" y="15227"/>
                  </a:lnTo>
                  <a:lnTo>
                    <a:pt x="170662" y="15735"/>
                  </a:lnTo>
                  <a:lnTo>
                    <a:pt x="170929" y="16192"/>
                  </a:lnTo>
                  <a:lnTo>
                    <a:pt x="171411" y="16332"/>
                  </a:lnTo>
                  <a:lnTo>
                    <a:pt x="173405" y="15976"/>
                  </a:lnTo>
                  <a:lnTo>
                    <a:pt x="174980" y="14986"/>
                  </a:lnTo>
                  <a:lnTo>
                    <a:pt x="177228" y="11696"/>
                  </a:lnTo>
                  <a:lnTo>
                    <a:pt x="177736" y="9753"/>
                  </a:lnTo>
                  <a:lnTo>
                    <a:pt x="177736" y="4800"/>
                  </a:lnTo>
                  <a:close/>
                </a:path>
                <a:path w="226060" h="40640">
                  <a:moveTo>
                    <a:pt x="182181" y="25704"/>
                  </a:moveTo>
                  <a:lnTo>
                    <a:pt x="182016" y="25222"/>
                  </a:lnTo>
                  <a:lnTo>
                    <a:pt x="181571" y="25019"/>
                  </a:lnTo>
                  <a:lnTo>
                    <a:pt x="175666" y="25019"/>
                  </a:lnTo>
                  <a:lnTo>
                    <a:pt x="175526" y="24841"/>
                  </a:lnTo>
                  <a:lnTo>
                    <a:pt x="175806" y="23253"/>
                  </a:lnTo>
                  <a:lnTo>
                    <a:pt x="175679" y="22707"/>
                  </a:lnTo>
                  <a:lnTo>
                    <a:pt x="175247" y="22428"/>
                  </a:lnTo>
                  <a:lnTo>
                    <a:pt x="174726" y="22606"/>
                  </a:lnTo>
                  <a:lnTo>
                    <a:pt x="174459" y="23088"/>
                  </a:lnTo>
                  <a:lnTo>
                    <a:pt x="174142" y="24853"/>
                  </a:lnTo>
                  <a:lnTo>
                    <a:pt x="173964" y="25019"/>
                  </a:lnTo>
                  <a:lnTo>
                    <a:pt x="171678" y="25019"/>
                  </a:lnTo>
                  <a:lnTo>
                    <a:pt x="171246" y="25222"/>
                  </a:lnTo>
                  <a:lnTo>
                    <a:pt x="171069" y="25704"/>
                  </a:lnTo>
                  <a:lnTo>
                    <a:pt x="171246" y="26162"/>
                  </a:lnTo>
                  <a:lnTo>
                    <a:pt x="171678" y="26377"/>
                  </a:lnTo>
                  <a:lnTo>
                    <a:pt x="173723" y="26377"/>
                  </a:lnTo>
                  <a:lnTo>
                    <a:pt x="173824" y="26543"/>
                  </a:lnTo>
                  <a:lnTo>
                    <a:pt x="172986" y="30873"/>
                  </a:lnTo>
                  <a:lnTo>
                    <a:pt x="171983" y="34810"/>
                  </a:lnTo>
                  <a:lnTo>
                    <a:pt x="170878" y="38290"/>
                  </a:lnTo>
                  <a:lnTo>
                    <a:pt x="170802" y="39255"/>
                  </a:lnTo>
                  <a:lnTo>
                    <a:pt x="171196" y="39611"/>
                  </a:lnTo>
                  <a:lnTo>
                    <a:pt x="171742" y="39535"/>
                  </a:lnTo>
                  <a:lnTo>
                    <a:pt x="172072" y="39077"/>
                  </a:lnTo>
                  <a:lnTo>
                    <a:pt x="173355" y="35052"/>
                  </a:lnTo>
                  <a:lnTo>
                    <a:pt x="174409" y="30873"/>
                  </a:lnTo>
                  <a:lnTo>
                    <a:pt x="175234" y="26543"/>
                  </a:lnTo>
                  <a:lnTo>
                    <a:pt x="175425" y="26377"/>
                  </a:lnTo>
                  <a:lnTo>
                    <a:pt x="181571" y="26377"/>
                  </a:lnTo>
                  <a:lnTo>
                    <a:pt x="182016" y="26162"/>
                  </a:lnTo>
                  <a:lnTo>
                    <a:pt x="182181" y="25704"/>
                  </a:lnTo>
                  <a:close/>
                </a:path>
                <a:path w="226060" h="40640">
                  <a:moveTo>
                    <a:pt x="185254" y="29514"/>
                  </a:moveTo>
                  <a:lnTo>
                    <a:pt x="185178" y="29260"/>
                  </a:lnTo>
                  <a:lnTo>
                    <a:pt x="185089" y="29006"/>
                  </a:lnTo>
                  <a:lnTo>
                    <a:pt x="184645" y="28803"/>
                  </a:lnTo>
                  <a:lnTo>
                    <a:pt x="182511" y="28829"/>
                  </a:lnTo>
                  <a:lnTo>
                    <a:pt x="180428" y="28981"/>
                  </a:lnTo>
                  <a:lnTo>
                    <a:pt x="178447" y="29260"/>
                  </a:lnTo>
                  <a:lnTo>
                    <a:pt x="178079" y="29476"/>
                  </a:lnTo>
                  <a:lnTo>
                    <a:pt x="177952" y="30175"/>
                  </a:lnTo>
                  <a:lnTo>
                    <a:pt x="178117" y="30480"/>
                  </a:lnTo>
                  <a:lnTo>
                    <a:pt x="178574" y="30619"/>
                  </a:lnTo>
                  <a:lnTo>
                    <a:pt x="180530" y="30353"/>
                  </a:lnTo>
                  <a:lnTo>
                    <a:pt x="182549" y="30200"/>
                  </a:lnTo>
                  <a:lnTo>
                    <a:pt x="184658" y="30175"/>
                  </a:lnTo>
                  <a:lnTo>
                    <a:pt x="185089" y="29972"/>
                  </a:lnTo>
                  <a:lnTo>
                    <a:pt x="185254" y="29514"/>
                  </a:lnTo>
                  <a:close/>
                </a:path>
                <a:path w="226060" h="40640">
                  <a:moveTo>
                    <a:pt x="185585" y="38290"/>
                  </a:moveTo>
                  <a:lnTo>
                    <a:pt x="185432" y="38011"/>
                  </a:lnTo>
                  <a:lnTo>
                    <a:pt x="185343" y="37846"/>
                  </a:lnTo>
                  <a:lnTo>
                    <a:pt x="184899" y="37731"/>
                  </a:lnTo>
                  <a:lnTo>
                    <a:pt x="181762" y="38011"/>
                  </a:lnTo>
                  <a:lnTo>
                    <a:pt x="180581" y="38011"/>
                  </a:lnTo>
                  <a:lnTo>
                    <a:pt x="179628" y="37795"/>
                  </a:lnTo>
                  <a:lnTo>
                    <a:pt x="178904" y="37401"/>
                  </a:lnTo>
                  <a:lnTo>
                    <a:pt x="177825" y="35877"/>
                  </a:lnTo>
                  <a:lnTo>
                    <a:pt x="178917" y="34213"/>
                  </a:lnTo>
                  <a:lnTo>
                    <a:pt x="179120" y="33782"/>
                  </a:lnTo>
                  <a:lnTo>
                    <a:pt x="178955" y="33337"/>
                  </a:lnTo>
                  <a:lnTo>
                    <a:pt x="178079" y="33274"/>
                  </a:lnTo>
                  <a:lnTo>
                    <a:pt x="176466" y="36017"/>
                  </a:lnTo>
                  <a:lnTo>
                    <a:pt x="177927" y="38430"/>
                  </a:lnTo>
                  <a:lnTo>
                    <a:pt x="178892" y="39052"/>
                  </a:lnTo>
                  <a:lnTo>
                    <a:pt x="180174" y="39357"/>
                  </a:lnTo>
                  <a:lnTo>
                    <a:pt x="182829" y="39357"/>
                  </a:lnTo>
                  <a:lnTo>
                    <a:pt x="183984" y="39255"/>
                  </a:lnTo>
                  <a:lnTo>
                    <a:pt x="185089" y="39052"/>
                  </a:lnTo>
                  <a:lnTo>
                    <a:pt x="185470" y="38798"/>
                  </a:lnTo>
                  <a:lnTo>
                    <a:pt x="185585" y="38290"/>
                  </a:lnTo>
                  <a:close/>
                </a:path>
                <a:path w="226060" h="40640">
                  <a:moveTo>
                    <a:pt x="205435" y="30988"/>
                  </a:moveTo>
                  <a:lnTo>
                    <a:pt x="203619" y="29565"/>
                  </a:lnTo>
                  <a:lnTo>
                    <a:pt x="198882" y="29565"/>
                  </a:lnTo>
                  <a:lnTo>
                    <a:pt x="197700" y="29768"/>
                  </a:lnTo>
                  <a:lnTo>
                    <a:pt x="196392" y="30200"/>
                  </a:lnTo>
                  <a:lnTo>
                    <a:pt x="203073" y="25615"/>
                  </a:lnTo>
                  <a:lnTo>
                    <a:pt x="203581" y="24587"/>
                  </a:lnTo>
                  <a:lnTo>
                    <a:pt x="203352" y="24104"/>
                  </a:lnTo>
                  <a:lnTo>
                    <a:pt x="202907" y="23888"/>
                  </a:lnTo>
                  <a:lnTo>
                    <a:pt x="193421" y="23888"/>
                  </a:lnTo>
                  <a:lnTo>
                    <a:pt x="193014" y="24091"/>
                  </a:lnTo>
                  <a:lnTo>
                    <a:pt x="192836" y="24561"/>
                  </a:lnTo>
                  <a:lnTo>
                    <a:pt x="193001" y="25019"/>
                  </a:lnTo>
                  <a:lnTo>
                    <a:pt x="193421" y="25222"/>
                  </a:lnTo>
                  <a:lnTo>
                    <a:pt x="201091" y="25234"/>
                  </a:lnTo>
                  <a:lnTo>
                    <a:pt x="191731" y="32016"/>
                  </a:lnTo>
                  <a:lnTo>
                    <a:pt x="191516" y="32905"/>
                  </a:lnTo>
                  <a:lnTo>
                    <a:pt x="191871" y="33210"/>
                  </a:lnTo>
                  <a:lnTo>
                    <a:pt x="192303" y="33147"/>
                  </a:lnTo>
                  <a:lnTo>
                    <a:pt x="194906" y="31610"/>
                  </a:lnTo>
                  <a:lnTo>
                    <a:pt x="197319" y="30835"/>
                  </a:lnTo>
                  <a:lnTo>
                    <a:pt x="201041" y="30835"/>
                  </a:lnTo>
                  <a:lnTo>
                    <a:pt x="202145" y="31102"/>
                  </a:lnTo>
                  <a:lnTo>
                    <a:pt x="202857" y="31623"/>
                  </a:lnTo>
                  <a:lnTo>
                    <a:pt x="203898" y="33972"/>
                  </a:lnTo>
                  <a:lnTo>
                    <a:pt x="203898" y="36639"/>
                  </a:lnTo>
                  <a:lnTo>
                    <a:pt x="201917" y="37985"/>
                  </a:lnTo>
                  <a:lnTo>
                    <a:pt x="197942" y="37985"/>
                  </a:lnTo>
                  <a:lnTo>
                    <a:pt x="195072" y="37820"/>
                  </a:lnTo>
                  <a:lnTo>
                    <a:pt x="194614" y="37973"/>
                  </a:lnTo>
                  <a:lnTo>
                    <a:pt x="194398" y="38455"/>
                  </a:lnTo>
                  <a:lnTo>
                    <a:pt x="194589" y="38989"/>
                  </a:lnTo>
                  <a:lnTo>
                    <a:pt x="195046" y="39230"/>
                  </a:lnTo>
                  <a:lnTo>
                    <a:pt x="198031" y="39395"/>
                  </a:lnTo>
                  <a:lnTo>
                    <a:pt x="202971" y="39395"/>
                  </a:lnTo>
                  <a:lnTo>
                    <a:pt x="205435" y="37553"/>
                  </a:lnTo>
                  <a:lnTo>
                    <a:pt x="205435" y="30988"/>
                  </a:lnTo>
                  <a:close/>
                </a:path>
                <a:path w="226060" h="40640">
                  <a:moveTo>
                    <a:pt x="222948" y="24612"/>
                  </a:moveTo>
                  <a:lnTo>
                    <a:pt x="222770" y="24079"/>
                  </a:lnTo>
                  <a:lnTo>
                    <a:pt x="222326" y="23863"/>
                  </a:lnTo>
                  <a:lnTo>
                    <a:pt x="220078" y="23825"/>
                  </a:lnTo>
                  <a:lnTo>
                    <a:pt x="217792" y="23609"/>
                  </a:lnTo>
                  <a:lnTo>
                    <a:pt x="215455" y="23228"/>
                  </a:lnTo>
                  <a:lnTo>
                    <a:pt x="214972" y="23368"/>
                  </a:lnTo>
                  <a:lnTo>
                    <a:pt x="214845" y="23609"/>
                  </a:lnTo>
                  <a:lnTo>
                    <a:pt x="214833" y="24345"/>
                  </a:lnTo>
                  <a:lnTo>
                    <a:pt x="215239" y="24612"/>
                  </a:lnTo>
                  <a:lnTo>
                    <a:pt x="217792" y="25019"/>
                  </a:lnTo>
                  <a:lnTo>
                    <a:pt x="220141" y="25234"/>
                  </a:lnTo>
                  <a:lnTo>
                    <a:pt x="222313" y="25273"/>
                  </a:lnTo>
                  <a:lnTo>
                    <a:pt x="222758" y="25082"/>
                  </a:lnTo>
                  <a:lnTo>
                    <a:pt x="222948" y="24612"/>
                  </a:lnTo>
                  <a:close/>
                </a:path>
                <a:path w="226060" h="40640">
                  <a:moveTo>
                    <a:pt x="225679" y="31051"/>
                  </a:moveTo>
                  <a:lnTo>
                    <a:pt x="225247" y="30073"/>
                  </a:lnTo>
                  <a:lnTo>
                    <a:pt x="224701" y="29565"/>
                  </a:lnTo>
                  <a:lnTo>
                    <a:pt x="223570" y="28524"/>
                  </a:lnTo>
                  <a:lnTo>
                    <a:pt x="222186" y="28143"/>
                  </a:lnTo>
                  <a:lnTo>
                    <a:pt x="218198" y="28143"/>
                  </a:lnTo>
                  <a:lnTo>
                    <a:pt x="215620" y="28524"/>
                  </a:lnTo>
                  <a:lnTo>
                    <a:pt x="212674" y="29260"/>
                  </a:lnTo>
                  <a:lnTo>
                    <a:pt x="212293" y="29565"/>
                  </a:lnTo>
                  <a:lnTo>
                    <a:pt x="212204" y="30111"/>
                  </a:lnTo>
                  <a:lnTo>
                    <a:pt x="212509" y="30543"/>
                  </a:lnTo>
                  <a:lnTo>
                    <a:pt x="213004" y="30645"/>
                  </a:lnTo>
                  <a:lnTo>
                    <a:pt x="216001" y="29921"/>
                  </a:lnTo>
                  <a:lnTo>
                    <a:pt x="218389" y="29565"/>
                  </a:lnTo>
                  <a:lnTo>
                    <a:pt x="222897" y="29565"/>
                  </a:lnTo>
                  <a:lnTo>
                    <a:pt x="224243" y="30480"/>
                  </a:lnTo>
                  <a:lnTo>
                    <a:pt x="224243" y="33743"/>
                  </a:lnTo>
                  <a:lnTo>
                    <a:pt x="223558" y="34975"/>
                  </a:lnTo>
                  <a:lnTo>
                    <a:pt x="220738" y="37020"/>
                  </a:lnTo>
                  <a:lnTo>
                    <a:pt x="218719" y="37719"/>
                  </a:lnTo>
                  <a:lnTo>
                    <a:pt x="216077" y="38061"/>
                  </a:lnTo>
                  <a:lnTo>
                    <a:pt x="215658" y="38341"/>
                  </a:lnTo>
                  <a:lnTo>
                    <a:pt x="215557" y="38849"/>
                  </a:lnTo>
                  <a:lnTo>
                    <a:pt x="215849" y="39357"/>
                  </a:lnTo>
                  <a:lnTo>
                    <a:pt x="216369" y="39509"/>
                  </a:lnTo>
                  <a:lnTo>
                    <a:pt x="219329" y="39166"/>
                  </a:lnTo>
                  <a:lnTo>
                    <a:pt x="221615" y="38341"/>
                  </a:lnTo>
                  <a:lnTo>
                    <a:pt x="224853" y="35788"/>
                  </a:lnTo>
                  <a:lnTo>
                    <a:pt x="225679" y="34175"/>
                  </a:lnTo>
                  <a:lnTo>
                    <a:pt x="225679" y="31051"/>
                  </a:lnTo>
                  <a:close/>
                </a:path>
              </a:pathLst>
            </a:custGeom>
            <a:solidFill>
              <a:srgbClr val="3F25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99"/>
            <p:cNvSpPr/>
            <p:nvPr/>
          </p:nvSpPr>
          <p:spPr>
            <a:xfrm>
              <a:off x="8480628" y="8868776"/>
              <a:ext cx="1048012" cy="0"/>
            </a:xfrm>
            <a:custGeom>
              <a:avLst/>
              <a:gdLst/>
              <a:ahLst/>
              <a:cxnLst/>
              <a:rect l="l" t="t" r="r" b="b"/>
              <a:pathLst>
                <a:path w="400684">
                  <a:moveTo>
                    <a:pt x="0" y="0"/>
                  </a:moveTo>
                  <a:lnTo>
                    <a:pt x="400599" y="0"/>
                  </a:lnTo>
                </a:path>
              </a:pathLst>
            </a:custGeom>
            <a:ln w="3175">
              <a:solidFill>
                <a:srgbClr val="3F2535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00"/>
            <p:cNvSpPr/>
            <p:nvPr/>
          </p:nvSpPr>
          <p:spPr>
            <a:xfrm>
              <a:off x="8480628" y="8925898"/>
              <a:ext cx="837081" cy="0"/>
            </a:xfrm>
            <a:custGeom>
              <a:avLst/>
              <a:gdLst/>
              <a:ahLst/>
              <a:cxnLst/>
              <a:rect l="l" t="t" r="r" b="b"/>
              <a:pathLst>
                <a:path w="320040">
                  <a:moveTo>
                    <a:pt x="0" y="0"/>
                  </a:moveTo>
                  <a:lnTo>
                    <a:pt x="319426" y="0"/>
                  </a:lnTo>
                </a:path>
              </a:pathLst>
            </a:custGeom>
            <a:ln w="3175">
              <a:solidFill>
                <a:srgbClr val="3F2535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01"/>
            <p:cNvSpPr/>
            <p:nvPr/>
          </p:nvSpPr>
          <p:spPr>
            <a:xfrm>
              <a:off x="8480628" y="9040137"/>
              <a:ext cx="677634" cy="0"/>
            </a:xfrm>
            <a:custGeom>
              <a:avLst/>
              <a:gdLst/>
              <a:ahLst/>
              <a:cxnLst/>
              <a:rect l="l" t="t" r="r" b="b"/>
              <a:pathLst>
                <a:path w="259079">
                  <a:moveTo>
                    <a:pt x="0" y="0"/>
                  </a:moveTo>
                  <a:lnTo>
                    <a:pt x="258544" y="0"/>
                  </a:lnTo>
                </a:path>
              </a:pathLst>
            </a:custGeom>
            <a:ln w="3175">
              <a:solidFill>
                <a:srgbClr val="3F2535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02"/>
            <p:cNvSpPr/>
            <p:nvPr/>
          </p:nvSpPr>
          <p:spPr>
            <a:xfrm>
              <a:off x="8480628" y="9097274"/>
              <a:ext cx="677634" cy="0"/>
            </a:xfrm>
            <a:custGeom>
              <a:avLst/>
              <a:gdLst/>
              <a:ahLst/>
              <a:cxnLst/>
              <a:rect l="l" t="t" r="r" b="b"/>
              <a:pathLst>
                <a:path w="259079">
                  <a:moveTo>
                    <a:pt x="0" y="0"/>
                  </a:moveTo>
                  <a:lnTo>
                    <a:pt x="258544" y="0"/>
                  </a:lnTo>
                </a:path>
              </a:pathLst>
            </a:custGeom>
            <a:ln w="3175">
              <a:solidFill>
                <a:srgbClr val="3F2535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9" name="object 103"/>
            <p:cNvSpPr/>
            <p:nvPr/>
          </p:nvSpPr>
          <p:spPr>
            <a:xfrm>
              <a:off x="8480628" y="9154393"/>
              <a:ext cx="837081" cy="0"/>
            </a:xfrm>
            <a:custGeom>
              <a:avLst/>
              <a:gdLst/>
              <a:ahLst/>
              <a:cxnLst/>
              <a:rect l="l" t="t" r="r" b="b"/>
              <a:pathLst>
                <a:path w="320040">
                  <a:moveTo>
                    <a:pt x="0" y="0"/>
                  </a:moveTo>
                  <a:lnTo>
                    <a:pt x="319426" y="0"/>
                  </a:lnTo>
                </a:path>
              </a:pathLst>
            </a:custGeom>
            <a:ln w="3175">
              <a:solidFill>
                <a:srgbClr val="3F2535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04"/>
            <p:cNvSpPr/>
            <p:nvPr/>
          </p:nvSpPr>
          <p:spPr>
            <a:xfrm>
              <a:off x="9124684" y="8521902"/>
              <a:ext cx="479993" cy="36997"/>
            </a:xfrm>
            <a:custGeom>
              <a:avLst/>
              <a:gdLst/>
              <a:ahLst/>
              <a:cxnLst/>
              <a:rect l="l" t="t" r="r" b="b"/>
              <a:pathLst>
                <a:path w="183515" h="14604">
                  <a:moveTo>
                    <a:pt x="11734" y="13119"/>
                  </a:moveTo>
                  <a:lnTo>
                    <a:pt x="9956" y="13119"/>
                  </a:lnTo>
                  <a:lnTo>
                    <a:pt x="8394" y="13119"/>
                  </a:lnTo>
                  <a:lnTo>
                    <a:pt x="8166" y="13208"/>
                  </a:lnTo>
                  <a:lnTo>
                    <a:pt x="8153" y="13868"/>
                  </a:lnTo>
                  <a:lnTo>
                    <a:pt x="8496" y="14084"/>
                  </a:lnTo>
                  <a:lnTo>
                    <a:pt x="10121" y="14147"/>
                  </a:lnTo>
                  <a:lnTo>
                    <a:pt x="11569" y="13868"/>
                  </a:lnTo>
                  <a:lnTo>
                    <a:pt x="11734" y="13119"/>
                  </a:lnTo>
                  <a:close/>
                </a:path>
                <a:path w="183515" h="14604">
                  <a:moveTo>
                    <a:pt x="12928" y="2006"/>
                  </a:moveTo>
                  <a:lnTo>
                    <a:pt x="12788" y="1651"/>
                  </a:lnTo>
                  <a:lnTo>
                    <a:pt x="12458" y="1485"/>
                  </a:lnTo>
                  <a:lnTo>
                    <a:pt x="5715" y="1485"/>
                  </a:lnTo>
                  <a:lnTo>
                    <a:pt x="5651" y="1358"/>
                  </a:lnTo>
                  <a:lnTo>
                    <a:pt x="5854" y="660"/>
                  </a:lnTo>
                  <a:lnTo>
                    <a:pt x="5791" y="215"/>
                  </a:lnTo>
                  <a:lnTo>
                    <a:pt x="5448" y="0"/>
                  </a:lnTo>
                  <a:lnTo>
                    <a:pt x="4991" y="127"/>
                  </a:lnTo>
                  <a:lnTo>
                    <a:pt x="4686" y="546"/>
                  </a:lnTo>
                  <a:lnTo>
                    <a:pt x="4432" y="1384"/>
                  </a:lnTo>
                  <a:lnTo>
                    <a:pt x="4267" y="1485"/>
                  </a:lnTo>
                  <a:lnTo>
                    <a:pt x="660" y="1485"/>
                  </a:lnTo>
                  <a:lnTo>
                    <a:pt x="342" y="1651"/>
                  </a:lnTo>
                  <a:lnTo>
                    <a:pt x="203" y="2006"/>
                  </a:lnTo>
                  <a:lnTo>
                    <a:pt x="342" y="2362"/>
                  </a:lnTo>
                  <a:lnTo>
                    <a:pt x="660" y="2514"/>
                  </a:lnTo>
                  <a:lnTo>
                    <a:pt x="3873" y="2514"/>
                  </a:lnTo>
                  <a:lnTo>
                    <a:pt x="3937" y="2641"/>
                  </a:lnTo>
                  <a:lnTo>
                    <a:pt x="3124" y="4483"/>
                  </a:lnTo>
                  <a:lnTo>
                    <a:pt x="1905" y="6096"/>
                  </a:lnTo>
                  <a:lnTo>
                    <a:pt x="254" y="7480"/>
                  </a:lnTo>
                  <a:lnTo>
                    <a:pt x="0" y="7886"/>
                  </a:lnTo>
                  <a:lnTo>
                    <a:pt x="50" y="8369"/>
                  </a:lnTo>
                  <a:lnTo>
                    <a:pt x="368" y="8648"/>
                  </a:lnTo>
                  <a:lnTo>
                    <a:pt x="736" y="8572"/>
                  </a:lnTo>
                  <a:lnTo>
                    <a:pt x="2578" y="6794"/>
                  </a:lnTo>
                  <a:lnTo>
                    <a:pt x="2806" y="13868"/>
                  </a:lnTo>
                  <a:lnTo>
                    <a:pt x="2857" y="14008"/>
                  </a:lnTo>
                  <a:lnTo>
                    <a:pt x="3263" y="14198"/>
                  </a:lnTo>
                  <a:lnTo>
                    <a:pt x="3657" y="14008"/>
                  </a:lnTo>
                  <a:lnTo>
                    <a:pt x="3721" y="13868"/>
                  </a:lnTo>
                  <a:lnTo>
                    <a:pt x="3835" y="11239"/>
                  </a:lnTo>
                  <a:lnTo>
                    <a:pt x="3975" y="11112"/>
                  </a:lnTo>
                  <a:lnTo>
                    <a:pt x="10604" y="11112"/>
                  </a:lnTo>
                  <a:lnTo>
                    <a:pt x="10629" y="13068"/>
                  </a:lnTo>
                  <a:lnTo>
                    <a:pt x="10452" y="13081"/>
                  </a:lnTo>
                  <a:lnTo>
                    <a:pt x="11734" y="13081"/>
                  </a:lnTo>
                  <a:lnTo>
                    <a:pt x="11823" y="12649"/>
                  </a:lnTo>
                  <a:lnTo>
                    <a:pt x="11874" y="11112"/>
                  </a:lnTo>
                  <a:lnTo>
                    <a:pt x="11874" y="10160"/>
                  </a:lnTo>
                  <a:lnTo>
                    <a:pt x="11874" y="8191"/>
                  </a:lnTo>
                  <a:lnTo>
                    <a:pt x="11874" y="7251"/>
                  </a:lnTo>
                  <a:lnTo>
                    <a:pt x="11874" y="5359"/>
                  </a:lnTo>
                  <a:lnTo>
                    <a:pt x="11620" y="4635"/>
                  </a:lnTo>
                  <a:lnTo>
                    <a:pt x="11049" y="4368"/>
                  </a:lnTo>
                  <a:lnTo>
                    <a:pt x="10731" y="4368"/>
                  </a:lnTo>
                  <a:lnTo>
                    <a:pt x="10731" y="5499"/>
                  </a:lnTo>
                  <a:lnTo>
                    <a:pt x="10731" y="7124"/>
                  </a:lnTo>
                  <a:lnTo>
                    <a:pt x="10731" y="8343"/>
                  </a:lnTo>
                  <a:lnTo>
                    <a:pt x="10731" y="10020"/>
                  </a:lnTo>
                  <a:lnTo>
                    <a:pt x="10604" y="10160"/>
                  </a:lnTo>
                  <a:lnTo>
                    <a:pt x="3975" y="10160"/>
                  </a:lnTo>
                  <a:lnTo>
                    <a:pt x="3835" y="10020"/>
                  </a:lnTo>
                  <a:lnTo>
                    <a:pt x="3835" y="8343"/>
                  </a:lnTo>
                  <a:lnTo>
                    <a:pt x="3975" y="8191"/>
                  </a:lnTo>
                  <a:lnTo>
                    <a:pt x="10604" y="8191"/>
                  </a:lnTo>
                  <a:lnTo>
                    <a:pt x="10731" y="8343"/>
                  </a:lnTo>
                  <a:lnTo>
                    <a:pt x="10731" y="7124"/>
                  </a:lnTo>
                  <a:lnTo>
                    <a:pt x="10604" y="7251"/>
                  </a:lnTo>
                  <a:lnTo>
                    <a:pt x="3975" y="7251"/>
                  </a:lnTo>
                  <a:lnTo>
                    <a:pt x="3835" y="7124"/>
                  </a:lnTo>
                  <a:lnTo>
                    <a:pt x="3835" y="6743"/>
                  </a:lnTo>
                  <a:lnTo>
                    <a:pt x="3835" y="5499"/>
                  </a:lnTo>
                  <a:lnTo>
                    <a:pt x="3975" y="5359"/>
                  </a:lnTo>
                  <a:lnTo>
                    <a:pt x="10604" y="5359"/>
                  </a:lnTo>
                  <a:lnTo>
                    <a:pt x="10731" y="5499"/>
                  </a:lnTo>
                  <a:lnTo>
                    <a:pt x="10731" y="4368"/>
                  </a:lnTo>
                  <a:lnTo>
                    <a:pt x="4445" y="4368"/>
                  </a:lnTo>
                  <a:lnTo>
                    <a:pt x="5168" y="2641"/>
                  </a:lnTo>
                  <a:lnTo>
                    <a:pt x="5346" y="2514"/>
                  </a:lnTo>
                  <a:lnTo>
                    <a:pt x="12458" y="2514"/>
                  </a:lnTo>
                  <a:lnTo>
                    <a:pt x="12788" y="2362"/>
                  </a:lnTo>
                  <a:lnTo>
                    <a:pt x="12928" y="2006"/>
                  </a:lnTo>
                  <a:close/>
                </a:path>
                <a:path w="183515" h="14604">
                  <a:moveTo>
                    <a:pt x="17094" y="4140"/>
                  </a:moveTo>
                  <a:lnTo>
                    <a:pt x="17005" y="3568"/>
                  </a:lnTo>
                  <a:lnTo>
                    <a:pt x="16865" y="3390"/>
                  </a:lnTo>
                  <a:lnTo>
                    <a:pt x="16497" y="3378"/>
                  </a:lnTo>
                  <a:lnTo>
                    <a:pt x="16217" y="3657"/>
                  </a:lnTo>
                  <a:lnTo>
                    <a:pt x="14630" y="6388"/>
                  </a:lnTo>
                  <a:lnTo>
                    <a:pt x="14528" y="6921"/>
                  </a:lnTo>
                  <a:lnTo>
                    <a:pt x="14643" y="7175"/>
                  </a:lnTo>
                  <a:lnTo>
                    <a:pt x="15011" y="7327"/>
                  </a:lnTo>
                  <a:lnTo>
                    <a:pt x="15278" y="7175"/>
                  </a:lnTo>
                  <a:lnTo>
                    <a:pt x="17094" y="4140"/>
                  </a:lnTo>
                  <a:close/>
                </a:path>
                <a:path w="183515" h="14604">
                  <a:moveTo>
                    <a:pt x="21209" y="2349"/>
                  </a:moveTo>
                  <a:lnTo>
                    <a:pt x="21069" y="1968"/>
                  </a:lnTo>
                  <a:lnTo>
                    <a:pt x="20739" y="1816"/>
                  </a:lnTo>
                  <a:lnTo>
                    <a:pt x="18465" y="1816"/>
                  </a:lnTo>
                  <a:lnTo>
                    <a:pt x="18338" y="1689"/>
                  </a:lnTo>
                  <a:lnTo>
                    <a:pt x="18211" y="457"/>
                  </a:lnTo>
                  <a:lnTo>
                    <a:pt x="18173" y="330"/>
                  </a:lnTo>
                  <a:lnTo>
                    <a:pt x="17792" y="152"/>
                  </a:lnTo>
                  <a:lnTo>
                    <a:pt x="17399" y="330"/>
                  </a:lnTo>
                  <a:lnTo>
                    <a:pt x="17233" y="774"/>
                  </a:lnTo>
                  <a:lnTo>
                    <a:pt x="17119" y="1816"/>
                  </a:lnTo>
                  <a:lnTo>
                    <a:pt x="14859" y="1816"/>
                  </a:lnTo>
                  <a:lnTo>
                    <a:pt x="14503" y="1968"/>
                  </a:lnTo>
                  <a:lnTo>
                    <a:pt x="14363" y="2349"/>
                  </a:lnTo>
                  <a:lnTo>
                    <a:pt x="14503" y="2705"/>
                  </a:lnTo>
                  <a:lnTo>
                    <a:pt x="14859" y="2870"/>
                  </a:lnTo>
                  <a:lnTo>
                    <a:pt x="20739" y="2870"/>
                  </a:lnTo>
                  <a:lnTo>
                    <a:pt x="21069" y="2705"/>
                  </a:lnTo>
                  <a:lnTo>
                    <a:pt x="21209" y="2349"/>
                  </a:lnTo>
                  <a:close/>
                </a:path>
                <a:path w="183515" h="14604">
                  <a:moveTo>
                    <a:pt x="21234" y="6388"/>
                  </a:moveTo>
                  <a:lnTo>
                    <a:pt x="21005" y="5956"/>
                  </a:lnTo>
                  <a:lnTo>
                    <a:pt x="19608" y="3568"/>
                  </a:lnTo>
                  <a:lnTo>
                    <a:pt x="19253" y="3340"/>
                  </a:lnTo>
                  <a:lnTo>
                    <a:pt x="18872" y="3416"/>
                  </a:lnTo>
                  <a:lnTo>
                    <a:pt x="18770" y="4203"/>
                  </a:lnTo>
                  <a:lnTo>
                    <a:pt x="19837" y="5956"/>
                  </a:lnTo>
                  <a:lnTo>
                    <a:pt x="19227" y="6134"/>
                  </a:lnTo>
                  <a:lnTo>
                    <a:pt x="18846" y="6629"/>
                  </a:lnTo>
                  <a:lnTo>
                    <a:pt x="18097" y="8636"/>
                  </a:lnTo>
                  <a:lnTo>
                    <a:pt x="17970" y="8661"/>
                  </a:lnTo>
                  <a:lnTo>
                    <a:pt x="16687" y="7086"/>
                  </a:lnTo>
                  <a:lnTo>
                    <a:pt x="16370" y="6934"/>
                  </a:lnTo>
                  <a:lnTo>
                    <a:pt x="16014" y="7086"/>
                  </a:lnTo>
                  <a:lnTo>
                    <a:pt x="15862" y="7480"/>
                  </a:lnTo>
                  <a:lnTo>
                    <a:pt x="16002" y="7874"/>
                  </a:lnTo>
                  <a:lnTo>
                    <a:pt x="17310" y="9588"/>
                  </a:lnTo>
                  <a:lnTo>
                    <a:pt x="17411" y="9893"/>
                  </a:lnTo>
                  <a:lnTo>
                    <a:pt x="16611" y="11137"/>
                  </a:lnTo>
                  <a:lnTo>
                    <a:pt x="15684" y="12179"/>
                  </a:lnTo>
                  <a:lnTo>
                    <a:pt x="14617" y="12992"/>
                  </a:lnTo>
                  <a:lnTo>
                    <a:pt x="14503" y="13182"/>
                  </a:lnTo>
                  <a:lnTo>
                    <a:pt x="14389" y="13436"/>
                  </a:lnTo>
                  <a:lnTo>
                    <a:pt x="14516" y="13855"/>
                  </a:lnTo>
                  <a:lnTo>
                    <a:pt x="14782" y="14046"/>
                  </a:lnTo>
                  <a:lnTo>
                    <a:pt x="15176" y="13982"/>
                  </a:lnTo>
                  <a:lnTo>
                    <a:pt x="16243" y="13182"/>
                  </a:lnTo>
                  <a:lnTo>
                    <a:pt x="17208" y="12115"/>
                  </a:lnTo>
                  <a:lnTo>
                    <a:pt x="18059" y="10858"/>
                  </a:lnTo>
                  <a:lnTo>
                    <a:pt x="18186" y="10845"/>
                  </a:lnTo>
                  <a:lnTo>
                    <a:pt x="19189" y="12407"/>
                  </a:lnTo>
                  <a:lnTo>
                    <a:pt x="19519" y="12661"/>
                  </a:lnTo>
                  <a:lnTo>
                    <a:pt x="19888" y="12534"/>
                  </a:lnTo>
                  <a:lnTo>
                    <a:pt x="20066" y="12179"/>
                  </a:lnTo>
                  <a:lnTo>
                    <a:pt x="19951" y="11595"/>
                  </a:lnTo>
                  <a:lnTo>
                    <a:pt x="19469" y="10845"/>
                  </a:lnTo>
                  <a:lnTo>
                    <a:pt x="18846" y="9893"/>
                  </a:lnTo>
                  <a:lnTo>
                    <a:pt x="18796" y="9588"/>
                  </a:lnTo>
                  <a:lnTo>
                    <a:pt x="19138" y="8661"/>
                  </a:lnTo>
                  <a:lnTo>
                    <a:pt x="20002" y="6426"/>
                  </a:lnTo>
                  <a:lnTo>
                    <a:pt x="20421" y="6985"/>
                  </a:lnTo>
                  <a:lnTo>
                    <a:pt x="20726" y="7239"/>
                  </a:lnTo>
                  <a:lnTo>
                    <a:pt x="21082" y="7137"/>
                  </a:lnTo>
                  <a:lnTo>
                    <a:pt x="21209" y="6921"/>
                  </a:lnTo>
                  <a:lnTo>
                    <a:pt x="21234" y="6388"/>
                  </a:lnTo>
                  <a:close/>
                </a:path>
                <a:path w="183515" h="14604">
                  <a:moveTo>
                    <a:pt x="26682" y="12928"/>
                  </a:moveTo>
                  <a:lnTo>
                    <a:pt x="25057" y="12928"/>
                  </a:lnTo>
                  <a:lnTo>
                    <a:pt x="23317" y="12941"/>
                  </a:lnTo>
                  <a:lnTo>
                    <a:pt x="23190" y="13436"/>
                  </a:lnTo>
                  <a:lnTo>
                    <a:pt x="23304" y="13716"/>
                  </a:lnTo>
                  <a:lnTo>
                    <a:pt x="23660" y="13919"/>
                  </a:lnTo>
                  <a:lnTo>
                    <a:pt x="25412" y="14020"/>
                  </a:lnTo>
                  <a:lnTo>
                    <a:pt x="26136" y="13881"/>
                  </a:lnTo>
                  <a:lnTo>
                    <a:pt x="26555" y="13322"/>
                  </a:lnTo>
                  <a:lnTo>
                    <a:pt x="26682" y="12928"/>
                  </a:lnTo>
                  <a:close/>
                </a:path>
                <a:path w="183515" h="14604">
                  <a:moveTo>
                    <a:pt x="27127" y="8305"/>
                  </a:moveTo>
                  <a:lnTo>
                    <a:pt x="27000" y="3568"/>
                  </a:lnTo>
                  <a:lnTo>
                    <a:pt x="26885" y="3390"/>
                  </a:lnTo>
                  <a:lnTo>
                    <a:pt x="26377" y="3149"/>
                  </a:lnTo>
                  <a:lnTo>
                    <a:pt x="23876" y="3149"/>
                  </a:lnTo>
                  <a:lnTo>
                    <a:pt x="23749" y="774"/>
                  </a:lnTo>
                  <a:lnTo>
                    <a:pt x="23634" y="457"/>
                  </a:lnTo>
                  <a:lnTo>
                    <a:pt x="23241" y="292"/>
                  </a:lnTo>
                  <a:lnTo>
                    <a:pt x="22872" y="457"/>
                  </a:lnTo>
                  <a:lnTo>
                    <a:pt x="22745" y="774"/>
                  </a:lnTo>
                  <a:lnTo>
                    <a:pt x="22669" y="2705"/>
                  </a:lnTo>
                  <a:lnTo>
                    <a:pt x="22555" y="3149"/>
                  </a:lnTo>
                  <a:lnTo>
                    <a:pt x="21374" y="3149"/>
                  </a:lnTo>
                  <a:lnTo>
                    <a:pt x="21031" y="3314"/>
                  </a:lnTo>
                  <a:lnTo>
                    <a:pt x="20916" y="3759"/>
                  </a:lnTo>
                  <a:lnTo>
                    <a:pt x="21031" y="4051"/>
                  </a:lnTo>
                  <a:lnTo>
                    <a:pt x="21374" y="4203"/>
                  </a:lnTo>
                  <a:lnTo>
                    <a:pt x="22504" y="4203"/>
                  </a:lnTo>
                  <a:lnTo>
                    <a:pt x="22529" y="5956"/>
                  </a:lnTo>
                  <a:lnTo>
                    <a:pt x="20218" y="12928"/>
                  </a:lnTo>
                  <a:lnTo>
                    <a:pt x="20142" y="13716"/>
                  </a:lnTo>
                  <a:lnTo>
                    <a:pt x="20193" y="13855"/>
                  </a:lnTo>
                  <a:lnTo>
                    <a:pt x="20599" y="14033"/>
                  </a:lnTo>
                  <a:lnTo>
                    <a:pt x="20942" y="13868"/>
                  </a:lnTo>
                  <a:lnTo>
                    <a:pt x="23698" y="4356"/>
                  </a:lnTo>
                  <a:lnTo>
                    <a:pt x="23837" y="4203"/>
                  </a:lnTo>
                  <a:lnTo>
                    <a:pt x="25958" y="4203"/>
                  </a:lnTo>
                  <a:lnTo>
                    <a:pt x="25971" y="9817"/>
                  </a:lnTo>
                  <a:lnTo>
                    <a:pt x="25857" y="11518"/>
                  </a:lnTo>
                  <a:lnTo>
                    <a:pt x="25742" y="12179"/>
                  </a:lnTo>
                  <a:lnTo>
                    <a:pt x="25641" y="12433"/>
                  </a:lnTo>
                  <a:lnTo>
                    <a:pt x="25184" y="12814"/>
                  </a:lnTo>
                  <a:lnTo>
                    <a:pt x="26708" y="12814"/>
                  </a:lnTo>
                  <a:lnTo>
                    <a:pt x="26873" y="11988"/>
                  </a:lnTo>
                  <a:lnTo>
                    <a:pt x="27000" y="11137"/>
                  </a:lnTo>
                  <a:lnTo>
                    <a:pt x="27127" y="8305"/>
                  </a:lnTo>
                  <a:close/>
                </a:path>
                <a:path w="183515" h="14604">
                  <a:moveTo>
                    <a:pt x="31546" y="11887"/>
                  </a:moveTo>
                  <a:lnTo>
                    <a:pt x="31419" y="11201"/>
                  </a:lnTo>
                  <a:lnTo>
                    <a:pt x="31013" y="11074"/>
                  </a:lnTo>
                  <a:lnTo>
                    <a:pt x="30708" y="11303"/>
                  </a:lnTo>
                  <a:lnTo>
                    <a:pt x="29273" y="13208"/>
                  </a:lnTo>
                  <a:lnTo>
                    <a:pt x="29146" y="13957"/>
                  </a:lnTo>
                  <a:lnTo>
                    <a:pt x="29540" y="14198"/>
                  </a:lnTo>
                  <a:lnTo>
                    <a:pt x="29845" y="14071"/>
                  </a:lnTo>
                  <a:lnTo>
                    <a:pt x="29972" y="13970"/>
                  </a:lnTo>
                  <a:lnTo>
                    <a:pt x="31546" y="11887"/>
                  </a:lnTo>
                  <a:close/>
                </a:path>
                <a:path w="183515" h="14604">
                  <a:moveTo>
                    <a:pt x="35560" y="2286"/>
                  </a:moveTo>
                  <a:lnTo>
                    <a:pt x="35420" y="1930"/>
                  </a:lnTo>
                  <a:lnTo>
                    <a:pt x="35090" y="1790"/>
                  </a:lnTo>
                  <a:lnTo>
                    <a:pt x="34785" y="1790"/>
                  </a:lnTo>
                  <a:lnTo>
                    <a:pt x="34671" y="927"/>
                  </a:lnTo>
                  <a:lnTo>
                    <a:pt x="34518" y="546"/>
                  </a:lnTo>
                  <a:lnTo>
                    <a:pt x="34175" y="368"/>
                  </a:lnTo>
                  <a:lnTo>
                    <a:pt x="33820" y="546"/>
                  </a:lnTo>
                  <a:lnTo>
                    <a:pt x="33667" y="927"/>
                  </a:lnTo>
                  <a:lnTo>
                    <a:pt x="33553" y="1790"/>
                  </a:lnTo>
                  <a:lnTo>
                    <a:pt x="33553" y="2806"/>
                  </a:lnTo>
                  <a:lnTo>
                    <a:pt x="33553" y="4445"/>
                  </a:lnTo>
                  <a:lnTo>
                    <a:pt x="33553" y="5346"/>
                  </a:lnTo>
                  <a:lnTo>
                    <a:pt x="33553" y="7048"/>
                  </a:lnTo>
                  <a:lnTo>
                    <a:pt x="33553" y="7950"/>
                  </a:lnTo>
                  <a:lnTo>
                    <a:pt x="33553" y="9690"/>
                  </a:lnTo>
                  <a:lnTo>
                    <a:pt x="30937" y="9690"/>
                  </a:lnTo>
                  <a:lnTo>
                    <a:pt x="30797" y="9563"/>
                  </a:lnTo>
                  <a:lnTo>
                    <a:pt x="30848" y="8051"/>
                  </a:lnTo>
                  <a:lnTo>
                    <a:pt x="33553" y="7950"/>
                  </a:lnTo>
                  <a:lnTo>
                    <a:pt x="33553" y="7048"/>
                  </a:lnTo>
                  <a:lnTo>
                    <a:pt x="30937" y="7048"/>
                  </a:lnTo>
                  <a:lnTo>
                    <a:pt x="30797" y="6908"/>
                  </a:lnTo>
                  <a:lnTo>
                    <a:pt x="30835" y="5461"/>
                  </a:lnTo>
                  <a:lnTo>
                    <a:pt x="33553" y="5346"/>
                  </a:lnTo>
                  <a:lnTo>
                    <a:pt x="33553" y="4445"/>
                  </a:lnTo>
                  <a:lnTo>
                    <a:pt x="30937" y="4445"/>
                  </a:lnTo>
                  <a:lnTo>
                    <a:pt x="30797" y="4292"/>
                  </a:lnTo>
                  <a:lnTo>
                    <a:pt x="30797" y="2933"/>
                  </a:lnTo>
                  <a:lnTo>
                    <a:pt x="30937" y="2806"/>
                  </a:lnTo>
                  <a:lnTo>
                    <a:pt x="33553" y="2806"/>
                  </a:lnTo>
                  <a:lnTo>
                    <a:pt x="33553" y="1790"/>
                  </a:lnTo>
                  <a:lnTo>
                    <a:pt x="30937" y="1790"/>
                  </a:lnTo>
                  <a:lnTo>
                    <a:pt x="30810" y="1651"/>
                  </a:lnTo>
                  <a:lnTo>
                    <a:pt x="30708" y="723"/>
                  </a:lnTo>
                  <a:lnTo>
                    <a:pt x="30632" y="546"/>
                  </a:lnTo>
                  <a:lnTo>
                    <a:pt x="30264" y="368"/>
                  </a:lnTo>
                  <a:lnTo>
                    <a:pt x="29908" y="546"/>
                  </a:lnTo>
                  <a:lnTo>
                    <a:pt x="29845" y="723"/>
                  </a:lnTo>
                  <a:lnTo>
                    <a:pt x="29743" y="1651"/>
                  </a:lnTo>
                  <a:lnTo>
                    <a:pt x="29616" y="1790"/>
                  </a:lnTo>
                  <a:lnTo>
                    <a:pt x="29260" y="1790"/>
                  </a:lnTo>
                  <a:lnTo>
                    <a:pt x="28917" y="1930"/>
                  </a:lnTo>
                  <a:lnTo>
                    <a:pt x="28790" y="2286"/>
                  </a:lnTo>
                  <a:lnTo>
                    <a:pt x="28917" y="2654"/>
                  </a:lnTo>
                  <a:lnTo>
                    <a:pt x="29260" y="2806"/>
                  </a:lnTo>
                  <a:lnTo>
                    <a:pt x="29616" y="2806"/>
                  </a:lnTo>
                  <a:lnTo>
                    <a:pt x="29756" y="2933"/>
                  </a:lnTo>
                  <a:lnTo>
                    <a:pt x="29756" y="9563"/>
                  </a:lnTo>
                  <a:lnTo>
                    <a:pt x="29616" y="9690"/>
                  </a:lnTo>
                  <a:lnTo>
                    <a:pt x="29184" y="9690"/>
                  </a:lnTo>
                  <a:lnTo>
                    <a:pt x="28854" y="9842"/>
                  </a:lnTo>
                  <a:lnTo>
                    <a:pt x="28778" y="10337"/>
                  </a:lnTo>
                  <a:lnTo>
                    <a:pt x="28854" y="10553"/>
                  </a:lnTo>
                  <a:lnTo>
                    <a:pt x="29184" y="10706"/>
                  </a:lnTo>
                  <a:lnTo>
                    <a:pt x="35077" y="10706"/>
                  </a:lnTo>
                  <a:lnTo>
                    <a:pt x="35394" y="10553"/>
                  </a:lnTo>
                  <a:lnTo>
                    <a:pt x="35534" y="10198"/>
                  </a:lnTo>
                  <a:lnTo>
                    <a:pt x="35394" y="9842"/>
                  </a:lnTo>
                  <a:lnTo>
                    <a:pt x="35077" y="9690"/>
                  </a:lnTo>
                  <a:lnTo>
                    <a:pt x="34785" y="9690"/>
                  </a:lnTo>
                  <a:lnTo>
                    <a:pt x="34671" y="7950"/>
                  </a:lnTo>
                  <a:lnTo>
                    <a:pt x="34671" y="7048"/>
                  </a:lnTo>
                  <a:lnTo>
                    <a:pt x="34671" y="5346"/>
                  </a:lnTo>
                  <a:lnTo>
                    <a:pt x="34671" y="4445"/>
                  </a:lnTo>
                  <a:lnTo>
                    <a:pt x="34785" y="2806"/>
                  </a:lnTo>
                  <a:lnTo>
                    <a:pt x="35090" y="2806"/>
                  </a:lnTo>
                  <a:lnTo>
                    <a:pt x="35420" y="2654"/>
                  </a:lnTo>
                  <a:lnTo>
                    <a:pt x="35560" y="2286"/>
                  </a:lnTo>
                  <a:close/>
                </a:path>
                <a:path w="183515" h="14604">
                  <a:moveTo>
                    <a:pt x="41249" y="13106"/>
                  </a:moveTo>
                  <a:lnTo>
                    <a:pt x="39662" y="13106"/>
                  </a:lnTo>
                  <a:lnTo>
                    <a:pt x="38582" y="13106"/>
                  </a:lnTo>
                  <a:lnTo>
                    <a:pt x="38341" y="13208"/>
                  </a:lnTo>
                  <a:lnTo>
                    <a:pt x="38252" y="13690"/>
                  </a:lnTo>
                  <a:lnTo>
                    <a:pt x="38366" y="13970"/>
                  </a:lnTo>
                  <a:lnTo>
                    <a:pt x="38722" y="14135"/>
                  </a:lnTo>
                  <a:lnTo>
                    <a:pt x="40106" y="14185"/>
                  </a:lnTo>
                  <a:lnTo>
                    <a:pt x="41148" y="13881"/>
                  </a:lnTo>
                  <a:lnTo>
                    <a:pt x="41249" y="13106"/>
                  </a:lnTo>
                  <a:close/>
                </a:path>
                <a:path w="183515" h="14604">
                  <a:moveTo>
                    <a:pt x="41363" y="1625"/>
                  </a:moveTo>
                  <a:lnTo>
                    <a:pt x="41109" y="990"/>
                  </a:lnTo>
                  <a:lnTo>
                    <a:pt x="40551" y="723"/>
                  </a:lnTo>
                  <a:lnTo>
                    <a:pt x="40157" y="723"/>
                  </a:lnTo>
                  <a:lnTo>
                    <a:pt x="40157" y="1790"/>
                  </a:lnTo>
                  <a:lnTo>
                    <a:pt x="40157" y="4445"/>
                  </a:lnTo>
                  <a:lnTo>
                    <a:pt x="40157" y="5461"/>
                  </a:lnTo>
                  <a:lnTo>
                    <a:pt x="40157" y="8343"/>
                  </a:lnTo>
                  <a:lnTo>
                    <a:pt x="37249" y="8343"/>
                  </a:lnTo>
                  <a:lnTo>
                    <a:pt x="37274" y="5461"/>
                  </a:lnTo>
                  <a:lnTo>
                    <a:pt x="40157" y="5461"/>
                  </a:lnTo>
                  <a:lnTo>
                    <a:pt x="40157" y="4445"/>
                  </a:lnTo>
                  <a:lnTo>
                    <a:pt x="37274" y="4445"/>
                  </a:lnTo>
                  <a:lnTo>
                    <a:pt x="37274" y="1790"/>
                  </a:lnTo>
                  <a:lnTo>
                    <a:pt x="40157" y="1790"/>
                  </a:lnTo>
                  <a:lnTo>
                    <a:pt x="40157" y="723"/>
                  </a:lnTo>
                  <a:lnTo>
                    <a:pt x="36931" y="723"/>
                  </a:lnTo>
                  <a:lnTo>
                    <a:pt x="36360" y="990"/>
                  </a:lnTo>
                  <a:lnTo>
                    <a:pt x="36118" y="1625"/>
                  </a:lnTo>
                  <a:lnTo>
                    <a:pt x="36055" y="9334"/>
                  </a:lnTo>
                  <a:lnTo>
                    <a:pt x="35941" y="10198"/>
                  </a:lnTo>
                  <a:lnTo>
                    <a:pt x="35204" y="12992"/>
                  </a:lnTo>
                  <a:lnTo>
                    <a:pt x="34023" y="11303"/>
                  </a:lnTo>
                  <a:lnTo>
                    <a:pt x="33655" y="11036"/>
                  </a:lnTo>
                  <a:lnTo>
                    <a:pt x="33286" y="11137"/>
                  </a:lnTo>
                  <a:lnTo>
                    <a:pt x="33210" y="11887"/>
                  </a:lnTo>
                  <a:lnTo>
                    <a:pt x="34264" y="13550"/>
                  </a:lnTo>
                  <a:lnTo>
                    <a:pt x="34582" y="13779"/>
                  </a:lnTo>
                  <a:lnTo>
                    <a:pt x="34950" y="13728"/>
                  </a:lnTo>
                  <a:lnTo>
                    <a:pt x="35077" y="13589"/>
                  </a:lnTo>
                  <a:lnTo>
                    <a:pt x="35331" y="13881"/>
                  </a:lnTo>
                  <a:lnTo>
                    <a:pt x="35775" y="14071"/>
                  </a:lnTo>
                  <a:lnTo>
                    <a:pt x="35991" y="13881"/>
                  </a:lnTo>
                  <a:lnTo>
                    <a:pt x="36118" y="13728"/>
                  </a:lnTo>
                  <a:lnTo>
                    <a:pt x="36169" y="13589"/>
                  </a:lnTo>
                  <a:lnTo>
                    <a:pt x="36423" y="13017"/>
                  </a:lnTo>
                  <a:lnTo>
                    <a:pt x="36601" y="12611"/>
                  </a:lnTo>
                  <a:lnTo>
                    <a:pt x="36868" y="11468"/>
                  </a:lnTo>
                  <a:lnTo>
                    <a:pt x="36982" y="10553"/>
                  </a:lnTo>
                  <a:lnTo>
                    <a:pt x="37071" y="9512"/>
                  </a:lnTo>
                  <a:lnTo>
                    <a:pt x="37185" y="9372"/>
                  </a:lnTo>
                  <a:lnTo>
                    <a:pt x="40157" y="9372"/>
                  </a:lnTo>
                  <a:lnTo>
                    <a:pt x="40208" y="13017"/>
                  </a:lnTo>
                  <a:lnTo>
                    <a:pt x="39890" y="13068"/>
                  </a:lnTo>
                  <a:lnTo>
                    <a:pt x="41262" y="13068"/>
                  </a:lnTo>
                  <a:lnTo>
                    <a:pt x="41363" y="9372"/>
                  </a:lnTo>
                  <a:lnTo>
                    <a:pt x="41363" y="8343"/>
                  </a:lnTo>
                  <a:lnTo>
                    <a:pt x="41363" y="5461"/>
                  </a:lnTo>
                  <a:lnTo>
                    <a:pt x="41363" y="4445"/>
                  </a:lnTo>
                  <a:lnTo>
                    <a:pt x="41363" y="1790"/>
                  </a:lnTo>
                  <a:lnTo>
                    <a:pt x="41363" y="1625"/>
                  </a:lnTo>
                  <a:close/>
                </a:path>
                <a:path w="183515" h="14604">
                  <a:moveTo>
                    <a:pt x="48031" y="1701"/>
                  </a:moveTo>
                  <a:lnTo>
                    <a:pt x="47980" y="876"/>
                  </a:lnTo>
                  <a:lnTo>
                    <a:pt x="47675" y="723"/>
                  </a:lnTo>
                  <a:lnTo>
                    <a:pt x="44577" y="723"/>
                  </a:lnTo>
                  <a:lnTo>
                    <a:pt x="44005" y="990"/>
                  </a:lnTo>
                  <a:lnTo>
                    <a:pt x="43916" y="1219"/>
                  </a:lnTo>
                  <a:lnTo>
                    <a:pt x="43840" y="13944"/>
                  </a:lnTo>
                  <a:lnTo>
                    <a:pt x="43942" y="14147"/>
                  </a:lnTo>
                  <a:lnTo>
                    <a:pt x="44284" y="14300"/>
                  </a:lnTo>
                  <a:lnTo>
                    <a:pt x="44615" y="14147"/>
                  </a:lnTo>
                  <a:lnTo>
                    <a:pt x="44716" y="13944"/>
                  </a:lnTo>
                  <a:lnTo>
                    <a:pt x="44843" y="1803"/>
                  </a:lnTo>
                  <a:lnTo>
                    <a:pt x="46977" y="1701"/>
                  </a:lnTo>
                  <a:lnTo>
                    <a:pt x="47015" y="1943"/>
                  </a:lnTo>
                  <a:lnTo>
                    <a:pt x="45974" y="4445"/>
                  </a:lnTo>
                  <a:lnTo>
                    <a:pt x="45885" y="6375"/>
                  </a:lnTo>
                  <a:lnTo>
                    <a:pt x="46545" y="7658"/>
                  </a:lnTo>
                  <a:lnTo>
                    <a:pt x="46634" y="9271"/>
                  </a:lnTo>
                  <a:lnTo>
                    <a:pt x="46494" y="9944"/>
                  </a:lnTo>
                  <a:lnTo>
                    <a:pt x="45681" y="10248"/>
                  </a:lnTo>
                  <a:lnTo>
                    <a:pt x="45389" y="10401"/>
                  </a:lnTo>
                  <a:lnTo>
                    <a:pt x="45300" y="10744"/>
                  </a:lnTo>
                  <a:lnTo>
                    <a:pt x="45491" y="11112"/>
                  </a:lnTo>
                  <a:lnTo>
                    <a:pt x="45847" y="11252"/>
                  </a:lnTo>
                  <a:lnTo>
                    <a:pt x="47231" y="10744"/>
                  </a:lnTo>
                  <a:lnTo>
                    <a:pt x="47345" y="10452"/>
                  </a:lnTo>
                  <a:lnTo>
                    <a:pt x="47688" y="9271"/>
                  </a:lnTo>
                  <a:lnTo>
                    <a:pt x="47574" y="8102"/>
                  </a:lnTo>
                  <a:lnTo>
                    <a:pt x="47472" y="7416"/>
                  </a:lnTo>
                  <a:lnTo>
                    <a:pt x="46570" y="5715"/>
                  </a:lnTo>
                  <a:lnTo>
                    <a:pt x="46532" y="5511"/>
                  </a:lnTo>
                  <a:lnTo>
                    <a:pt x="47104" y="4445"/>
                  </a:lnTo>
                  <a:lnTo>
                    <a:pt x="47574" y="3314"/>
                  </a:lnTo>
                  <a:lnTo>
                    <a:pt x="47967" y="2159"/>
                  </a:lnTo>
                  <a:lnTo>
                    <a:pt x="48031" y="1701"/>
                  </a:lnTo>
                  <a:close/>
                </a:path>
                <a:path w="183515" h="14604">
                  <a:moveTo>
                    <a:pt x="56108" y="13766"/>
                  </a:moveTo>
                  <a:lnTo>
                    <a:pt x="55981" y="13093"/>
                  </a:lnTo>
                  <a:lnTo>
                    <a:pt x="54013" y="11252"/>
                  </a:lnTo>
                  <a:lnTo>
                    <a:pt x="53987" y="11010"/>
                  </a:lnTo>
                  <a:lnTo>
                    <a:pt x="54762" y="10198"/>
                  </a:lnTo>
                  <a:lnTo>
                    <a:pt x="55918" y="8991"/>
                  </a:lnTo>
                  <a:lnTo>
                    <a:pt x="56032" y="8610"/>
                  </a:lnTo>
                  <a:lnTo>
                    <a:pt x="55867" y="8242"/>
                  </a:lnTo>
                  <a:lnTo>
                    <a:pt x="55549" y="8102"/>
                  </a:lnTo>
                  <a:lnTo>
                    <a:pt x="55219" y="8255"/>
                  </a:lnTo>
                  <a:lnTo>
                    <a:pt x="53416" y="10147"/>
                  </a:lnTo>
                  <a:lnTo>
                    <a:pt x="53251" y="10147"/>
                  </a:lnTo>
                  <a:lnTo>
                    <a:pt x="52387" y="8102"/>
                  </a:lnTo>
                  <a:lnTo>
                    <a:pt x="52387" y="7785"/>
                  </a:lnTo>
                  <a:lnTo>
                    <a:pt x="54673" y="7785"/>
                  </a:lnTo>
                  <a:lnTo>
                    <a:pt x="55257" y="7518"/>
                  </a:lnTo>
                  <a:lnTo>
                    <a:pt x="55499" y="6883"/>
                  </a:lnTo>
                  <a:lnTo>
                    <a:pt x="55499" y="4749"/>
                  </a:lnTo>
                  <a:lnTo>
                    <a:pt x="55499" y="3695"/>
                  </a:lnTo>
                  <a:lnTo>
                    <a:pt x="55499" y="1803"/>
                  </a:lnTo>
                  <a:lnTo>
                    <a:pt x="55473" y="1625"/>
                  </a:lnTo>
                  <a:lnTo>
                    <a:pt x="55257" y="1041"/>
                  </a:lnTo>
                  <a:lnTo>
                    <a:pt x="54673" y="774"/>
                  </a:lnTo>
                  <a:lnTo>
                    <a:pt x="54279" y="774"/>
                  </a:lnTo>
                  <a:lnTo>
                    <a:pt x="54279" y="1803"/>
                  </a:lnTo>
                  <a:lnTo>
                    <a:pt x="54279" y="3695"/>
                  </a:lnTo>
                  <a:lnTo>
                    <a:pt x="54279" y="4749"/>
                  </a:lnTo>
                  <a:lnTo>
                    <a:pt x="54279" y="6769"/>
                  </a:lnTo>
                  <a:lnTo>
                    <a:pt x="49771" y="6769"/>
                  </a:lnTo>
                  <a:lnTo>
                    <a:pt x="49771" y="4749"/>
                  </a:lnTo>
                  <a:lnTo>
                    <a:pt x="54279" y="4749"/>
                  </a:lnTo>
                  <a:lnTo>
                    <a:pt x="54279" y="3695"/>
                  </a:lnTo>
                  <a:lnTo>
                    <a:pt x="49771" y="3695"/>
                  </a:lnTo>
                  <a:lnTo>
                    <a:pt x="49771" y="1803"/>
                  </a:lnTo>
                  <a:lnTo>
                    <a:pt x="54279" y="1803"/>
                  </a:lnTo>
                  <a:lnTo>
                    <a:pt x="54279" y="774"/>
                  </a:lnTo>
                  <a:lnTo>
                    <a:pt x="49377" y="774"/>
                  </a:lnTo>
                  <a:lnTo>
                    <a:pt x="48818" y="1041"/>
                  </a:lnTo>
                  <a:lnTo>
                    <a:pt x="48564" y="1676"/>
                  </a:lnTo>
                  <a:lnTo>
                    <a:pt x="48437" y="12941"/>
                  </a:lnTo>
                  <a:lnTo>
                    <a:pt x="47434" y="13093"/>
                  </a:lnTo>
                  <a:lnTo>
                    <a:pt x="47129" y="13296"/>
                  </a:lnTo>
                  <a:lnTo>
                    <a:pt x="47142" y="13944"/>
                  </a:lnTo>
                  <a:lnTo>
                    <a:pt x="47548" y="14147"/>
                  </a:lnTo>
                  <a:lnTo>
                    <a:pt x="49136" y="13944"/>
                  </a:lnTo>
                  <a:lnTo>
                    <a:pt x="52603" y="12522"/>
                  </a:lnTo>
                  <a:lnTo>
                    <a:pt x="52400" y="12204"/>
                  </a:lnTo>
                  <a:lnTo>
                    <a:pt x="52057" y="12128"/>
                  </a:lnTo>
                  <a:lnTo>
                    <a:pt x="49771" y="12687"/>
                  </a:lnTo>
                  <a:lnTo>
                    <a:pt x="49771" y="7785"/>
                  </a:lnTo>
                  <a:lnTo>
                    <a:pt x="51079" y="7785"/>
                  </a:lnTo>
                  <a:lnTo>
                    <a:pt x="51206" y="7899"/>
                  </a:lnTo>
                  <a:lnTo>
                    <a:pt x="51600" y="9271"/>
                  </a:lnTo>
                  <a:lnTo>
                    <a:pt x="52146" y="10452"/>
                  </a:lnTo>
                  <a:lnTo>
                    <a:pt x="52857" y="11506"/>
                  </a:lnTo>
                  <a:lnTo>
                    <a:pt x="55359" y="13970"/>
                  </a:lnTo>
                  <a:lnTo>
                    <a:pt x="55765" y="14033"/>
                  </a:lnTo>
                  <a:lnTo>
                    <a:pt x="56108" y="13766"/>
                  </a:lnTo>
                  <a:close/>
                </a:path>
                <a:path w="183515" h="14604">
                  <a:moveTo>
                    <a:pt x="79197" y="4165"/>
                  </a:moveTo>
                  <a:lnTo>
                    <a:pt x="78930" y="3263"/>
                  </a:lnTo>
                  <a:lnTo>
                    <a:pt x="78181" y="2413"/>
                  </a:lnTo>
                  <a:lnTo>
                    <a:pt x="78079" y="5384"/>
                  </a:lnTo>
                  <a:lnTo>
                    <a:pt x="77381" y="7467"/>
                  </a:lnTo>
                  <a:lnTo>
                    <a:pt x="75552" y="8280"/>
                  </a:lnTo>
                  <a:lnTo>
                    <a:pt x="73748" y="7531"/>
                  </a:lnTo>
                  <a:lnTo>
                    <a:pt x="72986" y="5384"/>
                  </a:lnTo>
                  <a:lnTo>
                    <a:pt x="73660" y="3200"/>
                  </a:lnTo>
                  <a:lnTo>
                    <a:pt x="75552" y="2413"/>
                  </a:lnTo>
                  <a:lnTo>
                    <a:pt x="77406" y="3200"/>
                  </a:lnTo>
                  <a:lnTo>
                    <a:pt x="78079" y="5384"/>
                  </a:lnTo>
                  <a:lnTo>
                    <a:pt x="78079" y="2298"/>
                  </a:lnTo>
                  <a:lnTo>
                    <a:pt x="77622" y="1739"/>
                  </a:lnTo>
                  <a:lnTo>
                    <a:pt x="76720" y="1358"/>
                  </a:lnTo>
                  <a:lnTo>
                    <a:pt x="75552" y="1358"/>
                  </a:lnTo>
                  <a:lnTo>
                    <a:pt x="72847" y="2463"/>
                  </a:lnTo>
                  <a:lnTo>
                    <a:pt x="72161" y="3200"/>
                  </a:lnTo>
                  <a:lnTo>
                    <a:pt x="71831" y="4165"/>
                  </a:lnTo>
                  <a:lnTo>
                    <a:pt x="71831" y="6591"/>
                  </a:lnTo>
                  <a:lnTo>
                    <a:pt x="72136" y="7531"/>
                  </a:lnTo>
                  <a:lnTo>
                    <a:pt x="72771" y="8216"/>
                  </a:lnTo>
                  <a:lnTo>
                    <a:pt x="75298" y="9258"/>
                  </a:lnTo>
                  <a:lnTo>
                    <a:pt x="77355" y="8280"/>
                  </a:lnTo>
                  <a:lnTo>
                    <a:pt x="77927" y="8013"/>
                  </a:lnTo>
                  <a:lnTo>
                    <a:pt x="77622" y="9258"/>
                  </a:lnTo>
                  <a:lnTo>
                    <a:pt x="77203" y="10109"/>
                  </a:lnTo>
                  <a:lnTo>
                    <a:pt x="76568" y="10769"/>
                  </a:lnTo>
                  <a:lnTo>
                    <a:pt x="74053" y="12090"/>
                  </a:lnTo>
                  <a:lnTo>
                    <a:pt x="73761" y="12280"/>
                  </a:lnTo>
                  <a:lnTo>
                    <a:pt x="73812" y="12865"/>
                  </a:lnTo>
                  <a:lnTo>
                    <a:pt x="73914" y="13030"/>
                  </a:lnTo>
                  <a:lnTo>
                    <a:pt x="74282" y="13144"/>
                  </a:lnTo>
                  <a:lnTo>
                    <a:pt x="75844" y="12865"/>
                  </a:lnTo>
                  <a:lnTo>
                    <a:pt x="77076" y="12065"/>
                  </a:lnTo>
                  <a:lnTo>
                    <a:pt x="77952" y="10769"/>
                  </a:lnTo>
                  <a:lnTo>
                    <a:pt x="78816" y="9537"/>
                  </a:lnTo>
                  <a:lnTo>
                    <a:pt x="79197" y="8013"/>
                  </a:lnTo>
                  <a:lnTo>
                    <a:pt x="79197" y="4165"/>
                  </a:lnTo>
                  <a:close/>
                </a:path>
                <a:path w="183515" h="14604">
                  <a:moveTo>
                    <a:pt x="88099" y="8013"/>
                  </a:moveTo>
                  <a:lnTo>
                    <a:pt x="88087" y="4165"/>
                  </a:lnTo>
                  <a:lnTo>
                    <a:pt x="87820" y="3263"/>
                  </a:lnTo>
                  <a:lnTo>
                    <a:pt x="87083" y="2413"/>
                  </a:lnTo>
                  <a:lnTo>
                    <a:pt x="86982" y="5384"/>
                  </a:lnTo>
                  <a:lnTo>
                    <a:pt x="86271" y="7467"/>
                  </a:lnTo>
                  <a:lnTo>
                    <a:pt x="84442" y="8280"/>
                  </a:lnTo>
                  <a:lnTo>
                    <a:pt x="82638" y="7531"/>
                  </a:lnTo>
                  <a:lnTo>
                    <a:pt x="81876" y="5384"/>
                  </a:lnTo>
                  <a:lnTo>
                    <a:pt x="82550" y="3200"/>
                  </a:lnTo>
                  <a:lnTo>
                    <a:pt x="84442" y="2413"/>
                  </a:lnTo>
                  <a:lnTo>
                    <a:pt x="86296" y="3200"/>
                  </a:lnTo>
                  <a:lnTo>
                    <a:pt x="86982" y="5384"/>
                  </a:lnTo>
                  <a:lnTo>
                    <a:pt x="86982" y="2298"/>
                  </a:lnTo>
                  <a:lnTo>
                    <a:pt x="86512" y="1739"/>
                  </a:lnTo>
                  <a:lnTo>
                    <a:pt x="85610" y="1358"/>
                  </a:lnTo>
                  <a:lnTo>
                    <a:pt x="84442" y="1358"/>
                  </a:lnTo>
                  <a:lnTo>
                    <a:pt x="81749" y="2463"/>
                  </a:lnTo>
                  <a:lnTo>
                    <a:pt x="81064" y="3200"/>
                  </a:lnTo>
                  <a:lnTo>
                    <a:pt x="80721" y="4165"/>
                  </a:lnTo>
                  <a:lnTo>
                    <a:pt x="80721" y="6591"/>
                  </a:lnTo>
                  <a:lnTo>
                    <a:pt x="81038" y="7531"/>
                  </a:lnTo>
                  <a:lnTo>
                    <a:pt x="81661" y="8216"/>
                  </a:lnTo>
                  <a:lnTo>
                    <a:pt x="84188" y="9258"/>
                  </a:lnTo>
                  <a:lnTo>
                    <a:pt x="86258" y="8280"/>
                  </a:lnTo>
                  <a:lnTo>
                    <a:pt x="86817" y="8013"/>
                  </a:lnTo>
                  <a:lnTo>
                    <a:pt x="86525" y="9258"/>
                  </a:lnTo>
                  <a:lnTo>
                    <a:pt x="86093" y="10109"/>
                  </a:lnTo>
                  <a:lnTo>
                    <a:pt x="85471" y="10769"/>
                  </a:lnTo>
                  <a:lnTo>
                    <a:pt x="82943" y="12090"/>
                  </a:lnTo>
                  <a:lnTo>
                    <a:pt x="82651" y="12280"/>
                  </a:lnTo>
                  <a:lnTo>
                    <a:pt x="82702" y="12865"/>
                  </a:lnTo>
                  <a:lnTo>
                    <a:pt x="82804" y="13030"/>
                  </a:lnTo>
                  <a:lnTo>
                    <a:pt x="83172" y="13144"/>
                  </a:lnTo>
                  <a:lnTo>
                    <a:pt x="84734" y="12865"/>
                  </a:lnTo>
                  <a:lnTo>
                    <a:pt x="85966" y="12065"/>
                  </a:lnTo>
                  <a:lnTo>
                    <a:pt x="86842" y="10769"/>
                  </a:lnTo>
                  <a:lnTo>
                    <a:pt x="87706" y="9537"/>
                  </a:lnTo>
                  <a:lnTo>
                    <a:pt x="88099" y="8013"/>
                  </a:lnTo>
                  <a:close/>
                </a:path>
                <a:path w="183515" h="14604">
                  <a:moveTo>
                    <a:pt x="106133" y="10261"/>
                  </a:moveTo>
                  <a:lnTo>
                    <a:pt x="106006" y="9893"/>
                  </a:lnTo>
                  <a:lnTo>
                    <a:pt x="105651" y="9728"/>
                  </a:lnTo>
                  <a:lnTo>
                    <a:pt x="101053" y="9728"/>
                  </a:lnTo>
                  <a:lnTo>
                    <a:pt x="100926" y="9601"/>
                  </a:lnTo>
                  <a:lnTo>
                    <a:pt x="101003" y="6553"/>
                  </a:lnTo>
                  <a:lnTo>
                    <a:pt x="104559" y="6489"/>
                  </a:lnTo>
                  <a:lnTo>
                    <a:pt x="104902" y="6350"/>
                  </a:lnTo>
                  <a:lnTo>
                    <a:pt x="104902" y="5588"/>
                  </a:lnTo>
                  <a:lnTo>
                    <a:pt x="104559" y="5435"/>
                  </a:lnTo>
                  <a:lnTo>
                    <a:pt x="101053" y="5435"/>
                  </a:lnTo>
                  <a:lnTo>
                    <a:pt x="101053" y="2730"/>
                  </a:lnTo>
                  <a:lnTo>
                    <a:pt x="105003" y="2730"/>
                  </a:lnTo>
                  <a:lnTo>
                    <a:pt x="105346" y="2565"/>
                  </a:lnTo>
                  <a:lnTo>
                    <a:pt x="105473" y="2197"/>
                  </a:lnTo>
                  <a:lnTo>
                    <a:pt x="105333" y="1841"/>
                  </a:lnTo>
                  <a:lnTo>
                    <a:pt x="105003" y="1676"/>
                  </a:lnTo>
                  <a:lnTo>
                    <a:pt x="99783" y="1676"/>
                  </a:lnTo>
                  <a:lnTo>
                    <a:pt x="99783" y="9601"/>
                  </a:lnTo>
                  <a:lnTo>
                    <a:pt x="99656" y="9728"/>
                  </a:lnTo>
                  <a:lnTo>
                    <a:pt x="96989" y="9728"/>
                  </a:lnTo>
                  <a:lnTo>
                    <a:pt x="96989" y="6489"/>
                  </a:lnTo>
                  <a:lnTo>
                    <a:pt x="99656" y="6489"/>
                  </a:lnTo>
                  <a:lnTo>
                    <a:pt x="99783" y="9601"/>
                  </a:lnTo>
                  <a:lnTo>
                    <a:pt x="99783" y="1676"/>
                  </a:lnTo>
                  <a:lnTo>
                    <a:pt x="96888" y="1676"/>
                  </a:lnTo>
                  <a:lnTo>
                    <a:pt x="97028" y="876"/>
                  </a:lnTo>
                  <a:lnTo>
                    <a:pt x="96977" y="457"/>
                  </a:lnTo>
                  <a:lnTo>
                    <a:pt x="96647" y="190"/>
                  </a:lnTo>
                  <a:lnTo>
                    <a:pt x="96215" y="266"/>
                  </a:lnTo>
                  <a:lnTo>
                    <a:pt x="95948" y="647"/>
                  </a:lnTo>
                  <a:lnTo>
                    <a:pt x="95377" y="2578"/>
                  </a:lnTo>
                  <a:lnTo>
                    <a:pt x="94602" y="4279"/>
                  </a:lnTo>
                  <a:lnTo>
                    <a:pt x="93751" y="5702"/>
                  </a:lnTo>
                  <a:lnTo>
                    <a:pt x="93675" y="6489"/>
                  </a:lnTo>
                  <a:lnTo>
                    <a:pt x="93789" y="6692"/>
                  </a:lnTo>
                  <a:lnTo>
                    <a:pt x="94195" y="6807"/>
                  </a:lnTo>
                  <a:lnTo>
                    <a:pt x="94551" y="6553"/>
                  </a:lnTo>
                  <a:lnTo>
                    <a:pt x="95288" y="5308"/>
                  </a:lnTo>
                  <a:lnTo>
                    <a:pt x="95834" y="4165"/>
                  </a:lnTo>
                  <a:lnTo>
                    <a:pt x="96342" y="2844"/>
                  </a:lnTo>
                  <a:lnTo>
                    <a:pt x="96520" y="2730"/>
                  </a:lnTo>
                  <a:lnTo>
                    <a:pt x="99656" y="2730"/>
                  </a:lnTo>
                  <a:lnTo>
                    <a:pt x="99695" y="5397"/>
                  </a:lnTo>
                  <a:lnTo>
                    <a:pt x="96583" y="5435"/>
                  </a:lnTo>
                  <a:lnTo>
                    <a:pt x="96012" y="5702"/>
                  </a:lnTo>
                  <a:lnTo>
                    <a:pt x="95783" y="6311"/>
                  </a:lnTo>
                  <a:lnTo>
                    <a:pt x="95770" y="9601"/>
                  </a:lnTo>
                  <a:lnTo>
                    <a:pt x="95631" y="9728"/>
                  </a:lnTo>
                  <a:lnTo>
                    <a:pt x="93713" y="9728"/>
                  </a:lnTo>
                  <a:lnTo>
                    <a:pt x="93383" y="9893"/>
                  </a:lnTo>
                  <a:lnTo>
                    <a:pt x="93230" y="10261"/>
                  </a:lnTo>
                  <a:lnTo>
                    <a:pt x="93383" y="10642"/>
                  </a:lnTo>
                  <a:lnTo>
                    <a:pt x="93713" y="10795"/>
                  </a:lnTo>
                  <a:lnTo>
                    <a:pt x="99656" y="10795"/>
                  </a:lnTo>
                  <a:lnTo>
                    <a:pt x="99783" y="10947"/>
                  </a:lnTo>
                  <a:lnTo>
                    <a:pt x="99783" y="13779"/>
                  </a:lnTo>
                  <a:lnTo>
                    <a:pt x="99949" y="14236"/>
                  </a:lnTo>
                  <a:lnTo>
                    <a:pt x="100355" y="14414"/>
                  </a:lnTo>
                  <a:lnTo>
                    <a:pt x="100774" y="14236"/>
                  </a:lnTo>
                  <a:lnTo>
                    <a:pt x="100926" y="13779"/>
                  </a:lnTo>
                  <a:lnTo>
                    <a:pt x="100926" y="10947"/>
                  </a:lnTo>
                  <a:lnTo>
                    <a:pt x="101053" y="10795"/>
                  </a:lnTo>
                  <a:lnTo>
                    <a:pt x="105651" y="10795"/>
                  </a:lnTo>
                  <a:lnTo>
                    <a:pt x="106006" y="10642"/>
                  </a:lnTo>
                  <a:lnTo>
                    <a:pt x="106133" y="10261"/>
                  </a:lnTo>
                  <a:close/>
                </a:path>
                <a:path w="183515" h="14604">
                  <a:moveTo>
                    <a:pt x="118516" y="8013"/>
                  </a:moveTo>
                  <a:lnTo>
                    <a:pt x="118503" y="4165"/>
                  </a:lnTo>
                  <a:lnTo>
                    <a:pt x="118237" y="3263"/>
                  </a:lnTo>
                  <a:lnTo>
                    <a:pt x="117513" y="2413"/>
                  </a:lnTo>
                  <a:lnTo>
                    <a:pt x="117398" y="2286"/>
                  </a:lnTo>
                  <a:lnTo>
                    <a:pt x="117398" y="5384"/>
                  </a:lnTo>
                  <a:lnTo>
                    <a:pt x="116687" y="7467"/>
                  </a:lnTo>
                  <a:lnTo>
                    <a:pt x="114858" y="8280"/>
                  </a:lnTo>
                  <a:lnTo>
                    <a:pt x="113055" y="7531"/>
                  </a:lnTo>
                  <a:lnTo>
                    <a:pt x="112293" y="5384"/>
                  </a:lnTo>
                  <a:lnTo>
                    <a:pt x="112966" y="3200"/>
                  </a:lnTo>
                  <a:lnTo>
                    <a:pt x="114858" y="2413"/>
                  </a:lnTo>
                  <a:lnTo>
                    <a:pt x="116713" y="3200"/>
                  </a:lnTo>
                  <a:lnTo>
                    <a:pt x="117398" y="5384"/>
                  </a:lnTo>
                  <a:lnTo>
                    <a:pt x="117398" y="2286"/>
                  </a:lnTo>
                  <a:lnTo>
                    <a:pt x="116928" y="1739"/>
                  </a:lnTo>
                  <a:lnTo>
                    <a:pt x="116027" y="1358"/>
                  </a:lnTo>
                  <a:lnTo>
                    <a:pt x="114858" y="1358"/>
                  </a:lnTo>
                  <a:lnTo>
                    <a:pt x="112153" y="2463"/>
                  </a:lnTo>
                  <a:lnTo>
                    <a:pt x="111467" y="3200"/>
                  </a:lnTo>
                  <a:lnTo>
                    <a:pt x="111137" y="4165"/>
                  </a:lnTo>
                  <a:lnTo>
                    <a:pt x="111137" y="6591"/>
                  </a:lnTo>
                  <a:lnTo>
                    <a:pt x="111442" y="7531"/>
                  </a:lnTo>
                  <a:lnTo>
                    <a:pt x="112077" y="8216"/>
                  </a:lnTo>
                  <a:lnTo>
                    <a:pt x="114604" y="9258"/>
                  </a:lnTo>
                  <a:lnTo>
                    <a:pt x="116674" y="8280"/>
                  </a:lnTo>
                  <a:lnTo>
                    <a:pt x="117233" y="8013"/>
                  </a:lnTo>
                  <a:lnTo>
                    <a:pt x="116941" y="9258"/>
                  </a:lnTo>
                  <a:lnTo>
                    <a:pt x="116509" y="10109"/>
                  </a:lnTo>
                  <a:lnTo>
                    <a:pt x="115887" y="10769"/>
                  </a:lnTo>
                  <a:lnTo>
                    <a:pt x="113360" y="12090"/>
                  </a:lnTo>
                  <a:lnTo>
                    <a:pt x="113068" y="12280"/>
                  </a:lnTo>
                  <a:lnTo>
                    <a:pt x="113118" y="12865"/>
                  </a:lnTo>
                  <a:lnTo>
                    <a:pt x="113220" y="13030"/>
                  </a:lnTo>
                  <a:lnTo>
                    <a:pt x="113588" y="13144"/>
                  </a:lnTo>
                  <a:lnTo>
                    <a:pt x="115150" y="12865"/>
                  </a:lnTo>
                  <a:lnTo>
                    <a:pt x="116395" y="12065"/>
                  </a:lnTo>
                  <a:lnTo>
                    <a:pt x="117259" y="10769"/>
                  </a:lnTo>
                  <a:lnTo>
                    <a:pt x="118122" y="9537"/>
                  </a:lnTo>
                  <a:lnTo>
                    <a:pt x="118516" y="8013"/>
                  </a:lnTo>
                  <a:close/>
                </a:path>
                <a:path w="183515" h="14604">
                  <a:moveTo>
                    <a:pt x="127406" y="8013"/>
                  </a:moveTo>
                  <a:lnTo>
                    <a:pt x="127393" y="4165"/>
                  </a:lnTo>
                  <a:lnTo>
                    <a:pt x="127139" y="3263"/>
                  </a:lnTo>
                  <a:lnTo>
                    <a:pt x="126403" y="2413"/>
                  </a:lnTo>
                  <a:lnTo>
                    <a:pt x="126301" y="5384"/>
                  </a:lnTo>
                  <a:lnTo>
                    <a:pt x="125590" y="7467"/>
                  </a:lnTo>
                  <a:lnTo>
                    <a:pt x="123761" y="8280"/>
                  </a:lnTo>
                  <a:lnTo>
                    <a:pt x="121945" y="7531"/>
                  </a:lnTo>
                  <a:lnTo>
                    <a:pt x="121196" y="5384"/>
                  </a:lnTo>
                  <a:lnTo>
                    <a:pt x="121869" y="3200"/>
                  </a:lnTo>
                  <a:lnTo>
                    <a:pt x="123761" y="2413"/>
                  </a:lnTo>
                  <a:lnTo>
                    <a:pt x="125615" y="3200"/>
                  </a:lnTo>
                  <a:lnTo>
                    <a:pt x="126301" y="5384"/>
                  </a:lnTo>
                  <a:lnTo>
                    <a:pt x="126301" y="2298"/>
                  </a:lnTo>
                  <a:lnTo>
                    <a:pt x="125831" y="1739"/>
                  </a:lnTo>
                  <a:lnTo>
                    <a:pt x="124929" y="1358"/>
                  </a:lnTo>
                  <a:lnTo>
                    <a:pt x="123761" y="1358"/>
                  </a:lnTo>
                  <a:lnTo>
                    <a:pt x="121069" y="2463"/>
                  </a:lnTo>
                  <a:lnTo>
                    <a:pt x="120383" y="3200"/>
                  </a:lnTo>
                  <a:lnTo>
                    <a:pt x="120040" y="4165"/>
                  </a:lnTo>
                  <a:lnTo>
                    <a:pt x="120040" y="6591"/>
                  </a:lnTo>
                  <a:lnTo>
                    <a:pt x="120357" y="7531"/>
                  </a:lnTo>
                  <a:lnTo>
                    <a:pt x="120980" y="8216"/>
                  </a:lnTo>
                  <a:lnTo>
                    <a:pt x="123507" y="9258"/>
                  </a:lnTo>
                  <a:lnTo>
                    <a:pt x="125564" y="8280"/>
                  </a:lnTo>
                  <a:lnTo>
                    <a:pt x="126136" y="8013"/>
                  </a:lnTo>
                  <a:lnTo>
                    <a:pt x="125844" y="9258"/>
                  </a:lnTo>
                  <a:lnTo>
                    <a:pt x="125412" y="10109"/>
                  </a:lnTo>
                  <a:lnTo>
                    <a:pt x="124790" y="10769"/>
                  </a:lnTo>
                  <a:lnTo>
                    <a:pt x="122262" y="12090"/>
                  </a:lnTo>
                  <a:lnTo>
                    <a:pt x="121983" y="12280"/>
                  </a:lnTo>
                  <a:lnTo>
                    <a:pt x="122008" y="12865"/>
                  </a:lnTo>
                  <a:lnTo>
                    <a:pt x="122123" y="13030"/>
                  </a:lnTo>
                  <a:lnTo>
                    <a:pt x="122491" y="13144"/>
                  </a:lnTo>
                  <a:lnTo>
                    <a:pt x="124053" y="12865"/>
                  </a:lnTo>
                  <a:lnTo>
                    <a:pt x="125285" y="12065"/>
                  </a:lnTo>
                  <a:lnTo>
                    <a:pt x="127025" y="9537"/>
                  </a:lnTo>
                  <a:lnTo>
                    <a:pt x="127406" y="8013"/>
                  </a:lnTo>
                  <a:close/>
                </a:path>
                <a:path w="183515" h="14604">
                  <a:moveTo>
                    <a:pt x="143878" y="13157"/>
                  </a:moveTo>
                  <a:lnTo>
                    <a:pt x="142062" y="13157"/>
                  </a:lnTo>
                  <a:lnTo>
                    <a:pt x="140335" y="13157"/>
                  </a:lnTo>
                  <a:lnTo>
                    <a:pt x="140131" y="13246"/>
                  </a:lnTo>
                  <a:lnTo>
                    <a:pt x="140093" y="13931"/>
                  </a:lnTo>
                  <a:lnTo>
                    <a:pt x="140474" y="14185"/>
                  </a:lnTo>
                  <a:lnTo>
                    <a:pt x="142278" y="14249"/>
                  </a:lnTo>
                  <a:lnTo>
                    <a:pt x="143738" y="13931"/>
                  </a:lnTo>
                  <a:lnTo>
                    <a:pt x="143878" y="13157"/>
                  </a:lnTo>
                  <a:close/>
                </a:path>
                <a:path w="183515" h="14604">
                  <a:moveTo>
                    <a:pt x="144030" y="1562"/>
                  </a:moveTo>
                  <a:lnTo>
                    <a:pt x="143776" y="939"/>
                  </a:lnTo>
                  <a:lnTo>
                    <a:pt x="143205" y="685"/>
                  </a:lnTo>
                  <a:lnTo>
                    <a:pt x="142913" y="685"/>
                  </a:lnTo>
                  <a:lnTo>
                    <a:pt x="142913" y="1866"/>
                  </a:lnTo>
                  <a:lnTo>
                    <a:pt x="142913" y="4279"/>
                  </a:lnTo>
                  <a:lnTo>
                    <a:pt x="142913" y="5575"/>
                  </a:lnTo>
                  <a:lnTo>
                    <a:pt x="142913" y="8229"/>
                  </a:lnTo>
                  <a:lnTo>
                    <a:pt x="142773" y="8343"/>
                  </a:lnTo>
                  <a:lnTo>
                    <a:pt x="135763" y="8343"/>
                  </a:lnTo>
                  <a:lnTo>
                    <a:pt x="135801" y="5435"/>
                  </a:lnTo>
                  <a:lnTo>
                    <a:pt x="142773" y="5435"/>
                  </a:lnTo>
                  <a:lnTo>
                    <a:pt x="142913" y="5575"/>
                  </a:lnTo>
                  <a:lnTo>
                    <a:pt x="142913" y="4279"/>
                  </a:lnTo>
                  <a:lnTo>
                    <a:pt x="142773" y="4406"/>
                  </a:lnTo>
                  <a:lnTo>
                    <a:pt x="135801" y="4406"/>
                  </a:lnTo>
                  <a:lnTo>
                    <a:pt x="135801" y="1714"/>
                  </a:lnTo>
                  <a:lnTo>
                    <a:pt x="142773" y="1714"/>
                  </a:lnTo>
                  <a:lnTo>
                    <a:pt x="142913" y="1866"/>
                  </a:lnTo>
                  <a:lnTo>
                    <a:pt x="142913" y="685"/>
                  </a:lnTo>
                  <a:lnTo>
                    <a:pt x="135369" y="685"/>
                  </a:lnTo>
                  <a:lnTo>
                    <a:pt x="134797" y="939"/>
                  </a:lnTo>
                  <a:lnTo>
                    <a:pt x="134556" y="1562"/>
                  </a:lnTo>
                  <a:lnTo>
                    <a:pt x="134543" y="8343"/>
                  </a:lnTo>
                  <a:lnTo>
                    <a:pt x="134416" y="9512"/>
                  </a:lnTo>
                  <a:lnTo>
                    <a:pt x="134175" y="10515"/>
                  </a:lnTo>
                  <a:lnTo>
                    <a:pt x="132791" y="13258"/>
                  </a:lnTo>
                  <a:lnTo>
                    <a:pt x="132664" y="13652"/>
                  </a:lnTo>
                  <a:lnTo>
                    <a:pt x="132867" y="14033"/>
                  </a:lnTo>
                  <a:lnTo>
                    <a:pt x="133286" y="14160"/>
                  </a:lnTo>
                  <a:lnTo>
                    <a:pt x="133692" y="13957"/>
                  </a:lnTo>
                  <a:lnTo>
                    <a:pt x="134670" y="12725"/>
                  </a:lnTo>
                  <a:lnTo>
                    <a:pt x="135280" y="11252"/>
                  </a:lnTo>
                  <a:lnTo>
                    <a:pt x="135534" y="9499"/>
                  </a:lnTo>
                  <a:lnTo>
                    <a:pt x="135661" y="9372"/>
                  </a:lnTo>
                  <a:lnTo>
                    <a:pt x="142773" y="9372"/>
                  </a:lnTo>
                  <a:lnTo>
                    <a:pt x="142836" y="12725"/>
                  </a:lnTo>
                  <a:lnTo>
                    <a:pt x="142786" y="13042"/>
                  </a:lnTo>
                  <a:lnTo>
                    <a:pt x="142379" y="13106"/>
                  </a:lnTo>
                  <a:lnTo>
                    <a:pt x="143891" y="13106"/>
                  </a:lnTo>
                  <a:lnTo>
                    <a:pt x="143954" y="12725"/>
                  </a:lnTo>
                  <a:lnTo>
                    <a:pt x="144030" y="9372"/>
                  </a:lnTo>
                  <a:lnTo>
                    <a:pt x="144030" y="8343"/>
                  </a:lnTo>
                  <a:lnTo>
                    <a:pt x="144030" y="5435"/>
                  </a:lnTo>
                  <a:lnTo>
                    <a:pt x="144030" y="4406"/>
                  </a:lnTo>
                  <a:lnTo>
                    <a:pt x="144030" y="1714"/>
                  </a:lnTo>
                  <a:lnTo>
                    <a:pt x="144030" y="1562"/>
                  </a:lnTo>
                  <a:close/>
                </a:path>
                <a:path w="183515" h="14604">
                  <a:moveTo>
                    <a:pt x="157835" y="8013"/>
                  </a:moveTo>
                  <a:lnTo>
                    <a:pt x="157822" y="4165"/>
                  </a:lnTo>
                  <a:lnTo>
                    <a:pt x="157556" y="3263"/>
                  </a:lnTo>
                  <a:lnTo>
                    <a:pt x="156832" y="2413"/>
                  </a:lnTo>
                  <a:lnTo>
                    <a:pt x="156718" y="2286"/>
                  </a:lnTo>
                  <a:lnTo>
                    <a:pt x="156718" y="5384"/>
                  </a:lnTo>
                  <a:lnTo>
                    <a:pt x="156006" y="7467"/>
                  </a:lnTo>
                  <a:lnTo>
                    <a:pt x="154178" y="8280"/>
                  </a:lnTo>
                  <a:lnTo>
                    <a:pt x="152374" y="7531"/>
                  </a:lnTo>
                  <a:lnTo>
                    <a:pt x="151612" y="5384"/>
                  </a:lnTo>
                  <a:lnTo>
                    <a:pt x="152285" y="3200"/>
                  </a:lnTo>
                  <a:lnTo>
                    <a:pt x="154178" y="2413"/>
                  </a:lnTo>
                  <a:lnTo>
                    <a:pt x="156032" y="3200"/>
                  </a:lnTo>
                  <a:lnTo>
                    <a:pt x="156718" y="5384"/>
                  </a:lnTo>
                  <a:lnTo>
                    <a:pt x="156718" y="2286"/>
                  </a:lnTo>
                  <a:lnTo>
                    <a:pt x="156248" y="1739"/>
                  </a:lnTo>
                  <a:lnTo>
                    <a:pt x="155346" y="1358"/>
                  </a:lnTo>
                  <a:lnTo>
                    <a:pt x="154178" y="1358"/>
                  </a:lnTo>
                  <a:lnTo>
                    <a:pt x="151472" y="2463"/>
                  </a:lnTo>
                  <a:lnTo>
                    <a:pt x="150799" y="3200"/>
                  </a:lnTo>
                  <a:lnTo>
                    <a:pt x="150456" y="4165"/>
                  </a:lnTo>
                  <a:lnTo>
                    <a:pt x="150456" y="6591"/>
                  </a:lnTo>
                  <a:lnTo>
                    <a:pt x="150761" y="7531"/>
                  </a:lnTo>
                  <a:lnTo>
                    <a:pt x="151396" y="8216"/>
                  </a:lnTo>
                  <a:lnTo>
                    <a:pt x="153924" y="9258"/>
                  </a:lnTo>
                  <a:lnTo>
                    <a:pt x="155994" y="8280"/>
                  </a:lnTo>
                  <a:lnTo>
                    <a:pt x="156552" y="8013"/>
                  </a:lnTo>
                  <a:lnTo>
                    <a:pt x="156260" y="9258"/>
                  </a:lnTo>
                  <a:lnTo>
                    <a:pt x="155829" y="10109"/>
                  </a:lnTo>
                  <a:lnTo>
                    <a:pt x="155206" y="10769"/>
                  </a:lnTo>
                  <a:lnTo>
                    <a:pt x="152679" y="12090"/>
                  </a:lnTo>
                  <a:lnTo>
                    <a:pt x="152387" y="12280"/>
                  </a:lnTo>
                  <a:lnTo>
                    <a:pt x="152438" y="12865"/>
                  </a:lnTo>
                  <a:lnTo>
                    <a:pt x="152539" y="13030"/>
                  </a:lnTo>
                  <a:lnTo>
                    <a:pt x="152908" y="13144"/>
                  </a:lnTo>
                  <a:lnTo>
                    <a:pt x="154470" y="12865"/>
                  </a:lnTo>
                  <a:lnTo>
                    <a:pt x="155702" y="12065"/>
                  </a:lnTo>
                  <a:lnTo>
                    <a:pt x="156578" y="10769"/>
                  </a:lnTo>
                  <a:lnTo>
                    <a:pt x="157441" y="9537"/>
                  </a:lnTo>
                  <a:lnTo>
                    <a:pt x="157835" y="8013"/>
                  </a:lnTo>
                  <a:close/>
                </a:path>
                <a:path w="183515" h="14604">
                  <a:moveTo>
                    <a:pt x="166738" y="8013"/>
                  </a:moveTo>
                  <a:lnTo>
                    <a:pt x="166725" y="4165"/>
                  </a:lnTo>
                  <a:lnTo>
                    <a:pt x="166446" y="3263"/>
                  </a:lnTo>
                  <a:lnTo>
                    <a:pt x="165722" y="2413"/>
                  </a:lnTo>
                  <a:lnTo>
                    <a:pt x="165608" y="2286"/>
                  </a:lnTo>
                  <a:lnTo>
                    <a:pt x="165608" y="5384"/>
                  </a:lnTo>
                  <a:lnTo>
                    <a:pt x="164896" y="7467"/>
                  </a:lnTo>
                  <a:lnTo>
                    <a:pt x="163068" y="8280"/>
                  </a:lnTo>
                  <a:lnTo>
                    <a:pt x="161264" y="7531"/>
                  </a:lnTo>
                  <a:lnTo>
                    <a:pt x="160502" y="5384"/>
                  </a:lnTo>
                  <a:lnTo>
                    <a:pt x="161175" y="3200"/>
                  </a:lnTo>
                  <a:lnTo>
                    <a:pt x="163068" y="2413"/>
                  </a:lnTo>
                  <a:lnTo>
                    <a:pt x="164934" y="3200"/>
                  </a:lnTo>
                  <a:lnTo>
                    <a:pt x="165608" y="5384"/>
                  </a:lnTo>
                  <a:lnTo>
                    <a:pt x="165608" y="2286"/>
                  </a:lnTo>
                  <a:lnTo>
                    <a:pt x="165138" y="1739"/>
                  </a:lnTo>
                  <a:lnTo>
                    <a:pt x="164236" y="1358"/>
                  </a:lnTo>
                  <a:lnTo>
                    <a:pt x="163068" y="1358"/>
                  </a:lnTo>
                  <a:lnTo>
                    <a:pt x="160375" y="2463"/>
                  </a:lnTo>
                  <a:lnTo>
                    <a:pt x="159689" y="3200"/>
                  </a:lnTo>
                  <a:lnTo>
                    <a:pt x="159346" y="4165"/>
                  </a:lnTo>
                  <a:lnTo>
                    <a:pt x="159346" y="6591"/>
                  </a:lnTo>
                  <a:lnTo>
                    <a:pt x="159664" y="7531"/>
                  </a:lnTo>
                  <a:lnTo>
                    <a:pt x="160286" y="8216"/>
                  </a:lnTo>
                  <a:lnTo>
                    <a:pt x="162814" y="9258"/>
                  </a:lnTo>
                  <a:lnTo>
                    <a:pt x="164884" y="8280"/>
                  </a:lnTo>
                  <a:lnTo>
                    <a:pt x="165442" y="8013"/>
                  </a:lnTo>
                  <a:lnTo>
                    <a:pt x="165163" y="9258"/>
                  </a:lnTo>
                  <a:lnTo>
                    <a:pt x="164719" y="10109"/>
                  </a:lnTo>
                  <a:lnTo>
                    <a:pt x="164096" y="10769"/>
                  </a:lnTo>
                  <a:lnTo>
                    <a:pt x="161569" y="12090"/>
                  </a:lnTo>
                  <a:lnTo>
                    <a:pt x="161290" y="12280"/>
                  </a:lnTo>
                  <a:lnTo>
                    <a:pt x="161328" y="12865"/>
                  </a:lnTo>
                  <a:lnTo>
                    <a:pt x="161429" y="13030"/>
                  </a:lnTo>
                  <a:lnTo>
                    <a:pt x="161798" y="13144"/>
                  </a:lnTo>
                  <a:lnTo>
                    <a:pt x="163360" y="12865"/>
                  </a:lnTo>
                  <a:lnTo>
                    <a:pt x="164604" y="12065"/>
                  </a:lnTo>
                  <a:lnTo>
                    <a:pt x="166331" y="9537"/>
                  </a:lnTo>
                  <a:lnTo>
                    <a:pt x="166738" y="8013"/>
                  </a:lnTo>
                  <a:close/>
                </a:path>
                <a:path w="183515" h="14604">
                  <a:moveTo>
                    <a:pt x="183349" y="1714"/>
                  </a:moveTo>
                  <a:lnTo>
                    <a:pt x="183108" y="1092"/>
                  </a:lnTo>
                  <a:lnTo>
                    <a:pt x="182537" y="838"/>
                  </a:lnTo>
                  <a:lnTo>
                    <a:pt x="182232" y="838"/>
                  </a:lnTo>
                  <a:lnTo>
                    <a:pt x="182232" y="2044"/>
                  </a:lnTo>
                  <a:lnTo>
                    <a:pt x="182232" y="6223"/>
                  </a:lnTo>
                  <a:lnTo>
                    <a:pt x="182232" y="7543"/>
                  </a:lnTo>
                  <a:lnTo>
                    <a:pt x="182232" y="12052"/>
                  </a:lnTo>
                  <a:lnTo>
                    <a:pt x="182092" y="12204"/>
                  </a:lnTo>
                  <a:lnTo>
                    <a:pt x="174561" y="12204"/>
                  </a:lnTo>
                  <a:lnTo>
                    <a:pt x="174421" y="12052"/>
                  </a:lnTo>
                  <a:lnTo>
                    <a:pt x="174421" y="7543"/>
                  </a:lnTo>
                  <a:lnTo>
                    <a:pt x="174561" y="7404"/>
                  </a:lnTo>
                  <a:lnTo>
                    <a:pt x="182092" y="7404"/>
                  </a:lnTo>
                  <a:lnTo>
                    <a:pt x="182232" y="7543"/>
                  </a:lnTo>
                  <a:lnTo>
                    <a:pt x="182232" y="6223"/>
                  </a:lnTo>
                  <a:lnTo>
                    <a:pt x="182092" y="6362"/>
                  </a:lnTo>
                  <a:lnTo>
                    <a:pt x="174561" y="6362"/>
                  </a:lnTo>
                  <a:lnTo>
                    <a:pt x="174421" y="6223"/>
                  </a:lnTo>
                  <a:lnTo>
                    <a:pt x="174421" y="2044"/>
                  </a:lnTo>
                  <a:lnTo>
                    <a:pt x="174561" y="1917"/>
                  </a:lnTo>
                  <a:lnTo>
                    <a:pt x="182092" y="1917"/>
                  </a:lnTo>
                  <a:lnTo>
                    <a:pt x="182232" y="2044"/>
                  </a:lnTo>
                  <a:lnTo>
                    <a:pt x="182232" y="838"/>
                  </a:lnTo>
                  <a:lnTo>
                    <a:pt x="174129" y="838"/>
                  </a:lnTo>
                  <a:lnTo>
                    <a:pt x="173558" y="1092"/>
                  </a:lnTo>
                  <a:lnTo>
                    <a:pt x="173304" y="1714"/>
                  </a:lnTo>
                  <a:lnTo>
                    <a:pt x="173304" y="13627"/>
                  </a:lnTo>
                  <a:lnTo>
                    <a:pt x="173469" y="14071"/>
                  </a:lnTo>
                  <a:lnTo>
                    <a:pt x="173863" y="14249"/>
                  </a:lnTo>
                  <a:lnTo>
                    <a:pt x="174269" y="14071"/>
                  </a:lnTo>
                  <a:lnTo>
                    <a:pt x="174421" y="13627"/>
                  </a:lnTo>
                  <a:lnTo>
                    <a:pt x="174421" y="13385"/>
                  </a:lnTo>
                  <a:lnTo>
                    <a:pt x="174561" y="13246"/>
                  </a:lnTo>
                  <a:lnTo>
                    <a:pt x="182092" y="13246"/>
                  </a:lnTo>
                  <a:lnTo>
                    <a:pt x="182232" y="13385"/>
                  </a:lnTo>
                  <a:lnTo>
                    <a:pt x="182232" y="13627"/>
                  </a:lnTo>
                  <a:lnTo>
                    <a:pt x="182384" y="14071"/>
                  </a:lnTo>
                  <a:lnTo>
                    <a:pt x="182791" y="14249"/>
                  </a:lnTo>
                  <a:lnTo>
                    <a:pt x="183184" y="14071"/>
                  </a:lnTo>
                  <a:lnTo>
                    <a:pt x="183349" y="13627"/>
                  </a:lnTo>
                  <a:lnTo>
                    <a:pt x="183349" y="13246"/>
                  </a:lnTo>
                  <a:lnTo>
                    <a:pt x="183349" y="12204"/>
                  </a:lnTo>
                  <a:lnTo>
                    <a:pt x="183349" y="7404"/>
                  </a:lnTo>
                  <a:lnTo>
                    <a:pt x="183349" y="6362"/>
                  </a:lnTo>
                  <a:lnTo>
                    <a:pt x="183349" y="1917"/>
                  </a:lnTo>
                  <a:lnTo>
                    <a:pt x="183349" y="1714"/>
                  </a:lnTo>
                  <a:close/>
                </a:path>
              </a:pathLst>
            </a:custGeom>
            <a:solidFill>
              <a:srgbClr val="3F25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2" name="object 105"/>
            <p:cNvSpPr/>
            <p:nvPr/>
          </p:nvSpPr>
          <p:spPr>
            <a:xfrm>
              <a:off x="9407598" y="9036195"/>
              <a:ext cx="144493" cy="139952"/>
            </a:xfrm>
            <a:custGeom>
              <a:avLst/>
              <a:gdLst/>
              <a:ahLst/>
              <a:cxnLst/>
              <a:rect l="l" t="t" r="r" b="b"/>
              <a:pathLst>
                <a:path w="55245" h="55245">
                  <a:moveTo>
                    <a:pt x="23583" y="18757"/>
                  </a:moveTo>
                  <a:lnTo>
                    <a:pt x="22555" y="17729"/>
                  </a:lnTo>
                  <a:lnTo>
                    <a:pt x="21539" y="18757"/>
                  </a:lnTo>
                  <a:lnTo>
                    <a:pt x="21539" y="25209"/>
                  </a:lnTo>
                  <a:lnTo>
                    <a:pt x="16751" y="25209"/>
                  </a:lnTo>
                  <a:lnTo>
                    <a:pt x="15735" y="26225"/>
                  </a:lnTo>
                  <a:lnTo>
                    <a:pt x="16751" y="27254"/>
                  </a:lnTo>
                  <a:lnTo>
                    <a:pt x="22555" y="27254"/>
                  </a:lnTo>
                  <a:lnTo>
                    <a:pt x="23583" y="26225"/>
                  </a:lnTo>
                  <a:lnTo>
                    <a:pt x="23583" y="18757"/>
                  </a:lnTo>
                  <a:close/>
                </a:path>
                <a:path w="55245" h="55245">
                  <a:moveTo>
                    <a:pt x="23914" y="8648"/>
                  </a:moveTo>
                  <a:lnTo>
                    <a:pt x="22898" y="7620"/>
                  </a:lnTo>
                  <a:lnTo>
                    <a:pt x="21183" y="7620"/>
                  </a:lnTo>
                  <a:lnTo>
                    <a:pt x="21183" y="5130"/>
                  </a:lnTo>
                  <a:lnTo>
                    <a:pt x="20167" y="4102"/>
                  </a:lnTo>
                  <a:lnTo>
                    <a:pt x="19138" y="5130"/>
                  </a:lnTo>
                  <a:lnTo>
                    <a:pt x="19138" y="7620"/>
                  </a:lnTo>
                  <a:lnTo>
                    <a:pt x="16395" y="7620"/>
                  </a:lnTo>
                  <a:lnTo>
                    <a:pt x="15379" y="8648"/>
                  </a:lnTo>
                  <a:lnTo>
                    <a:pt x="16395" y="9664"/>
                  </a:lnTo>
                  <a:lnTo>
                    <a:pt x="19138" y="9664"/>
                  </a:lnTo>
                  <a:lnTo>
                    <a:pt x="19138" y="12890"/>
                  </a:lnTo>
                  <a:lnTo>
                    <a:pt x="15722" y="12890"/>
                  </a:lnTo>
                  <a:lnTo>
                    <a:pt x="14706" y="13906"/>
                  </a:lnTo>
                  <a:lnTo>
                    <a:pt x="15722" y="14935"/>
                  </a:lnTo>
                  <a:lnTo>
                    <a:pt x="20154" y="14935"/>
                  </a:lnTo>
                  <a:lnTo>
                    <a:pt x="20459" y="14935"/>
                  </a:lnTo>
                  <a:lnTo>
                    <a:pt x="12496" y="25209"/>
                  </a:lnTo>
                  <a:lnTo>
                    <a:pt x="6845" y="25209"/>
                  </a:lnTo>
                  <a:lnTo>
                    <a:pt x="6845" y="15367"/>
                  </a:lnTo>
                  <a:lnTo>
                    <a:pt x="12992" y="15367"/>
                  </a:lnTo>
                  <a:lnTo>
                    <a:pt x="14020" y="14351"/>
                  </a:lnTo>
                  <a:lnTo>
                    <a:pt x="14020" y="8191"/>
                  </a:lnTo>
                  <a:lnTo>
                    <a:pt x="12992" y="7175"/>
                  </a:lnTo>
                  <a:lnTo>
                    <a:pt x="6159" y="7175"/>
                  </a:lnTo>
                  <a:lnTo>
                    <a:pt x="5130" y="8191"/>
                  </a:lnTo>
                  <a:lnTo>
                    <a:pt x="6159" y="9220"/>
                  </a:lnTo>
                  <a:lnTo>
                    <a:pt x="11963" y="9220"/>
                  </a:lnTo>
                  <a:lnTo>
                    <a:pt x="11963" y="13322"/>
                  </a:lnTo>
                  <a:lnTo>
                    <a:pt x="5829" y="13322"/>
                  </a:lnTo>
                  <a:lnTo>
                    <a:pt x="4787" y="14351"/>
                  </a:lnTo>
                  <a:lnTo>
                    <a:pt x="4787" y="26225"/>
                  </a:lnTo>
                  <a:lnTo>
                    <a:pt x="5829" y="27254"/>
                  </a:lnTo>
                  <a:lnTo>
                    <a:pt x="12992" y="27254"/>
                  </a:lnTo>
                  <a:lnTo>
                    <a:pt x="13792" y="26860"/>
                  </a:lnTo>
                  <a:lnTo>
                    <a:pt x="23368" y="14541"/>
                  </a:lnTo>
                  <a:lnTo>
                    <a:pt x="23482" y="13462"/>
                  </a:lnTo>
                  <a:lnTo>
                    <a:pt x="22555" y="12890"/>
                  </a:lnTo>
                  <a:lnTo>
                    <a:pt x="21183" y="12890"/>
                  </a:lnTo>
                  <a:lnTo>
                    <a:pt x="21183" y="9664"/>
                  </a:lnTo>
                  <a:lnTo>
                    <a:pt x="22898" y="9664"/>
                  </a:lnTo>
                  <a:lnTo>
                    <a:pt x="23914" y="8648"/>
                  </a:lnTo>
                  <a:close/>
                </a:path>
                <a:path w="55245" h="55245">
                  <a:moveTo>
                    <a:pt x="39636" y="5562"/>
                  </a:moveTo>
                  <a:lnTo>
                    <a:pt x="38608" y="4533"/>
                  </a:lnTo>
                  <a:lnTo>
                    <a:pt x="37579" y="5562"/>
                  </a:lnTo>
                  <a:lnTo>
                    <a:pt x="37579" y="15976"/>
                  </a:lnTo>
                  <a:lnTo>
                    <a:pt x="34848" y="15976"/>
                  </a:lnTo>
                  <a:lnTo>
                    <a:pt x="34848" y="8648"/>
                  </a:lnTo>
                  <a:lnTo>
                    <a:pt x="33820" y="7607"/>
                  </a:lnTo>
                  <a:lnTo>
                    <a:pt x="27330" y="7607"/>
                  </a:lnTo>
                  <a:lnTo>
                    <a:pt x="26301" y="8648"/>
                  </a:lnTo>
                  <a:lnTo>
                    <a:pt x="26301" y="20078"/>
                  </a:lnTo>
                  <a:lnTo>
                    <a:pt x="27330" y="21107"/>
                  </a:lnTo>
                  <a:lnTo>
                    <a:pt x="28359" y="20078"/>
                  </a:lnTo>
                  <a:lnTo>
                    <a:pt x="28359" y="9664"/>
                  </a:lnTo>
                  <a:lnTo>
                    <a:pt x="32804" y="9664"/>
                  </a:lnTo>
                  <a:lnTo>
                    <a:pt x="32804" y="15976"/>
                  </a:lnTo>
                  <a:lnTo>
                    <a:pt x="30060" y="15976"/>
                  </a:lnTo>
                  <a:lnTo>
                    <a:pt x="29044" y="17005"/>
                  </a:lnTo>
                  <a:lnTo>
                    <a:pt x="30060" y="18021"/>
                  </a:lnTo>
                  <a:lnTo>
                    <a:pt x="32804" y="18021"/>
                  </a:lnTo>
                  <a:lnTo>
                    <a:pt x="32804" y="24333"/>
                  </a:lnTo>
                  <a:lnTo>
                    <a:pt x="26657" y="24333"/>
                  </a:lnTo>
                  <a:lnTo>
                    <a:pt x="25615" y="25361"/>
                  </a:lnTo>
                  <a:lnTo>
                    <a:pt x="26657" y="26377"/>
                  </a:lnTo>
                  <a:lnTo>
                    <a:pt x="33820" y="26377"/>
                  </a:lnTo>
                  <a:lnTo>
                    <a:pt x="34848" y="25361"/>
                  </a:lnTo>
                  <a:lnTo>
                    <a:pt x="34848" y="18021"/>
                  </a:lnTo>
                  <a:lnTo>
                    <a:pt x="38608" y="18021"/>
                  </a:lnTo>
                  <a:lnTo>
                    <a:pt x="39636" y="17005"/>
                  </a:lnTo>
                  <a:lnTo>
                    <a:pt x="39636" y="5562"/>
                  </a:lnTo>
                  <a:close/>
                </a:path>
                <a:path w="55245" h="55245">
                  <a:moveTo>
                    <a:pt x="49885" y="36360"/>
                  </a:moveTo>
                  <a:lnTo>
                    <a:pt x="48856" y="35331"/>
                  </a:lnTo>
                  <a:lnTo>
                    <a:pt x="43726" y="35331"/>
                  </a:lnTo>
                  <a:lnTo>
                    <a:pt x="43726" y="32740"/>
                  </a:lnTo>
                  <a:lnTo>
                    <a:pt x="48171" y="32740"/>
                  </a:lnTo>
                  <a:lnTo>
                    <a:pt x="49199" y="31724"/>
                  </a:lnTo>
                  <a:lnTo>
                    <a:pt x="48171" y="30695"/>
                  </a:lnTo>
                  <a:lnTo>
                    <a:pt x="43726" y="30695"/>
                  </a:lnTo>
                  <a:lnTo>
                    <a:pt x="43726" y="29235"/>
                  </a:lnTo>
                  <a:lnTo>
                    <a:pt x="42710" y="28206"/>
                  </a:lnTo>
                  <a:lnTo>
                    <a:pt x="41681" y="29235"/>
                  </a:lnTo>
                  <a:lnTo>
                    <a:pt x="41681" y="30695"/>
                  </a:lnTo>
                  <a:lnTo>
                    <a:pt x="37249" y="30695"/>
                  </a:lnTo>
                  <a:lnTo>
                    <a:pt x="36220" y="31724"/>
                  </a:lnTo>
                  <a:lnTo>
                    <a:pt x="37249" y="32740"/>
                  </a:lnTo>
                  <a:lnTo>
                    <a:pt x="41681" y="32740"/>
                  </a:lnTo>
                  <a:lnTo>
                    <a:pt x="41681" y="35331"/>
                  </a:lnTo>
                  <a:lnTo>
                    <a:pt x="32931" y="35331"/>
                  </a:lnTo>
                  <a:lnTo>
                    <a:pt x="31902" y="36360"/>
                  </a:lnTo>
                  <a:lnTo>
                    <a:pt x="32931" y="37388"/>
                  </a:lnTo>
                  <a:lnTo>
                    <a:pt x="41681" y="37388"/>
                  </a:lnTo>
                  <a:lnTo>
                    <a:pt x="41681" y="39624"/>
                  </a:lnTo>
                  <a:lnTo>
                    <a:pt x="37249" y="39624"/>
                  </a:lnTo>
                  <a:lnTo>
                    <a:pt x="36220" y="40640"/>
                  </a:lnTo>
                  <a:lnTo>
                    <a:pt x="36220" y="48183"/>
                  </a:lnTo>
                  <a:lnTo>
                    <a:pt x="30073" y="48183"/>
                  </a:lnTo>
                  <a:lnTo>
                    <a:pt x="30073" y="31318"/>
                  </a:lnTo>
                  <a:lnTo>
                    <a:pt x="34505" y="31318"/>
                  </a:lnTo>
                  <a:lnTo>
                    <a:pt x="35534" y="30302"/>
                  </a:lnTo>
                  <a:lnTo>
                    <a:pt x="34505" y="29273"/>
                  </a:lnTo>
                  <a:lnTo>
                    <a:pt x="29044" y="29273"/>
                  </a:lnTo>
                  <a:lnTo>
                    <a:pt x="28016" y="30302"/>
                  </a:lnTo>
                  <a:lnTo>
                    <a:pt x="28016" y="35699"/>
                  </a:lnTo>
                  <a:lnTo>
                    <a:pt x="23914" y="35699"/>
                  </a:lnTo>
                  <a:lnTo>
                    <a:pt x="23914" y="29933"/>
                  </a:lnTo>
                  <a:lnTo>
                    <a:pt x="22898" y="28905"/>
                  </a:lnTo>
                  <a:lnTo>
                    <a:pt x="21869" y="29933"/>
                  </a:lnTo>
                  <a:lnTo>
                    <a:pt x="21869" y="35699"/>
                  </a:lnTo>
                  <a:lnTo>
                    <a:pt x="16065" y="35699"/>
                  </a:lnTo>
                  <a:lnTo>
                    <a:pt x="15024" y="36728"/>
                  </a:lnTo>
                  <a:lnTo>
                    <a:pt x="16065" y="37757"/>
                  </a:lnTo>
                  <a:lnTo>
                    <a:pt x="21869" y="37757"/>
                  </a:lnTo>
                  <a:lnTo>
                    <a:pt x="21869" y="48183"/>
                  </a:lnTo>
                  <a:lnTo>
                    <a:pt x="18796" y="48183"/>
                  </a:lnTo>
                  <a:lnTo>
                    <a:pt x="18796" y="40297"/>
                  </a:lnTo>
                  <a:lnTo>
                    <a:pt x="17780" y="39268"/>
                  </a:lnTo>
                  <a:lnTo>
                    <a:pt x="16751" y="40297"/>
                  </a:lnTo>
                  <a:lnTo>
                    <a:pt x="16751" y="48183"/>
                  </a:lnTo>
                  <a:lnTo>
                    <a:pt x="13322" y="48183"/>
                  </a:lnTo>
                  <a:lnTo>
                    <a:pt x="13322" y="31724"/>
                  </a:lnTo>
                  <a:lnTo>
                    <a:pt x="12306" y="30695"/>
                  </a:lnTo>
                  <a:lnTo>
                    <a:pt x="5816" y="30695"/>
                  </a:lnTo>
                  <a:lnTo>
                    <a:pt x="4787" y="31724"/>
                  </a:lnTo>
                  <a:lnTo>
                    <a:pt x="4787" y="49212"/>
                  </a:lnTo>
                  <a:lnTo>
                    <a:pt x="5816" y="50241"/>
                  </a:lnTo>
                  <a:lnTo>
                    <a:pt x="6832" y="49212"/>
                  </a:lnTo>
                  <a:lnTo>
                    <a:pt x="6832" y="32740"/>
                  </a:lnTo>
                  <a:lnTo>
                    <a:pt x="11277" y="32740"/>
                  </a:lnTo>
                  <a:lnTo>
                    <a:pt x="11277" y="49212"/>
                  </a:lnTo>
                  <a:lnTo>
                    <a:pt x="12306" y="50241"/>
                  </a:lnTo>
                  <a:lnTo>
                    <a:pt x="17780" y="50241"/>
                  </a:lnTo>
                  <a:lnTo>
                    <a:pt x="22898" y="50241"/>
                  </a:lnTo>
                  <a:lnTo>
                    <a:pt x="23914" y="49212"/>
                  </a:lnTo>
                  <a:lnTo>
                    <a:pt x="23914" y="37757"/>
                  </a:lnTo>
                  <a:lnTo>
                    <a:pt x="28016" y="37757"/>
                  </a:lnTo>
                  <a:lnTo>
                    <a:pt x="28016" y="49212"/>
                  </a:lnTo>
                  <a:lnTo>
                    <a:pt x="29044" y="50241"/>
                  </a:lnTo>
                  <a:lnTo>
                    <a:pt x="37249" y="50241"/>
                  </a:lnTo>
                  <a:lnTo>
                    <a:pt x="38265" y="49212"/>
                  </a:lnTo>
                  <a:lnTo>
                    <a:pt x="38265" y="41668"/>
                  </a:lnTo>
                  <a:lnTo>
                    <a:pt x="41681" y="41668"/>
                  </a:lnTo>
                  <a:lnTo>
                    <a:pt x="41681" y="49212"/>
                  </a:lnTo>
                  <a:lnTo>
                    <a:pt x="42710" y="50241"/>
                  </a:lnTo>
                  <a:lnTo>
                    <a:pt x="43726" y="49212"/>
                  </a:lnTo>
                  <a:lnTo>
                    <a:pt x="43726" y="41668"/>
                  </a:lnTo>
                  <a:lnTo>
                    <a:pt x="47155" y="41668"/>
                  </a:lnTo>
                  <a:lnTo>
                    <a:pt x="47155" y="49212"/>
                  </a:lnTo>
                  <a:lnTo>
                    <a:pt x="48171" y="50241"/>
                  </a:lnTo>
                  <a:lnTo>
                    <a:pt x="49199" y="49212"/>
                  </a:lnTo>
                  <a:lnTo>
                    <a:pt x="49199" y="40640"/>
                  </a:lnTo>
                  <a:lnTo>
                    <a:pt x="48171" y="39624"/>
                  </a:lnTo>
                  <a:lnTo>
                    <a:pt x="43726" y="39624"/>
                  </a:lnTo>
                  <a:lnTo>
                    <a:pt x="43726" y="37388"/>
                  </a:lnTo>
                  <a:lnTo>
                    <a:pt x="48856" y="37388"/>
                  </a:lnTo>
                  <a:lnTo>
                    <a:pt x="49885" y="36360"/>
                  </a:lnTo>
                  <a:close/>
                </a:path>
                <a:path w="55245" h="55245">
                  <a:moveTo>
                    <a:pt x="49885" y="12598"/>
                  </a:moveTo>
                  <a:lnTo>
                    <a:pt x="48856" y="11569"/>
                  </a:lnTo>
                  <a:lnTo>
                    <a:pt x="45402" y="11569"/>
                  </a:lnTo>
                  <a:lnTo>
                    <a:pt x="45402" y="4241"/>
                  </a:lnTo>
                  <a:lnTo>
                    <a:pt x="44373" y="3213"/>
                  </a:lnTo>
                  <a:lnTo>
                    <a:pt x="43345" y="4241"/>
                  </a:lnTo>
                  <a:lnTo>
                    <a:pt x="43345" y="11569"/>
                  </a:lnTo>
                  <a:lnTo>
                    <a:pt x="41338" y="11569"/>
                  </a:lnTo>
                  <a:lnTo>
                    <a:pt x="40322" y="12598"/>
                  </a:lnTo>
                  <a:lnTo>
                    <a:pt x="41338" y="13627"/>
                  </a:lnTo>
                  <a:lnTo>
                    <a:pt x="43345" y="13627"/>
                  </a:lnTo>
                  <a:lnTo>
                    <a:pt x="43345" y="24765"/>
                  </a:lnTo>
                  <a:lnTo>
                    <a:pt x="36893" y="24765"/>
                  </a:lnTo>
                  <a:lnTo>
                    <a:pt x="35877" y="25793"/>
                  </a:lnTo>
                  <a:lnTo>
                    <a:pt x="36893" y="26822"/>
                  </a:lnTo>
                  <a:lnTo>
                    <a:pt x="44373" y="26822"/>
                  </a:lnTo>
                  <a:lnTo>
                    <a:pt x="45402" y="25793"/>
                  </a:lnTo>
                  <a:lnTo>
                    <a:pt x="45402" y="13627"/>
                  </a:lnTo>
                  <a:lnTo>
                    <a:pt x="47840" y="13627"/>
                  </a:lnTo>
                  <a:lnTo>
                    <a:pt x="47840" y="24917"/>
                  </a:lnTo>
                  <a:lnTo>
                    <a:pt x="48856" y="25946"/>
                  </a:lnTo>
                  <a:lnTo>
                    <a:pt x="49885" y="24917"/>
                  </a:lnTo>
                  <a:lnTo>
                    <a:pt x="49885" y="12598"/>
                  </a:lnTo>
                  <a:close/>
                </a:path>
                <a:path w="55245" h="55245">
                  <a:moveTo>
                    <a:pt x="54660" y="2311"/>
                  </a:moveTo>
                  <a:lnTo>
                    <a:pt x="52362" y="0"/>
                  </a:lnTo>
                  <a:lnTo>
                    <a:pt x="2286" y="0"/>
                  </a:lnTo>
                  <a:lnTo>
                    <a:pt x="0" y="2311"/>
                  </a:lnTo>
                  <a:lnTo>
                    <a:pt x="0" y="53644"/>
                  </a:lnTo>
                  <a:lnTo>
                    <a:pt x="1028" y="54673"/>
                  </a:lnTo>
                  <a:lnTo>
                    <a:pt x="2044" y="53644"/>
                  </a:lnTo>
                  <a:lnTo>
                    <a:pt x="2044" y="3441"/>
                  </a:lnTo>
                  <a:lnTo>
                    <a:pt x="3429" y="2057"/>
                  </a:lnTo>
                  <a:lnTo>
                    <a:pt x="51231" y="2057"/>
                  </a:lnTo>
                  <a:lnTo>
                    <a:pt x="52603" y="3441"/>
                  </a:lnTo>
                  <a:lnTo>
                    <a:pt x="52603" y="51231"/>
                  </a:lnTo>
                  <a:lnTo>
                    <a:pt x="51231" y="52616"/>
                  </a:lnTo>
                  <a:lnTo>
                    <a:pt x="15709" y="52616"/>
                  </a:lnTo>
                  <a:lnTo>
                    <a:pt x="14693" y="53644"/>
                  </a:lnTo>
                  <a:lnTo>
                    <a:pt x="15709" y="54673"/>
                  </a:lnTo>
                  <a:lnTo>
                    <a:pt x="49542" y="54673"/>
                  </a:lnTo>
                  <a:lnTo>
                    <a:pt x="52362" y="54673"/>
                  </a:lnTo>
                  <a:lnTo>
                    <a:pt x="54660" y="52362"/>
                  </a:lnTo>
                  <a:lnTo>
                    <a:pt x="54660" y="2311"/>
                  </a:lnTo>
                  <a:close/>
                </a:path>
              </a:pathLst>
            </a:custGeom>
            <a:solidFill>
              <a:srgbClr val="B7344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角丸四角形吹き出し 29"/>
          <p:cNvSpPr/>
          <p:nvPr/>
        </p:nvSpPr>
        <p:spPr>
          <a:xfrm>
            <a:off x="5197973" y="9474800"/>
            <a:ext cx="1808553" cy="588817"/>
          </a:xfrm>
          <a:prstGeom prst="wedgeRoundRectCallout">
            <a:avLst>
              <a:gd name="adj1" fmla="val -38459"/>
              <a:gd name="adj2" fmla="val -81570"/>
              <a:gd name="adj3" fmla="val 16667"/>
            </a:avLst>
          </a:prstGeom>
          <a:solidFill>
            <a:srgbClr val="C5C7D5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900"/>
              </a:lnSpc>
            </a:pPr>
            <a:r>
              <a:rPr lang="ja-JP" altLang="en-US" sz="1400" dirty="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病院にかかるときに必要な書類です</a:t>
            </a:r>
          </a:p>
        </p:txBody>
      </p:sp>
      <p:sp>
        <p:nvSpPr>
          <p:cNvPr id="132" name="テキスト ボックス 131"/>
          <p:cNvSpPr txBox="1"/>
          <p:nvPr/>
        </p:nvSpPr>
        <p:spPr>
          <a:xfrm>
            <a:off x="2642060" y="1728856"/>
            <a:ext cx="6922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ja-JP" altLang="en-US" sz="800" dirty="0" smtClean="0">
                <a:solidFill>
                  <a:schemeClr val="bg1"/>
                </a:solidFill>
              </a:rPr>
              <a:t>せっしゅ</a:t>
            </a:r>
            <a:r>
              <a:rPr lang="ja-JP" altLang="en-US" sz="800" dirty="0">
                <a:solidFill>
                  <a:schemeClr val="bg1"/>
                </a:solidFill>
              </a:rPr>
              <a:t>　　　　　　　　　　　　　　　　　　　　　　　　　　</a:t>
            </a:r>
            <a:endParaRPr lang="en-US" altLang="ja-JP" sz="800" dirty="0">
              <a:solidFill>
                <a:schemeClr val="bg1"/>
              </a:solidFill>
            </a:endParaRPr>
          </a:p>
        </p:txBody>
      </p:sp>
      <p:sp>
        <p:nvSpPr>
          <p:cNvPr id="133" name="テキスト ボックス 132"/>
          <p:cNvSpPr txBox="1"/>
          <p:nvPr/>
        </p:nvSpPr>
        <p:spPr>
          <a:xfrm>
            <a:off x="806450" y="711752"/>
            <a:ext cx="6877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むりょう</a:t>
            </a:r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5474526" y="723046"/>
            <a:ext cx="138008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よぼうちゅうしゃ</a:t>
            </a:r>
          </a:p>
        </p:txBody>
      </p:sp>
      <p:sp>
        <p:nvSpPr>
          <p:cNvPr id="135" name="テキスト ボックス 134"/>
          <p:cNvSpPr txBox="1"/>
          <p:nvPr/>
        </p:nvSpPr>
        <p:spPr>
          <a:xfrm>
            <a:off x="2460673" y="2698463"/>
            <a:ext cx="9995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せっしゅ</a:t>
            </a:r>
            <a:endParaRPr kumimoji="1" lang="ja-JP" altLang="en-US" sz="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51" name="テキスト ボックス 150"/>
          <p:cNvSpPr txBox="1"/>
          <p:nvPr/>
        </p:nvSpPr>
        <p:spPr>
          <a:xfrm>
            <a:off x="1635725" y="4106946"/>
            <a:ext cx="9995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せっしゅ</a:t>
            </a:r>
            <a:endParaRPr kumimoji="1" lang="ja-JP" altLang="en-US" sz="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57" name="テキスト ボックス 156"/>
          <p:cNvSpPr txBox="1"/>
          <p:nvPr/>
        </p:nvSpPr>
        <p:spPr>
          <a:xfrm>
            <a:off x="3284606" y="5620270"/>
            <a:ext cx="9995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せっしゅ</a:t>
            </a:r>
            <a:endParaRPr kumimoji="1" lang="ja-JP" altLang="en-US" sz="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63" name="テキスト ボックス 162"/>
          <p:cNvSpPr txBox="1"/>
          <p:nvPr/>
        </p:nvSpPr>
        <p:spPr>
          <a:xfrm>
            <a:off x="1702710" y="3065428"/>
            <a:ext cx="45382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としよ</a:t>
            </a:r>
          </a:p>
        </p:txBody>
      </p:sp>
      <p:sp>
        <p:nvSpPr>
          <p:cNvPr id="164" name="テキスト ボックス 163"/>
          <p:cNvSpPr txBox="1"/>
          <p:nvPr/>
        </p:nvSpPr>
        <p:spPr>
          <a:xfrm>
            <a:off x="2357609" y="3078806"/>
            <a:ext cx="45382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つぎ</a:t>
            </a:r>
          </a:p>
        </p:txBody>
      </p:sp>
      <p:sp>
        <p:nvSpPr>
          <p:cNvPr id="165" name="テキスト ボックス 164"/>
          <p:cNvSpPr txBox="1"/>
          <p:nvPr/>
        </p:nvSpPr>
        <p:spPr>
          <a:xfrm>
            <a:off x="2711450" y="3060700"/>
            <a:ext cx="56744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しんがた</a:t>
            </a:r>
          </a:p>
        </p:txBody>
      </p:sp>
      <p:sp>
        <p:nvSpPr>
          <p:cNvPr id="166" name="テキスト ボックス 165"/>
          <p:cNvSpPr txBox="1"/>
          <p:nvPr/>
        </p:nvSpPr>
        <p:spPr>
          <a:xfrm>
            <a:off x="4493960" y="3071458"/>
            <a:ext cx="105302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せっしゅ</a:t>
            </a:r>
            <a:endParaRPr kumimoji="1" lang="ja-JP" altLang="en-US" sz="7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67" name="テキスト ボックス 166"/>
          <p:cNvSpPr txBox="1"/>
          <p:nvPr/>
        </p:nvSpPr>
        <p:spPr>
          <a:xfrm>
            <a:off x="5073650" y="3060700"/>
            <a:ext cx="2748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う</a:t>
            </a:r>
          </a:p>
        </p:txBody>
      </p:sp>
      <p:sp>
        <p:nvSpPr>
          <p:cNvPr id="168" name="テキスト ボックス 167"/>
          <p:cNvSpPr txBox="1"/>
          <p:nvPr/>
        </p:nvSpPr>
        <p:spPr>
          <a:xfrm>
            <a:off x="1787016" y="4608345"/>
            <a:ext cx="105302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せっしゅ</a:t>
            </a:r>
            <a:endParaRPr kumimoji="1" lang="ja-JP" altLang="en-US" sz="7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69" name="テキスト ボックス 168"/>
          <p:cNvSpPr txBox="1"/>
          <p:nvPr/>
        </p:nvSpPr>
        <p:spPr>
          <a:xfrm>
            <a:off x="2363791" y="4606215"/>
            <a:ext cx="2748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う</a:t>
            </a:r>
          </a:p>
        </p:txBody>
      </p:sp>
      <p:sp>
        <p:nvSpPr>
          <p:cNvPr id="170" name="テキスト ボックス 169"/>
          <p:cNvSpPr txBox="1"/>
          <p:nvPr/>
        </p:nvSpPr>
        <p:spPr>
          <a:xfrm>
            <a:off x="3598682" y="4588464"/>
            <a:ext cx="2748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す</a:t>
            </a:r>
          </a:p>
        </p:txBody>
      </p:sp>
      <p:sp>
        <p:nvSpPr>
          <p:cNvPr id="172" name="テキスト ボックス 171"/>
          <p:cNvSpPr txBox="1"/>
          <p:nvPr/>
        </p:nvSpPr>
        <p:spPr>
          <a:xfrm>
            <a:off x="2896560" y="4915418"/>
            <a:ext cx="49062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かぞく</a:t>
            </a:r>
            <a:endParaRPr kumimoji="1" lang="en-US" altLang="ja-JP" sz="7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73" name="テキスト ボックス 172"/>
          <p:cNvSpPr txBox="1"/>
          <p:nvPr/>
        </p:nvSpPr>
        <p:spPr>
          <a:xfrm>
            <a:off x="3390620" y="4913260"/>
            <a:ext cx="54003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そうだん</a:t>
            </a:r>
            <a:endParaRPr kumimoji="1" lang="en-US" altLang="ja-JP" sz="7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75" name="テキスト ボックス 174"/>
          <p:cNvSpPr txBox="1"/>
          <p:nvPr/>
        </p:nvSpPr>
        <p:spPr>
          <a:xfrm>
            <a:off x="4289017" y="4910502"/>
            <a:ext cx="49062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ひと</a:t>
            </a:r>
            <a:endParaRPr kumimoji="1" lang="en-US" altLang="ja-JP" sz="7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76" name="テキスト ボックス 175"/>
          <p:cNvSpPr txBox="1"/>
          <p:nvPr/>
        </p:nvSpPr>
        <p:spPr>
          <a:xfrm>
            <a:off x="990158" y="5619115"/>
            <a:ext cx="51571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よやく</a:t>
            </a:r>
          </a:p>
        </p:txBody>
      </p:sp>
      <p:sp>
        <p:nvSpPr>
          <p:cNvPr id="177" name="テキスト ボックス 176"/>
          <p:cNvSpPr txBox="1"/>
          <p:nvPr/>
        </p:nvSpPr>
        <p:spPr>
          <a:xfrm>
            <a:off x="1839207" y="5617588"/>
            <a:ext cx="51571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ばしょ</a:t>
            </a:r>
          </a:p>
        </p:txBody>
      </p:sp>
      <p:sp>
        <p:nvSpPr>
          <p:cNvPr id="178" name="テキスト ボックス 177"/>
          <p:cNvSpPr txBox="1"/>
          <p:nvPr/>
        </p:nvSpPr>
        <p:spPr>
          <a:xfrm>
            <a:off x="3948337" y="5620032"/>
            <a:ext cx="51571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う</a:t>
            </a:r>
          </a:p>
        </p:txBody>
      </p:sp>
      <p:sp>
        <p:nvSpPr>
          <p:cNvPr id="179" name="テキスト ボックス 178"/>
          <p:cNvSpPr txBox="1"/>
          <p:nvPr/>
        </p:nvSpPr>
        <p:spPr>
          <a:xfrm>
            <a:off x="2712736" y="6219188"/>
            <a:ext cx="6035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ja-JP" altLang="en-US" sz="800" dirty="0" smtClean="0">
                <a:solidFill>
                  <a:schemeClr val="bg1"/>
                </a:solidFill>
              </a:rPr>
              <a:t>せっしゅ</a:t>
            </a:r>
            <a:r>
              <a:rPr lang="ja-JP" altLang="en-US" sz="800" dirty="0">
                <a:solidFill>
                  <a:schemeClr val="bg1"/>
                </a:solidFill>
              </a:rPr>
              <a:t>　　　　　　　　　　　　　　　　　　　　　　　　　　</a:t>
            </a:r>
            <a:endParaRPr lang="en-US" altLang="ja-JP" sz="800" dirty="0">
              <a:solidFill>
                <a:schemeClr val="bg1"/>
              </a:solidFill>
            </a:endParaRPr>
          </a:p>
        </p:txBody>
      </p:sp>
      <p:sp>
        <p:nvSpPr>
          <p:cNvPr id="180" name="テキスト ボックス 179"/>
          <p:cNvSpPr txBox="1"/>
          <p:nvPr/>
        </p:nvSpPr>
        <p:spPr>
          <a:xfrm>
            <a:off x="4023460" y="7548900"/>
            <a:ext cx="147238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けんこうほけんしょう　　　　　　　　　　　　　</a:t>
            </a:r>
          </a:p>
        </p:txBody>
      </p:sp>
      <p:sp>
        <p:nvSpPr>
          <p:cNvPr id="143" name="テキスト ボックス 142"/>
          <p:cNvSpPr txBox="1"/>
          <p:nvPr/>
        </p:nvSpPr>
        <p:spPr>
          <a:xfrm>
            <a:off x="1259545" y="3365500"/>
            <a:ext cx="70894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じゅんばん</a:t>
            </a:r>
          </a:p>
        </p:txBody>
      </p:sp>
      <p:sp>
        <p:nvSpPr>
          <p:cNvPr id="183" name="テキスト ボックス 182"/>
          <p:cNvSpPr txBox="1"/>
          <p:nvPr/>
        </p:nvSpPr>
        <p:spPr>
          <a:xfrm>
            <a:off x="2851751" y="3357874"/>
            <a:ext cx="123606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じゅんばん　   く</a:t>
            </a:r>
          </a:p>
        </p:txBody>
      </p:sp>
      <p:sp>
        <p:nvSpPr>
          <p:cNvPr id="184" name="テキスト ボックス 183"/>
          <p:cNvSpPr txBox="1"/>
          <p:nvPr/>
        </p:nvSpPr>
        <p:spPr>
          <a:xfrm>
            <a:off x="4650955" y="711752"/>
            <a:ext cx="6877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せっしゅ</a:t>
            </a:r>
            <a:endParaRPr kumimoji="1" lang="ja-JP" altLang="en-US" sz="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238418" y="9429340"/>
            <a:ext cx="75529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 err="1" smtClean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びょう</a:t>
            </a:r>
            <a:r>
              <a:rPr kumimoji="1" lang="ja-JP" altLang="en-US" sz="700" dirty="0" smtClean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いん</a:t>
            </a:r>
            <a:endParaRPr kumimoji="1" lang="ja-JP" altLang="en-US" sz="700" dirty="0">
              <a:solidFill>
                <a:srgbClr val="00206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85" name="テキスト ボックス 184"/>
          <p:cNvSpPr txBox="1"/>
          <p:nvPr/>
        </p:nvSpPr>
        <p:spPr>
          <a:xfrm>
            <a:off x="5419208" y="9668184"/>
            <a:ext cx="106172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 smtClean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ひつよう　  しょるい</a:t>
            </a:r>
            <a:endParaRPr kumimoji="1" lang="ja-JP" altLang="en-US" sz="700" dirty="0">
              <a:solidFill>
                <a:srgbClr val="00206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2870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正方形/長方形 67"/>
          <p:cNvSpPr/>
          <p:nvPr/>
        </p:nvSpPr>
        <p:spPr>
          <a:xfrm>
            <a:off x="1210" y="12700"/>
            <a:ext cx="7568243" cy="6858000"/>
          </a:xfrm>
          <a:prstGeom prst="rect">
            <a:avLst/>
          </a:prstGeom>
          <a:solidFill>
            <a:srgbClr val="D5D6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object 3"/>
          <p:cNvSpPr/>
          <p:nvPr/>
        </p:nvSpPr>
        <p:spPr>
          <a:xfrm>
            <a:off x="7934" y="8318500"/>
            <a:ext cx="7560309" cy="0"/>
          </a:xfrm>
          <a:custGeom>
            <a:avLst/>
            <a:gdLst/>
            <a:ahLst/>
            <a:cxnLst/>
            <a:rect l="l" t="t" r="r" b="b"/>
            <a:pathLst>
              <a:path w="7560309">
                <a:moveTo>
                  <a:pt x="7560005" y="0"/>
                </a:moveTo>
                <a:lnTo>
                  <a:pt x="0" y="0"/>
                </a:lnTo>
              </a:path>
            </a:pathLst>
          </a:custGeom>
          <a:ln w="359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08768" y="8422501"/>
            <a:ext cx="44246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200" dirty="0">
                <a:ea typeface="HGPｺﾞｼｯｸE" panose="020B0900000000000000" pitchFamily="50" charset="-128"/>
              </a:rPr>
              <a:t>新型コロナ</a:t>
            </a:r>
            <a:r>
              <a:rPr lang="ja-JP" altLang="en-US" sz="1200" dirty="0" smtClean="0">
                <a:ea typeface="HGPｺﾞｼｯｸE" panose="020B0900000000000000" pitchFamily="50" charset="-128"/>
              </a:rPr>
              <a:t>のワクチン接種</a:t>
            </a:r>
            <a:r>
              <a:rPr lang="ja-JP" altLang="ja-JP" sz="1200" dirty="0" smtClean="0">
                <a:ea typeface="HGPｺﾞｼｯｸE" panose="020B0900000000000000" pitchFamily="50" charset="-128"/>
              </a:rPr>
              <a:t>について</a:t>
            </a:r>
            <a:r>
              <a:rPr lang="ja-JP" altLang="ja-JP" sz="1200" dirty="0">
                <a:ea typeface="HGPｺﾞｼｯｸE" panose="020B0900000000000000" pitchFamily="50" charset="-128"/>
              </a:rPr>
              <a:t>、わからないことを聞くところ</a:t>
            </a:r>
            <a:endParaRPr kumimoji="1" lang="ja-JP" altLang="en-US" sz="1200" dirty="0">
              <a:ea typeface="HGPｺﾞｼｯｸE" panose="020B0900000000000000" pitchFamily="50" charset="-128"/>
            </a:endParaRPr>
          </a:p>
        </p:txBody>
      </p:sp>
      <p:sp>
        <p:nvSpPr>
          <p:cNvPr id="42" name="object 11">
            <a:extLst>
              <a:ext uri="{FF2B5EF4-FFF2-40B4-BE49-F238E27FC236}">
                <a16:creationId xmlns:a16="http://schemas.microsoft.com/office/drawing/2014/main" id="{D809166A-21E5-4BB0-85D4-93E08EB82351}"/>
              </a:ext>
            </a:extLst>
          </p:cNvPr>
          <p:cNvSpPr txBox="1"/>
          <p:nvPr/>
        </p:nvSpPr>
        <p:spPr>
          <a:xfrm>
            <a:off x="330790" y="5048536"/>
            <a:ext cx="6392473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defRPr/>
            </a:pPr>
            <a:r>
              <a:rPr sz="1300" dirty="0" smtClean="0"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◎</a:t>
            </a:r>
            <a:r>
              <a:rPr lang="ja-JP" altLang="en-US" sz="1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ワクチン接種を</a:t>
            </a:r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受けるかどうかは、あなたがきめてください。</a:t>
            </a:r>
            <a:endParaRPr lang="en-US" sz="1600" dirty="0">
              <a:latin typeface="HGPｺﾞｼｯｸE" panose="020B0900000000000000" pitchFamily="50" charset="-128"/>
              <a:ea typeface="HGPｺﾞｼｯｸE" panose="020B0900000000000000" pitchFamily="50" charset="-128"/>
              <a:cs typeface="GothicMB101Pro-Heavy"/>
            </a:endParaRPr>
          </a:p>
        </p:txBody>
      </p:sp>
      <p:sp>
        <p:nvSpPr>
          <p:cNvPr id="46" name="object 11">
            <a:extLst>
              <a:ext uri="{FF2B5EF4-FFF2-40B4-BE49-F238E27FC236}">
                <a16:creationId xmlns:a16="http://schemas.microsoft.com/office/drawing/2014/main" id="{EEC6ECDD-3AB0-462F-BD7A-11BEA4594E8A}"/>
              </a:ext>
            </a:extLst>
          </p:cNvPr>
          <p:cNvSpPr txBox="1"/>
          <p:nvPr/>
        </p:nvSpPr>
        <p:spPr>
          <a:xfrm>
            <a:off x="382059" y="5464223"/>
            <a:ext cx="6994280" cy="8336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465" marR="5080" indent="155575">
              <a:lnSpc>
                <a:spcPct val="128800"/>
              </a:lnSpc>
              <a:spcBef>
                <a:spcPts val="440"/>
              </a:spcBef>
              <a:defRPr/>
            </a:pPr>
            <a:r>
              <a:rPr lang="ja-JP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病気で治療をしている人や、体調</a:t>
            </a: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が</a:t>
            </a:r>
            <a:r>
              <a:rPr lang="ja-JP" altLang="en-US" sz="14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悪くてワクチン接種</a:t>
            </a:r>
            <a:r>
              <a:rPr lang="ja-JP" altLang="ja-JP" sz="14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を</a:t>
            </a: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受ける</a:t>
            </a:r>
            <a:r>
              <a:rPr lang="ja-JP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ことが心配な人は、いつも</a:t>
            </a: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み</a:t>
            </a:r>
            <a:r>
              <a:rPr lang="ja-JP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てもらっているお医者さんなどに相談して</a:t>
            </a:r>
            <a:r>
              <a:rPr lang="ja-JP" altLang="ja-JP" sz="14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、</a:t>
            </a:r>
            <a:r>
              <a:rPr lang="ja-JP" altLang="en-US" sz="14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ワクチン接種</a:t>
            </a:r>
            <a:r>
              <a:rPr lang="ja-JP" altLang="ja-JP" sz="14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を</a:t>
            </a: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受ける</a:t>
            </a:r>
            <a:r>
              <a:rPr lang="ja-JP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かどうかを</a:t>
            </a: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き</a:t>
            </a:r>
            <a:r>
              <a:rPr lang="ja-JP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めてください。</a:t>
            </a:r>
            <a:endParaRPr sz="14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GothicMB101Pro-Medium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493276" y="5385027"/>
            <a:ext cx="696274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00" dirty="0">
                <a:solidFill>
                  <a:prstClr val="black"/>
                </a:solidFill>
                <a:latin typeface="+mn-ea"/>
              </a:rPr>
              <a:t>びょうき　    ちりょう　　　　     　　　　  ひと　   　 たいちょう　  わる　　　　</a:t>
            </a:r>
            <a:r>
              <a:rPr lang="ja-JP" altLang="en-US" sz="700" dirty="0" smtClean="0">
                <a:solidFill>
                  <a:prstClr val="black"/>
                </a:solidFill>
                <a:latin typeface="+mn-ea"/>
              </a:rPr>
              <a:t>　　　　　　　　 せっしゅ</a:t>
            </a:r>
            <a:r>
              <a:rPr lang="ja-JP" altLang="en-US" sz="700" dirty="0">
                <a:solidFill>
                  <a:prstClr val="black"/>
                </a:solidFill>
                <a:latin typeface="+mn-ea"/>
              </a:rPr>
              <a:t>　   う　　　　　　　　　　　しんぱい　 </a:t>
            </a:r>
            <a:r>
              <a:rPr lang="ja-JP" altLang="en-US" sz="700" dirty="0" smtClean="0">
                <a:solidFill>
                  <a:prstClr val="black"/>
                </a:solidFill>
                <a:latin typeface="+mn-ea"/>
              </a:rPr>
              <a:t>  ひと</a:t>
            </a:r>
            <a:r>
              <a:rPr lang="ja-JP" altLang="en-US" sz="700" dirty="0">
                <a:solidFill>
                  <a:prstClr val="black"/>
                </a:solidFill>
                <a:latin typeface="+mn-ea"/>
              </a:rPr>
              <a:t>　　</a:t>
            </a:r>
            <a:endParaRPr lang="en-US" altLang="ja-JP" sz="7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2500966" y="5662974"/>
            <a:ext cx="386808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00" dirty="0">
                <a:solidFill>
                  <a:prstClr val="black"/>
                </a:solidFill>
                <a:latin typeface="+mn-ea"/>
              </a:rPr>
              <a:t>いしゃ　　　　　　　  　　　そうだん　　　　　　 </a:t>
            </a:r>
            <a:r>
              <a:rPr lang="ja-JP" altLang="en-US" sz="700" dirty="0" smtClean="0">
                <a:solidFill>
                  <a:prstClr val="black"/>
                </a:solidFill>
                <a:latin typeface="+mn-ea"/>
              </a:rPr>
              <a:t>　　　　　　　   せっしゅ    </a:t>
            </a:r>
            <a:r>
              <a:rPr lang="ja-JP" altLang="en-US" sz="700" dirty="0">
                <a:solidFill>
                  <a:prstClr val="black"/>
                </a:solidFill>
                <a:latin typeface="+mn-ea"/>
              </a:rPr>
              <a:t>　う　　　　　　　　　　　　　　　　　　　  　</a:t>
            </a:r>
            <a:endParaRPr lang="en-US" altLang="ja-JP" sz="7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20" name="object 68"/>
          <p:cNvSpPr txBox="1"/>
          <p:nvPr/>
        </p:nvSpPr>
        <p:spPr>
          <a:xfrm>
            <a:off x="277595" y="979886"/>
            <a:ext cx="6514212" cy="22698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5113" indent="-265113">
              <a:lnSpc>
                <a:spcPts val="2200"/>
              </a:lnSpc>
            </a:pPr>
            <a:r>
              <a:rPr lang="en-US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※</a:t>
            </a: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　</a:t>
            </a:r>
            <a:r>
              <a:rPr lang="ja-JP" altLang="en-US" sz="14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ワクチン接種を</a:t>
            </a: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受けにいく前</a:t>
            </a:r>
            <a:r>
              <a:rPr lang="ja-JP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に、</a:t>
            </a: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家</a:t>
            </a:r>
            <a:r>
              <a:rPr lang="ja-JP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で</a:t>
            </a: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熱</a:t>
            </a:r>
            <a:r>
              <a:rPr lang="ja-JP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を</a:t>
            </a: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はか</a:t>
            </a:r>
            <a:r>
              <a:rPr lang="ja-JP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ってください。</a:t>
            </a:r>
            <a:endParaRPr lang="en-US" altLang="ja-JP" sz="14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marL="265113" indent="-265113">
              <a:lnSpc>
                <a:spcPts val="2200"/>
              </a:lnSpc>
            </a:pP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　　</a:t>
            </a:r>
            <a:r>
              <a:rPr lang="ja-JP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熱が</a:t>
            </a: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あるときや体調</a:t>
            </a:r>
            <a:r>
              <a:rPr lang="ja-JP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が</a:t>
            </a: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わる</a:t>
            </a:r>
            <a:r>
              <a:rPr lang="ja-JP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い</a:t>
            </a: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とき</a:t>
            </a:r>
            <a:r>
              <a:rPr lang="ja-JP" altLang="ja-JP" sz="14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は</a:t>
            </a:r>
            <a:r>
              <a:rPr lang="ja-JP" altLang="en-US" sz="14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、ワクチン接種を</a:t>
            </a: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受けるのは</a:t>
            </a:r>
            <a:endParaRPr lang="en-US" altLang="ja-JP" sz="14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marL="265113" indent="-265113">
              <a:lnSpc>
                <a:spcPts val="2200"/>
              </a:lnSpc>
            </a:pP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　　</a:t>
            </a:r>
            <a:r>
              <a:rPr lang="ja-JP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やめてください。そして、予約をした役所や病院に連絡してください。</a:t>
            </a:r>
            <a:endParaRPr lang="en-US" altLang="ja-JP" sz="14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marL="265113" indent="-265113">
              <a:lnSpc>
                <a:spcPts val="2200"/>
              </a:lnSpc>
            </a:pP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　　元気になったらもう一度予約しましょう。</a:t>
            </a:r>
            <a:endParaRPr lang="ja-JP" altLang="ja-JP" sz="14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marL="361950" indent="-361950">
              <a:lnSpc>
                <a:spcPts val="2200"/>
              </a:lnSpc>
            </a:pPr>
            <a:r>
              <a:rPr lang="en-US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※</a:t>
            </a: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　</a:t>
            </a:r>
            <a:r>
              <a:rPr lang="ja-JP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あなたの肩に注射を</a:t>
            </a: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します。</a:t>
            </a:r>
            <a:r>
              <a:rPr lang="ja-JP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肩を出しやすい服</a:t>
            </a: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で</a:t>
            </a:r>
            <a:r>
              <a:rPr lang="ja-JP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、</a:t>
            </a:r>
            <a:endParaRPr lang="en-US" altLang="ja-JP" sz="14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marL="361950" indent="-361950">
              <a:lnSpc>
                <a:spcPts val="2200"/>
              </a:lnSpc>
            </a:pP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　　</a:t>
            </a:r>
            <a:r>
              <a:rPr lang="ja-JP" altLang="en-US" sz="14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ワクチン接種を</a:t>
            </a: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受ける</a:t>
            </a:r>
            <a:r>
              <a:rPr lang="ja-JP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会場に</a:t>
            </a: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き</a:t>
            </a:r>
            <a:r>
              <a:rPr lang="ja-JP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てください</a:t>
            </a: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。</a:t>
            </a:r>
            <a:endParaRPr lang="ja-JP" altLang="ja-JP" sz="14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marL="361950" indent="-361950">
              <a:lnSpc>
                <a:spcPts val="2200"/>
              </a:lnSpc>
            </a:pPr>
            <a:r>
              <a:rPr lang="en-US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※</a:t>
            </a: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　</a:t>
            </a:r>
            <a:r>
              <a:rPr lang="ja-JP" altLang="en-US" sz="14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ワクチン接種は</a:t>
            </a:r>
            <a:r>
              <a:rPr lang="en-US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2</a:t>
            </a: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回受けます。</a:t>
            </a:r>
            <a:r>
              <a:rPr lang="en-US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1</a:t>
            </a:r>
            <a:r>
              <a:rPr lang="ja-JP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回目</a:t>
            </a:r>
            <a:r>
              <a:rPr lang="ja-JP" altLang="ja-JP" sz="14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の</a:t>
            </a:r>
            <a:r>
              <a:rPr lang="ja-JP" altLang="en-US" sz="14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ワクチン接種</a:t>
            </a:r>
            <a:r>
              <a:rPr lang="ja-JP" altLang="ja-JP" sz="14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を</a:t>
            </a:r>
            <a:r>
              <a:rPr lang="ja-JP" altLang="en-US" sz="14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受けるとき</a:t>
            </a: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に</a:t>
            </a:r>
            <a:r>
              <a:rPr lang="ja-JP" altLang="ja-JP" sz="14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、</a:t>
            </a:r>
            <a:endParaRPr lang="en-US" altLang="ja-JP" sz="1400" dirty="0" smtClean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marL="361950" indent="-361950">
              <a:lnSpc>
                <a:spcPts val="2200"/>
              </a:lnSpc>
            </a:pPr>
            <a:r>
              <a:rPr lang="ja-JP" altLang="en-US" sz="14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　　</a:t>
            </a:r>
            <a:r>
              <a:rPr lang="en-US" altLang="ja-JP" sz="14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2</a:t>
            </a:r>
            <a:r>
              <a:rPr lang="ja-JP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回目</a:t>
            </a:r>
            <a:r>
              <a:rPr lang="ja-JP" altLang="ja-JP" sz="14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の</a:t>
            </a:r>
            <a:r>
              <a:rPr lang="ja-JP" altLang="en-US" sz="14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ワクチン接種は</a:t>
            </a:r>
            <a:r>
              <a:rPr lang="ja-JP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いつ</a:t>
            </a: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になるのか、たし</a:t>
            </a:r>
            <a:r>
              <a:rPr lang="ja-JP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かめて</a:t>
            </a: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く</a:t>
            </a:r>
            <a:r>
              <a:rPr lang="ja-JP" altLang="ja-JP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ださい。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010968" y="915004"/>
            <a:ext cx="332774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 smtClean="0"/>
              <a:t>　　  　せっしゅ</a:t>
            </a:r>
            <a:r>
              <a:rPr kumimoji="1" lang="ja-JP" altLang="en-US" sz="600" dirty="0"/>
              <a:t>　</a:t>
            </a:r>
            <a:r>
              <a:rPr kumimoji="1" lang="ja-JP" altLang="en-US" sz="600" dirty="0" smtClean="0"/>
              <a:t> </a:t>
            </a:r>
            <a:r>
              <a:rPr kumimoji="1" lang="ja-JP" altLang="en-US" sz="600" dirty="0"/>
              <a:t>　　う　　　　　　　　　　</a:t>
            </a:r>
            <a:r>
              <a:rPr kumimoji="1" lang="ja-JP" altLang="en-US" sz="600" dirty="0" smtClean="0"/>
              <a:t> まえ</a:t>
            </a:r>
            <a:r>
              <a:rPr kumimoji="1" lang="ja-JP" altLang="en-US" sz="600" dirty="0"/>
              <a:t>　</a:t>
            </a:r>
            <a:r>
              <a:rPr lang="ja-JP" altLang="en-US" sz="600" dirty="0"/>
              <a:t>             </a:t>
            </a:r>
            <a:r>
              <a:rPr kumimoji="1" lang="ja-JP" altLang="en-US" sz="600" dirty="0"/>
              <a:t>いえ  　　ねつ　　　　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446617" y="1473466"/>
            <a:ext cx="306142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/>
              <a:t>　　　　よやく　　　　　　       やくしょ</a:t>
            </a:r>
            <a:r>
              <a:rPr lang="ja-JP" altLang="en-US" sz="600" dirty="0"/>
              <a:t>  </a:t>
            </a:r>
            <a:r>
              <a:rPr kumimoji="1" lang="ja-JP" altLang="en-US" sz="600" dirty="0"/>
              <a:t>　   </a:t>
            </a:r>
            <a:r>
              <a:rPr kumimoji="1" lang="ja-JP" altLang="en-US" sz="600" dirty="0" err="1"/>
              <a:t>びょう</a:t>
            </a:r>
            <a:r>
              <a:rPr kumimoji="1" lang="ja-JP" altLang="en-US" sz="600" dirty="0"/>
              <a:t>いん　</a:t>
            </a:r>
            <a:r>
              <a:rPr lang="ja-JP" altLang="en-US" sz="600" dirty="0"/>
              <a:t>     </a:t>
            </a:r>
            <a:r>
              <a:rPr kumimoji="1" lang="ja-JP" altLang="en-US" sz="600" dirty="0"/>
              <a:t>れんらく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187450" y="2048174"/>
            <a:ext cx="344600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/>
              <a:t>　かた　　 ちゅうしゃ　　　　　　　　　  　　かた           だ　　　　　　　　　　 ふく</a:t>
            </a:r>
            <a:endParaRPr lang="en-US" altLang="ja-JP" sz="600" dirty="0"/>
          </a:p>
        </p:txBody>
      </p:sp>
      <p:sp>
        <p:nvSpPr>
          <p:cNvPr id="28" name="object 11">
            <a:extLst>
              <a:ext uri="{FF2B5EF4-FFF2-40B4-BE49-F238E27FC236}">
                <a16:creationId xmlns:a16="http://schemas.microsoft.com/office/drawing/2014/main" id="{1E554931-99DC-47F1-8C57-2058638D7398}"/>
              </a:ext>
            </a:extLst>
          </p:cNvPr>
          <p:cNvSpPr txBox="1"/>
          <p:nvPr/>
        </p:nvSpPr>
        <p:spPr>
          <a:xfrm>
            <a:off x="291085" y="501231"/>
            <a:ext cx="7085254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00"/>
              </a:lnSpc>
              <a:defRPr/>
            </a:pPr>
            <a:r>
              <a:rPr sz="1600" dirty="0"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◎</a:t>
            </a:r>
            <a:r>
              <a:rPr 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 </a:t>
            </a:r>
            <a:r>
              <a:rPr lang="ja-JP" altLang="en-US" sz="1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ワクチン接種を</a:t>
            </a:r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受ける日に、注意すること</a:t>
            </a:r>
            <a:endParaRPr sz="1600" dirty="0">
              <a:latin typeface="HGPｺﾞｼｯｸE" panose="020B0900000000000000" pitchFamily="50" charset="-128"/>
              <a:ea typeface="HGPｺﾞｼｯｸE" panose="020B0900000000000000" pitchFamily="50" charset="-128"/>
              <a:cs typeface="GothicMB101Pro-Heavy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50582" y="1193656"/>
            <a:ext cx="228612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 err="1"/>
              <a:t>ねつ</a:t>
            </a:r>
            <a:r>
              <a:rPr kumimoji="1" lang="ja-JP" altLang="en-US" sz="600" dirty="0"/>
              <a:t>　　　　　　　　　　　　        たいちょう　　　　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05397" y="299431"/>
            <a:ext cx="285114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ja-JP" altLang="en-US" sz="800" dirty="0" smtClean="0">
                <a:solidFill>
                  <a:prstClr val="black"/>
                </a:solidFill>
                <a:latin typeface="+mn-ea"/>
              </a:rPr>
              <a:t>せっしゅ</a:t>
            </a:r>
            <a:r>
              <a:rPr lang="ja-JP" altLang="en-US" sz="800" dirty="0">
                <a:solidFill>
                  <a:prstClr val="black"/>
                </a:solidFill>
                <a:latin typeface="+mn-ea"/>
              </a:rPr>
              <a:t>　 </a:t>
            </a:r>
            <a:r>
              <a:rPr lang="ja-JP" altLang="en-US" sz="800" dirty="0" smtClean="0">
                <a:solidFill>
                  <a:prstClr val="black"/>
                </a:solidFill>
                <a:latin typeface="+mn-ea"/>
              </a:rPr>
              <a:t>   </a:t>
            </a:r>
            <a:r>
              <a:rPr lang="ja-JP" altLang="en-US" sz="800" dirty="0">
                <a:solidFill>
                  <a:prstClr val="black"/>
                </a:solidFill>
                <a:latin typeface="+mn-ea"/>
              </a:rPr>
              <a:t>う      　　    ひ　 　  　ちゅうい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15115" y="8355536"/>
            <a:ext cx="387749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600" dirty="0">
                <a:solidFill>
                  <a:prstClr val="black"/>
                </a:solidFill>
                <a:latin typeface="+mn-ea"/>
              </a:rPr>
              <a:t>しん</a:t>
            </a:r>
            <a:r>
              <a:rPr lang="ja-JP" altLang="en-US" sz="600" dirty="0" err="1">
                <a:solidFill>
                  <a:prstClr val="black"/>
                </a:solidFill>
                <a:latin typeface="+mn-ea"/>
              </a:rPr>
              <a:t>がた</a:t>
            </a:r>
            <a:r>
              <a:rPr lang="ja-JP" altLang="en-US" sz="600" dirty="0">
                <a:solidFill>
                  <a:prstClr val="black"/>
                </a:solidFill>
                <a:latin typeface="+mn-ea"/>
              </a:rPr>
              <a:t>　　　　　　</a:t>
            </a:r>
            <a:r>
              <a:rPr lang="ja-JP" altLang="en-US" sz="600" dirty="0" smtClean="0">
                <a:solidFill>
                  <a:prstClr val="black"/>
                </a:solidFill>
                <a:latin typeface="+mn-ea"/>
              </a:rPr>
              <a:t>　　　　　　　</a:t>
            </a:r>
            <a:r>
              <a:rPr lang="ja-JP" altLang="en-US" sz="600" dirty="0">
                <a:solidFill>
                  <a:prstClr val="black"/>
                </a:solidFill>
                <a:latin typeface="+mn-ea"/>
              </a:rPr>
              <a:t>　</a:t>
            </a:r>
            <a:r>
              <a:rPr lang="ja-JP" altLang="en-US" sz="600" dirty="0" smtClean="0">
                <a:solidFill>
                  <a:prstClr val="black"/>
                </a:solidFill>
                <a:latin typeface="+mn-ea"/>
              </a:rPr>
              <a:t>せっしゅ</a:t>
            </a:r>
            <a:r>
              <a:rPr lang="ja-JP" altLang="en-US" sz="600" dirty="0">
                <a:solidFill>
                  <a:prstClr val="black"/>
                </a:solidFill>
                <a:latin typeface="+mn-ea"/>
              </a:rPr>
              <a:t>　　　　　　　　　　　　　　　　　　　　　  　</a:t>
            </a:r>
            <a:r>
              <a:rPr lang="ja-JP" altLang="en-US" sz="600" dirty="0" smtClean="0">
                <a:solidFill>
                  <a:prstClr val="black"/>
                </a:solidFill>
                <a:latin typeface="+mn-ea"/>
              </a:rPr>
              <a:t>　き</a:t>
            </a:r>
            <a:endParaRPr lang="en-US" altLang="ja-JP" sz="6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33" name="object 11">
            <a:extLst>
              <a:ext uri="{FF2B5EF4-FFF2-40B4-BE49-F238E27FC236}">
                <a16:creationId xmlns:a16="http://schemas.microsoft.com/office/drawing/2014/main" id="{1E554931-99DC-47F1-8C57-2058638D7398}"/>
              </a:ext>
            </a:extLst>
          </p:cNvPr>
          <p:cNvSpPr txBox="1"/>
          <p:nvPr/>
        </p:nvSpPr>
        <p:spPr>
          <a:xfrm>
            <a:off x="370768" y="3890282"/>
            <a:ext cx="7085254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00"/>
              </a:lnSpc>
              <a:defRPr/>
            </a:pPr>
            <a:r>
              <a:rPr sz="1600" dirty="0"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◎</a:t>
            </a:r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あなたが病院にかよっている場合は</a:t>
            </a:r>
            <a:endParaRPr sz="1600" dirty="0">
              <a:latin typeface="HGPｺﾞｼｯｸE" panose="020B0900000000000000" pitchFamily="50" charset="-128"/>
              <a:ea typeface="HGPｺﾞｼｯｸE" panose="020B0900000000000000" pitchFamily="50" charset="-128"/>
              <a:cs typeface="GothicMB101Pro-Heavy"/>
            </a:endParaRPr>
          </a:p>
        </p:txBody>
      </p:sp>
      <p:sp>
        <p:nvSpPr>
          <p:cNvPr id="34" name="object 11">
            <a:extLst>
              <a:ext uri="{FF2B5EF4-FFF2-40B4-BE49-F238E27FC236}">
                <a16:creationId xmlns:a16="http://schemas.microsoft.com/office/drawing/2014/main" id="{EEC6ECDD-3AB0-462F-BD7A-11BEA4594E8A}"/>
              </a:ext>
            </a:extLst>
          </p:cNvPr>
          <p:cNvSpPr txBox="1"/>
          <p:nvPr/>
        </p:nvSpPr>
        <p:spPr>
          <a:xfrm>
            <a:off x="369422" y="4197314"/>
            <a:ext cx="7120887" cy="2778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465" marR="5080" indent="155575">
              <a:lnSpc>
                <a:spcPct val="128800"/>
              </a:lnSpc>
              <a:spcBef>
                <a:spcPts val="440"/>
              </a:spcBef>
              <a:defRPr/>
            </a:pP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かよっている病院</a:t>
            </a:r>
            <a:r>
              <a:rPr lang="ja-JP" altLang="en-US" sz="140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にワクチン接種を</a:t>
            </a:r>
            <a:r>
              <a:rPr lang="ja-JP" altLang="en-US" sz="14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受けられるかきいてください。</a:t>
            </a:r>
            <a:endParaRPr sz="14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GothicMB101Pro-Medium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311650" y="1203669"/>
            <a:ext cx="16002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 smtClean="0"/>
              <a:t>せっしゅ</a:t>
            </a:r>
            <a:r>
              <a:rPr kumimoji="1" lang="ja-JP" altLang="en-US" sz="600" dirty="0"/>
              <a:t>　　　 う　　　　　　　　　　　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269751" y="2317874"/>
            <a:ext cx="332774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 smtClean="0"/>
              <a:t>せっしゅ</a:t>
            </a:r>
            <a:r>
              <a:rPr kumimoji="1" lang="ja-JP" altLang="en-US" sz="600" dirty="0"/>
              <a:t>　　　</a:t>
            </a:r>
            <a:r>
              <a:rPr kumimoji="1" lang="ja-JP" altLang="en-US" sz="600" dirty="0" smtClean="0"/>
              <a:t> う</a:t>
            </a:r>
            <a:r>
              <a:rPr kumimoji="1" lang="ja-JP" altLang="en-US" sz="600" dirty="0"/>
              <a:t>　　　　</a:t>
            </a:r>
            <a:r>
              <a:rPr kumimoji="1" lang="ja-JP" altLang="en-US" sz="600" dirty="0" smtClean="0"/>
              <a:t> </a:t>
            </a:r>
            <a:r>
              <a:rPr kumimoji="1" lang="ja-JP" altLang="en-US" sz="600" dirty="0"/>
              <a:t>　かいじょう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1284620" y="2597258"/>
            <a:ext cx="447483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 smtClean="0"/>
              <a:t>せっしゅ</a:t>
            </a:r>
            <a:r>
              <a:rPr kumimoji="1" lang="ja-JP" altLang="en-US" sz="600" dirty="0"/>
              <a:t>　　　　</a:t>
            </a:r>
            <a:r>
              <a:rPr kumimoji="1" lang="ja-JP" altLang="en-US" sz="600" dirty="0" smtClean="0"/>
              <a:t>かい　</a:t>
            </a:r>
            <a:r>
              <a:rPr kumimoji="1" lang="ja-JP" altLang="en-US" sz="600" dirty="0"/>
              <a:t>　　　　　　　　　　　　</a:t>
            </a:r>
            <a:r>
              <a:rPr kumimoji="1" lang="ja-JP" altLang="en-US" sz="600" dirty="0" smtClean="0"/>
              <a:t>  かい</a:t>
            </a:r>
            <a:r>
              <a:rPr kumimoji="1" lang="ja-JP" altLang="en-US" sz="600" dirty="0" err="1"/>
              <a:t>め</a:t>
            </a:r>
            <a:r>
              <a:rPr kumimoji="1" lang="ja-JP" altLang="en-US" sz="600" dirty="0"/>
              <a:t>　　　　　</a:t>
            </a:r>
            <a:r>
              <a:rPr kumimoji="1" lang="ja-JP" altLang="en-US" sz="600" dirty="0" smtClean="0"/>
              <a:t>　　　　　　　</a:t>
            </a:r>
            <a:r>
              <a:rPr kumimoji="1" lang="ja-JP" altLang="en-US" sz="600" dirty="0"/>
              <a:t>　</a:t>
            </a:r>
            <a:r>
              <a:rPr kumimoji="1" lang="ja-JP" altLang="en-US" sz="600" dirty="0" smtClean="0"/>
              <a:t>せっしゅ　　　  う</a:t>
            </a:r>
            <a:endParaRPr kumimoji="1" lang="ja-JP" altLang="en-US" sz="600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1916117" y="2881521"/>
            <a:ext cx="63200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 smtClean="0"/>
              <a:t>せっしゅ</a:t>
            </a:r>
            <a:r>
              <a:rPr kumimoji="1" lang="ja-JP" altLang="en-US" sz="600" dirty="0"/>
              <a:t>　　　　　　　　　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1241242" y="3674338"/>
            <a:ext cx="536574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ja-JP" altLang="en-US" sz="800" dirty="0" err="1">
                <a:solidFill>
                  <a:prstClr val="black"/>
                </a:solidFill>
                <a:latin typeface="+mn-ea"/>
              </a:rPr>
              <a:t>びょう</a:t>
            </a:r>
            <a:r>
              <a:rPr lang="ja-JP" altLang="en-US" sz="800" dirty="0">
                <a:solidFill>
                  <a:prstClr val="black"/>
                </a:solidFill>
                <a:latin typeface="+mn-ea"/>
              </a:rPr>
              <a:t>いん                               　　　   ばあい　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593446" y="1763316"/>
            <a:ext cx="319806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/>
              <a:t>げんき　　　　　　　　　　　　　　　　　　いちど　  よやく　</a:t>
            </a: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1548634" y="4127500"/>
            <a:ext cx="228743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 err="1"/>
              <a:t>びょう</a:t>
            </a:r>
            <a:r>
              <a:rPr kumimoji="1" lang="ja-JP" altLang="en-US" sz="600" dirty="0"/>
              <a:t>いん　　</a:t>
            </a:r>
            <a:r>
              <a:rPr kumimoji="1" lang="ja-JP" altLang="en-US" sz="600" dirty="0" smtClean="0"/>
              <a:t>　　　　</a:t>
            </a:r>
            <a:r>
              <a:rPr kumimoji="1" lang="ja-JP" altLang="en-US" sz="600" dirty="0" smtClean="0"/>
              <a:t>  </a:t>
            </a:r>
            <a:r>
              <a:rPr kumimoji="1" lang="ja-JP" altLang="en-US" sz="600" dirty="0" smtClean="0"/>
              <a:t>　　　　　せっしゅ</a:t>
            </a:r>
            <a:r>
              <a:rPr kumimoji="1" lang="ja-JP" altLang="en-US" sz="600" dirty="0"/>
              <a:t>　　 　う　　　　　　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69543" y="4850539"/>
            <a:ext cx="161810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ja-JP" altLang="en-US" sz="800" dirty="0" smtClean="0">
                <a:solidFill>
                  <a:prstClr val="black"/>
                </a:solidFill>
                <a:latin typeface="+mn-ea"/>
              </a:rPr>
              <a:t>せっしゅ</a:t>
            </a:r>
            <a:r>
              <a:rPr lang="ja-JP" altLang="en-US" sz="800" dirty="0">
                <a:solidFill>
                  <a:prstClr val="black"/>
                </a:solidFill>
                <a:latin typeface="+mn-ea"/>
              </a:rPr>
              <a:t>　</a:t>
            </a:r>
            <a:r>
              <a:rPr lang="ja-JP" altLang="en-US" sz="800" dirty="0" smtClean="0">
                <a:solidFill>
                  <a:prstClr val="black"/>
                </a:solidFill>
                <a:latin typeface="+mn-ea"/>
              </a:rPr>
              <a:t>   </a:t>
            </a:r>
            <a:r>
              <a:rPr lang="ja-JP" altLang="en-US" sz="800" dirty="0">
                <a:solidFill>
                  <a:prstClr val="black"/>
                </a:solidFill>
                <a:latin typeface="+mn-ea"/>
              </a:rPr>
              <a:t>う      　　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D18AA98B-40AE-DE4E-B825-24722BBEEE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1249" y="2114812"/>
            <a:ext cx="1925521" cy="1779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348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1121</Words>
  <Application>Microsoft Office PowerPoint</Application>
  <PresentationFormat>ユーザー設定</PresentationFormat>
  <Paragraphs>95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7" baseType="lpstr">
      <vt:lpstr>A-OTF Gothic BBB Pro</vt:lpstr>
      <vt:lpstr>GothicMB101Pro-DeBold</vt:lpstr>
      <vt:lpstr>GothicMB101Pro-Heavy</vt:lpstr>
      <vt:lpstr>GothicMB101Pro-Medium</vt:lpstr>
      <vt:lpstr>HGPｺﾞｼｯｸE</vt:lpstr>
      <vt:lpstr>KoburinaGoStdN-W6</vt:lpstr>
      <vt:lpstr>ＭＳ Ｐゴシック</vt:lpstr>
      <vt:lpstr>游ゴシック</vt:lpstr>
      <vt:lpstr>游ゴシック Light</vt:lpstr>
      <vt:lpstr>游ゴシック Medium</vt:lpstr>
      <vt:lpstr>Arial</vt:lpstr>
      <vt:lpstr>Calibri</vt:lpstr>
      <vt:lpstr>Times New Roman</vt:lpstr>
      <vt:lpstr>Office Theme</vt:lpstr>
      <vt:lpstr>Office テーマ</vt:lpstr>
      <vt:lpstr>　療育手帳（愛の手帳）がある人へ 無料で新型コロナのワクチン接種（予防注射）を 受けられます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2021-06-02T07:42:39Z</dcterms:modified>
</cp:coreProperties>
</file>