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2021/2/2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591471" y="2237161"/>
            <a:ext cx="2520280" cy="16561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6591471" y="3925010"/>
            <a:ext cx="2520280" cy="16561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034117" y="3925010"/>
            <a:ext cx="2520280" cy="165618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034117" y="2237161"/>
            <a:ext cx="2520280" cy="165618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81" y="2217723"/>
            <a:ext cx="1695061" cy="1695061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081" y="3905572"/>
            <a:ext cx="1695061" cy="1695061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727" y="3905572"/>
            <a:ext cx="1695061" cy="1695061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727" y="2217723"/>
            <a:ext cx="1695061" cy="1695061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50" y="2274855"/>
            <a:ext cx="3229323" cy="322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64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ＥＸＴＲＡＩＤ ９１１(extraid911)</dc:creator>
  <cp:lastModifiedBy>ＥＸＴＲＡＩＤ ９１１(extraid911)</cp:lastModifiedBy>
  <cp:revision>11</cp:revision>
  <dcterms:created xsi:type="dcterms:W3CDTF">2021-02-01T01:24:44Z</dcterms:created>
  <dcterms:modified xsi:type="dcterms:W3CDTF">2021-02-02T10:56:50Z</dcterms:modified>
</cp:coreProperties>
</file>