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Lst>
  <p:sldSz cx="7556500" cy="10693400"/>
  <p:notesSz cx="7556500" cy="106934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87"/>
    <p:restoredTop sz="94679"/>
  </p:normalViewPr>
  <p:slideViewPr>
    <p:cSldViewPr>
      <p:cViewPr varScale="1">
        <p:scale>
          <a:sx n="70" d="100"/>
          <a:sy n="70" d="100"/>
        </p:scale>
        <p:origin x="3462"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7558341" cy="10690428"/>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5.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2331396"/>
            <a:ext cx="7558405" cy="8358194"/>
          </a:xfrm>
          <a:custGeom>
            <a:avLst/>
            <a:gdLst/>
            <a:ahLst/>
            <a:cxnLst/>
            <a:rect l="l" t="t" r="r" b="b"/>
            <a:pathLst>
              <a:path w="7558405" h="8844280">
                <a:moveTo>
                  <a:pt x="7558341" y="0"/>
                </a:moveTo>
                <a:lnTo>
                  <a:pt x="0" y="0"/>
                </a:lnTo>
                <a:lnTo>
                  <a:pt x="0" y="8843962"/>
                </a:lnTo>
                <a:lnTo>
                  <a:pt x="7558341" y="8843962"/>
                </a:lnTo>
                <a:lnTo>
                  <a:pt x="7558341" y="0"/>
                </a:lnTo>
                <a:close/>
              </a:path>
            </a:pathLst>
          </a:custGeom>
          <a:solidFill>
            <a:srgbClr val="FFEFC6"/>
          </a:solidFill>
        </p:spPr>
        <p:txBody>
          <a:bodyPr wrap="square" lIns="0" tIns="0" rIns="0" bIns="0" rtlCol="0"/>
          <a:lstStyle/>
          <a:p>
            <a:endParaRPr/>
          </a:p>
        </p:txBody>
      </p:sp>
      <p:sp>
        <p:nvSpPr>
          <p:cNvPr id="4" name="object 4"/>
          <p:cNvSpPr/>
          <p:nvPr/>
        </p:nvSpPr>
        <p:spPr>
          <a:xfrm>
            <a:off x="286334" y="2591014"/>
            <a:ext cx="6984365" cy="7810831"/>
          </a:xfrm>
          <a:custGeom>
            <a:avLst/>
            <a:gdLst/>
            <a:ahLst/>
            <a:cxnLst/>
            <a:rect l="l" t="t" r="r" b="b"/>
            <a:pathLst>
              <a:path w="6984365" h="8304530">
                <a:moveTo>
                  <a:pt x="6984009" y="0"/>
                </a:moveTo>
                <a:lnTo>
                  <a:pt x="0" y="0"/>
                </a:lnTo>
                <a:lnTo>
                  <a:pt x="0" y="8303945"/>
                </a:lnTo>
                <a:lnTo>
                  <a:pt x="6984009" y="8303945"/>
                </a:lnTo>
                <a:lnTo>
                  <a:pt x="6984009" y="0"/>
                </a:lnTo>
                <a:close/>
              </a:path>
            </a:pathLst>
          </a:custGeom>
          <a:solidFill>
            <a:srgbClr val="FFFFFF"/>
          </a:solidFill>
        </p:spPr>
        <p:txBody>
          <a:bodyPr wrap="square" lIns="0" tIns="0" rIns="0" bIns="0" rtlCol="0"/>
          <a:lstStyle/>
          <a:p>
            <a:endParaRPr/>
          </a:p>
        </p:txBody>
      </p:sp>
      <p:sp>
        <p:nvSpPr>
          <p:cNvPr id="6" name="object 6"/>
          <p:cNvSpPr/>
          <p:nvPr/>
        </p:nvSpPr>
        <p:spPr>
          <a:xfrm>
            <a:off x="574344" y="8339158"/>
            <a:ext cx="649605" cy="768350"/>
          </a:xfrm>
          <a:custGeom>
            <a:avLst/>
            <a:gdLst/>
            <a:ahLst/>
            <a:cxnLst/>
            <a:rect l="l" t="t" r="r" b="b"/>
            <a:pathLst>
              <a:path w="649605" h="768350">
                <a:moveTo>
                  <a:pt x="649033" y="0"/>
                </a:moveTo>
                <a:lnTo>
                  <a:pt x="0" y="0"/>
                </a:lnTo>
                <a:lnTo>
                  <a:pt x="0" y="767829"/>
                </a:lnTo>
                <a:lnTo>
                  <a:pt x="649033" y="767829"/>
                </a:lnTo>
                <a:lnTo>
                  <a:pt x="649033" y="0"/>
                </a:lnTo>
                <a:close/>
              </a:path>
            </a:pathLst>
          </a:custGeom>
          <a:solidFill>
            <a:srgbClr val="231F20"/>
          </a:solidFill>
        </p:spPr>
        <p:txBody>
          <a:bodyPr wrap="square" lIns="0" tIns="0" rIns="0" bIns="0" rtlCol="0"/>
          <a:lstStyle/>
          <a:p>
            <a:endParaRPr/>
          </a:p>
        </p:txBody>
      </p:sp>
      <p:sp>
        <p:nvSpPr>
          <p:cNvPr id="10" name="object 10"/>
          <p:cNvSpPr/>
          <p:nvPr/>
        </p:nvSpPr>
        <p:spPr>
          <a:xfrm>
            <a:off x="574332" y="8339158"/>
            <a:ext cx="5147945" cy="768350"/>
          </a:xfrm>
          <a:custGeom>
            <a:avLst/>
            <a:gdLst/>
            <a:ahLst/>
            <a:cxnLst/>
            <a:rect l="l" t="t" r="r" b="b"/>
            <a:pathLst>
              <a:path w="5147945" h="768350">
                <a:moveTo>
                  <a:pt x="5147614" y="767829"/>
                </a:moveTo>
                <a:lnTo>
                  <a:pt x="0" y="767829"/>
                </a:lnTo>
                <a:lnTo>
                  <a:pt x="0" y="0"/>
                </a:lnTo>
                <a:lnTo>
                  <a:pt x="5147614" y="0"/>
                </a:lnTo>
                <a:lnTo>
                  <a:pt x="5147614" y="767829"/>
                </a:lnTo>
                <a:close/>
              </a:path>
            </a:pathLst>
          </a:custGeom>
          <a:ln w="11620">
            <a:solidFill>
              <a:srgbClr val="231F20"/>
            </a:solidFill>
          </a:ln>
        </p:spPr>
        <p:txBody>
          <a:bodyPr wrap="square" lIns="0" tIns="0" rIns="0" bIns="0" rtlCol="0"/>
          <a:lstStyle/>
          <a:p>
            <a:endParaRPr/>
          </a:p>
        </p:txBody>
      </p:sp>
      <p:grpSp>
        <p:nvGrpSpPr>
          <p:cNvPr id="15" name="object 15"/>
          <p:cNvGrpSpPr/>
          <p:nvPr/>
        </p:nvGrpSpPr>
        <p:grpSpPr>
          <a:xfrm>
            <a:off x="568934" y="4100842"/>
            <a:ext cx="6419215" cy="407034"/>
            <a:chOff x="568934" y="3842436"/>
            <a:chExt cx="6419215" cy="407034"/>
          </a:xfrm>
        </p:grpSpPr>
        <p:sp>
          <p:nvSpPr>
            <p:cNvPr id="16" name="object 16"/>
            <p:cNvSpPr/>
            <p:nvPr/>
          </p:nvSpPr>
          <p:spPr>
            <a:xfrm>
              <a:off x="970330" y="3847833"/>
              <a:ext cx="6012180" cy="396240"/>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a:p>
          </p:txBody>
        </p:sp>
        <p:sp>
          <p:nvSpPr>
            <p:cNvPr id="17" name="object 17"/>
            <p:cNvSpPr/>
            <p:nvPr/>
          </p:nvSpPr>
          <p:spPr>
            <a:xfrm>
              <a:off x="574332" y="3847833"/>
              <a:ext cx="396240" cy="396240"/>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a:p>
          </p:txBody>
        </p:sp>
        <p:sp>
          <p:nvSpPr>
            <p:cNvPr id="18" name="object 18"/>
            <p:cNvSpPr/>
            <p:nvPr/>
          </p:nvSpPr>
          <p:spPr>
            <a:xfrm>
              <a:off x="574332" y="3847833"/>
              <a:ext cx="6408420" cy="396240"/>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a:p>
          </p:txBody>
        </p:sp>
      </p:grpSp>
      <p:graphicFrame>
        <p:nvGraphicFramePr>
          <p:cNvPr id="19" name="object 19"/>
          <p:cNvGraphicFramePr>
            <a:graphicFrameLocks noGrp="1"/>
          </p:cNvGraphicFramePr>
          <p:nvPr>
            <p:extLst>
              <p:ext uri="{D42A27DB-BD31-4B8C-83A1-F6EECF244321}">
                <p14:modId xmlns:p14="http://schemas.microsoft.com/office/powerpoint/2010/main" val="3836222121"/>
              </p:ext>
            </p:extLst>
          </p:nvPr>
        </p:nvGraphicFramePr>
        <p:xfrm>
          <a:off x="568934" y="6806850"/>
          <a:ext cx="6418579" cy="395998"/>
        </p:xfrm>
        <a:graphic>
          <a:graphicData uri="http://schemas.openxmlformats.org/drawingml/2006/table">
            <a:tbl>
              <a:tblPr firstRow="1" bandRow="1">
                <a:tableStyleId>{2D5ABB26-0587-4C30-8999-92F81FD0307C}</a:tableStyleId>
              </a:tblPr>
              <a:tblGrid>
                <a:gridCol w="401320">
                  <a:extLst>
                    <a:ext uri="{9D8B030D-6E8A-4147-A177-3AD203B41FA5}">
                      <a16:colId xmlns:a16="http://schemas.microsoft.com/office/drawing/2014/main" val="20000"/>
                    </a:ext>
                  </a:extLst>
                </a:gridCol>
                <a:gridCol w="4685665">
                  <a:extLst>
                    <a:ext uri="{9D8B030D-6E8A-4147-A177-3AD203B41FA5}">
                      <a16:colId xmlns:a16="http://schemas.microsoft.com/office/drawing/2014/main" val="20001"/>
                    </a:ext>
                  </a:extLst>
                </a:gridCol>
                <a:gridCol w="1331594">
                  <a:extLst>
                    <a:ext uri="{9D8B030D-6E8A-4147-A177-3AD203B41FA5}">
                      <a16:colId xmlns:a16="http://schemas.microsoft.com/office/drawing/2014/main" val="20002"/>
                    </a:ext>
                  </a:extLst>
                </a:gridCol>
              </a:tblGrid>
              <a:tr h="395998">
                <a:tc>
                  <a:txBody>
                    <a:bodyPr/>
                    <a:lstStyle/>
                    <a:p>
                      <a:pPr>
                        <a:lnSpc>
                          <a:spcPct val="100000"/>
                        </a:lnSpc>
                      </a:pPr>
                      <a:endParaRPr sz="100">
                        <a:latin typeface="Times New Roman"/>
                        <a:cs typeface="Times New Roman"/>
                      </a:endParaRPr>
                    </a:p>
                  </a:txBody>
                  <a:tcPr marL="0" marR="0" marT="0" marB="0">
                    <a:solidFill>
                      <a:srgbClr val="FFCB04"/>
                    </a:solidFill>
                  </a:tcPr>
                </a:tc>
                <a:tc>
                  <a:txBody>
                    <a:bodyPr/>
                    <a:lstStyle/>
                    <a:p>
                      <a:pPr>
                        <a:lnSpc>
                          <a:spcPct val="100000"/>
                        </a:lnSpc>
                      </a:pPr>
                      <a:endParaRPr sz="100">
                        <a:latin typeface="Times New Roman"/>
                        <a:cs typeface="Times New Roman"/>
                      </a:endParaRPr>
                    </a:p>
                  </a:txBody>
                  <a:tcPr marL="0" marR="0" marT="0" marB="0">
                    <a:lnT w="12700">
                      <a:solidFill>
                        <a:srgbClr val="FFCB04"/>
                      </a:solidFill>
                      <a:prstDash val="solid"/>
                    </a:lnT>
                    <a:lnB w="12700">
                      <a:solidFill>
                        <a:srgbClr val="FFCB04"/>
                      </a:solidFill>
                      <a:prstDash val="solid"/>
                    </a:lnB>
                    <a:solidFill>
                      <a:srgbClr val="FFF1D0"/>
                    </a:solidFill>
                  </a:tcPr>
                </a:tc>
                <a:tc>
                  <a:txBody>
                    <a:bodyPr/>
                    <a:lstStyle/>
                    <a:p>
                      <a:pPr>
                        <a:lnSpc>
                          <a:spcPct val="100000"/>
                        </a:lnSpc>
                      </a:pPr>
                      <a:endParaRPr sz="100" dirty="0">
                        <a:latin typeface="Times New Roman"/>
                        <a:cs typeface="Times New Roman"/>
                      </a:endParaRPr>
                    </a:p>
                  </a:txBody>
                  <a:tcPr marL="0" marR="0" marT="0" marB="0">
                    <a:solidFill>
                      <a:srgbClr val="FFCB04"/>
                    </a:solidFill>
                  </a:tcPr>
                </a:tc>
                <a:extLst>
                  <a:ext uri="{0D108BD9-81ED-4DB2-BD59-A6C34878D82A}">
                    <a16:rowId xmlns:a16="http://schemas.microsoft.com/office/drawing/2014/main" val="10000"/>
                  </a:ext>
                </a:extLst>
              </a:tr>
            </a:tbl>
          </a:graphicData>
        </a:graphic>
      </p:graphicFrame>
      <p:sp>
        <p:nvSpPr>
          <p:cNvPr id="21" name="object 2">
            <a:extLst>
              <a:ext uri="{FF2B5EF4-FFF2-40B4-BE49-F238E27FC236}">
                <a16:creationId xmlns:a16="http://schemas.microsoft.com/office/drawing/2014/main" id="{094B7C20-307A-7441-BEA7-DB0880096FA1}"/>
              </a:ext>
            </a:extLst>
          </p:cNvPr>
          <p:cNvSpPr txBox="1"/>
          <p:nvPr/>
        </p:nvSpPr>
        <p:spPr>
          <a:xfrm>
            <a:off x="2802266" y="672105"/>
            <a:ext cx="2042784" cy="261610"/>
          </a:xfrm>
          <a:prstGeom prst="rect">
            <a:avLst/>
          </a:prstGeom>
        </p:spPr>
        <p:txBody>
          <a:bodyPr vert="horz" wrap="square" lIns="0" tIns="0" rIns="0" bIns="0" rtlCol="0">
            <a:spAutoFit/>
          </a:bodyPr>
          <a:lstStyle/>
          <a:p>
            <a:pPr marL="12700">
              <a:lnSpc>
                <a:spcPct val="100000"/>
              </a:lnSpc>
              <a:spcBef>
                <a:spcPts val="100"/>
              </a:spcBef>
            </a:pPr>
            <a:r>
              <a:rPr sz="1700" b="1" spc="85" dirty="0">
                <a:solidFill>
                  <a:srgbClr val="231F20"/>
                </a:solidFill>
                <a:latin typeface="Yu Gothic" panose="020B0400000000000000" pitchFamily="34" charset="-128"/>
                <a:ea typeface="Yu Gothic" panose="020B0400000000000000" pitchFamily="34" charset="-128"/>
                <a:cs typeface="ShinMGoPr6N-DeBold"/>
              </a:rPr>
              <a:t>新</a:t>
            </a:r>
            <a:r>
              <a:rPr sz="1700" b="1" spc="15" dirty="0">
                <a:solidFill>
                  <a:srgbClr val="231F20"/>
                </a:solidFill>
                <a:latin typeface="Yu Gothic" panose="020B0400000000000000" pitchFamily="34" charset="-128"/>
                <a:ea typeface="Yu Gothic" panose="020B0400000000000000" pitchFamily="34" charset="-128"/>
                <a:cs typeface="ShinMGoPr6N-DeBold"/>
              </a:rPr>
              <a:t>型</a:t>
            </a:r>
            <a:r>
              <a:rPr sz="1700" b="1" spc="35" dirty="0">
                <a:solidFill>
                  <a:srgbClr val="231F20"/>
                </a:solidFill>
                <a:latin typeface="Yu Gothic" panose="020B0400000000000000" pitchFamily="34" charset="-128"/>
                <a:ea typeface="Yu Gothic" panose="020B0400000000000000" pitchFamily="34" charset="-128"/>
                <a:cs typeface="ShinMGoPr6N-DeBold"/>
              </a:rPr>
              <a:t>コ</a:t>
            </a:r>
            <a:r>
              <a:rPr sz="1700" b="1" spc="50" dirty="0">
                <a:solidFill>
                  <a:srgbClr val="231F20"/>
                </a:solidFill>
                <a:latin typeface="Yu Gothic" panose="020B0400000000000000" pitchFamily="34" charset="-128"/>
                <a:ea typeface="Yu Gothic" panose="020B0400000000000000" pitchFamily="34" charset="-128"/>
                <a:cs typeface="ShinMGoPr6N-DeBold"/>
              </a:rPr>
              <a:t>ロ</a:t>
            </a:r>
            <a:r>
              <a:rPr sz="1700" b="1" spc="20" dirty="0">
                <a:solidFill>
                  <a:srgbClr val="231F20"/>
                </a:solidFill>
                <a:latin typeface="Yu Gothic" panose="020B0400000000000000" pitchFamily="34" charset="-128"/>
                <a:ea typeface="Yu Gothic" panose="020B0400000000000000" pitchFamily="34" charset="-128"/>
                <a:cs typeface="ShinMGoPr6N-DeBold"/>
              </a:rPr>
              <a:t>ナ</a:t>
            </a:r>
            <a:r>
              <a:rPr sz="1700" b="1" spc="-65" dirty="0">
                <a:solidFill>
                  <a:srgbClr val="231F20"/>
                </a:solidFill>
                <a:latin typeface="Yu Gothic" panose="020B0400000000000000" pitchFamily="34" charset="-128"/>
                <a:ea typeface="Yu Gothic" panose="020B0400000000000000" pitchFamily="34" charset="-128"/>
                <a:cs typeface="ShinMGoPr6N-DeBold"/>
              </a:rPr>
              <a:t>ワ</a:t>
            </a:r>
            <a:r>
              <a:rPr sz="1700" b="1" spc="-10" dirty="0">
                <a:solidFill>
                  <a:srgbClr val="231F20"/>
                </a:solidFill>
                <a:latin typeface="Yu Gothic" panose="020B0400000000000000" pitchFamily="34" charset="-128"/>
                <a:ea typeface="Yu Gothic" panose="020B0400000000000000" pitchFamily="34" charset="-128"/>
                <a:cs typeface="ShinMGoPr6N-DeBold"/>
              </a:rPr>
              <a:t>ク</a:t>
            </a:r>
            <a:r>
              <a:rPr sz="1700" b="1" spc="-20" dirty="0">
                <a:solidFill>
                  <a:srgbClr val="231F20"/>
                </a:solidFill>
                <a:latin typeface="Yu Gothic" panose="020B0400000000000000" pitchFamily="34" charset="-128"/>
                <a:ea typeface="Yu Gothic" panose="020B0400000000000000" pitchFamily="34" charset="-128"/>
                <a:cs typeface="ShinMGoPr6N-DeBold"/>
              </a:rPr>
              <a:t>チ</a:t>
            </a:r>
            <a:r>
              <a:rPr sz="1700" b="1" dirty="0">
                <a:solidFill>
                  <a:srgbClr val="231F20"/>
                </a:solidFill>
                <a:latin typeface="Yu Gothic" panose="020B0400000000000000" pitchFamily="34" charset="-128"/>
                <a:ea typeface="Yu Gothic" panose="020B0400000000000000" pitchFamily="34" charset="-128"/>
                <a:cs typeface="ShinMGoPr6N-DeBold"/>
              </a:rPr>
              <a:t>ン</a:t>
            </a:r>
            <a:endParaRPr sz="1700" b="1" dirty="0">
              <a:latin typeface="Yu Gothic" panose="020B0400000000000000" pitchFamily="34" charset="-128"/>
              <a:ea typeface="Yu Gothic" panose="020B0400000000000000" pitchFamily="34" charset="-128"/>
              <a:cs typeface="ShinMGoPr6N-DeBold"/>
            </a:endParaRPr>
          </a:p>
        </p:txBody>
      </p:sp>
      <p:sp>
        <p:nvSpPr>
          <p:cNvPr id="22" name="object 3">
            <a:extLst>
              <a:ext uri="{FF2B5EF4-FFF2-40B4-BE49-F238E27FC236}">
                <a16:creationId xmlns:a16="http://schemas.microsoft.com/office/drawing/2014/main" id="{15B5B022-FD63-0642-8D91-A388877B187C}"/>
              </a:ext>
            </a:extLst>
          </p:cNvPr>
          <p:cNvSpPr txBox="1"/>
          <p:nvPr/>
        </p:nvSpPr>
        <p:spPr>
          <a:xfrm>
            <a:off x="1739644" y="1018422"/>
            <a:ext cx="4118363" cy="338554"/>
          </a:xfrm>
          <a:prstGeom prst="rect">
            <a:avLst/>
          </a:prstGeom>
        </p:spPr>
        <p:txBody>
          <a:bodyPr vert="horz" wrap="square" lIns="0" tIns="0" rIns="0" bIns="0" rtlCol="0">
            <a:spAutoFit/>
          </a:bodyPr>
          <a:lstStyle/>
          <a:p>
            <a:pPr algn="ctr">
              <a:lnSpc>
                <a:spcPct val="100000"/>
              </a:lnSpc>
              <a:spcBef>
                <a:spcPts val="1020"/>
              </a:spcBef>
            </a:pPr>
            <a:r>
              <a:rPr sz="2200" b="1" spc="110" dirty="0">
                <a:solidFill>
                  <a:srgbClr val="231F20"/>
                </a:solidFill>
                <a:latin typeface="Yu Gothic" panose="020B0400000000000000" pitchFamily="34" charset="-128"/>
                <a:ea typeface="Yu Gothic" panose="020B0400000000000000" pitchFamily="34" charset="-128"/>
                <a:cs typeface="ShinMGoPr6N-DeBold"/>
              </a:rPr>
              <a:t>追</a:t>
            </a:r>
            <a:r>
              <a:rPr sz="2200" b="1" spc="-685" dirty="0">
                <a:solidFill>
                  <a:srgbClr val="231F20"/>
                </a:solidFill>
                <a:latin typeface="Yu Gothic" panose="020B0400000000000000" pitchFamily="34" charset="-128"/>
                <a:ea typeface="Yu Gothic" panose="020B0400000000000000" pitchFamily="34" charset="-128"/>
                <a:cs typeface="ShinMGoPr6N-DeBold"/>
              </a:rPr>
              <a:t>加</a:t>
            </a:r>
            <a:r>
              <a:rPr sz="2200" b="1" spc="-300" dirty="0">
                <a:solidFill>
                  <a:srgbClr val="231F20"/>
                </a:solidFill>
                <a:latin typeface="Yu Gothic" panose="020B0400000000000000" pitchFamily="34" charset="-128"/>
                <a:ea typeface="Yu Gothic" panose="020B0400000000000000" pitchFamily="34" charset="-128"/>
                <a:cs typeface="ShinMGoPr6N-DeBold"/>
              </a:rPr>
              <a:t>（３</a:t>
            </a:r>
            <a:r>
              <a:rPr sz="2200" b="1" spc="90" dirty="0">
                <a:solidFill>
                  <a:srgbClr val="231F20"/>
                </a:solidFill>
                <a:latin typeface="Yu Gothic" panose="020B0400000000000000" pitchFamily="34" charset="-128"/>
                <a:ea typeface="Yu Gothic" panose="020B0400000000000000" pitchFamily="34" charset="-128"/>
                <a:cs typeface="ShinMGoPr6N-DeBold"/>
              </a:rPr>
              <a:t>回目</a:t>
            </a:r>
            <a:r>
              <a:rPr sz="2200" b="1" spc="-685" dirty="0">
                <a:solidFill>
                  <a:srgbClr val="231F20"/>
                </a:solidFill>
                <a:latin typeface="Yu Gothic" panose="020B0400000000000000" pitchFamily="34" charset="-128"/>
                <a:ea typeface="Yu Gothic" panose="020B0400000000000000" pitchFamily="34" charset="-128"/>
                <a:cs typeface="ShinMGoPr6N-DeBold"/>
              </a:rPr>
              <a:t>）</a:t>
            </a:r>
            <a:r>
              <a:rPr sz="2200" b="1" spc="110" dirty="0">
                <a:solidFill>
                  <a:srgbClr val="231F20"/>
                </a:solidFill>
                <a:latin typeface="Yu Gothic" panose="020B0400000000000000" pitchFamily="34" charset="-128"/>
                <a:ea typeface="Yu Gothic" panose="020B0400000000000000" pitchFamily="34" charset="-128"/>
                <a:cs typeface="ShinMGoPr6N-DeBold"/>
              </a:rPr>
              <a:t>接種のお</a:t>
            </a:r>
            <a:r>
              <a:rPr sz="2200" b="1" spc="20" dirty="0">
                <a:solidFill>
                  <a:srgbClr val="231F20"/>
                </a:solidFill>
                <a:latin typeface="Yu Gothic" panose="020B0400000000000000" pitchFamily="34" charset="-128"/>
                <a:ea typeface="Yu Gothic" panose="020B0400000000000000" pitchFamily="34" charset="-128"/>
                <a:cs typeface="ShinMGoPr6N-DeBold"/>
              </a:rPr>
              <a:t>知</a:t>
            </a:r>
            <a:r>
              <a:rPr sz="2200" b="1" spc="35" dirty="0">
                <a:solidFill>
                  <a:srgbClr val="231F20"/>
                </a:solidFill>
                <a:latin typeface="Yu Gothic" panose="020B0400000000000000" pitchFamily="34" charset="-128"/>
                <a:ea typeface="Yu Gothic" panose="020B0400000000000000" pitchFamily="34" charset="-128"/>
                <a:cs typeface="ShinMGoPr6N-DeBold"/>
              </a:rPr>
              <a:t>ら</a:t>
            </a:r>
            <a:r>
              <a:rPr sz="2200" b="1" dirty="0">
                <a:solidFill>
                  <a:srgbClr val="231F20"/>
                </a:solidFill>
                <a:latin typeface="Yu Gothic" panose="020B0400000000000000" pitchFamily="34" charset="-128"/>
                <a:ea typeface="Yu Gothic" panose="020B0400000000000000" pitchFamily="34" charset="-128"/>
                <a:cs typeface="ShinMGoPr6N-DeBold"/>
              </a:rPr>
              <a:t>せ</a:t>
            </a:r>
            <a:endParaRPr sz="2200" b="1" dirty="0">
              <a:latin typeface="Yu Gothic" panose="020B0400000000000000" pitchFamily="34" charset="-128"/>
              <a:ea typeface="Yu Gothic" panose="020B0400000000000000" pitchFamily="34" charset="-128"/>
              <a:cs typeface="ShinMGoPr6N-DeBold"/>
            </a:endParaRPr>
          </a:p>
        </p:txBody>
      </p:sp>
      <p:sp>
        <p:nvSpPr>
          <p:cNvPr id="23" name="object 4">
            <a:extLst>
              <a:ext uri="{FF2B5EF4-FFF2-40B4-BE49-F238E27FC236}">
                <a16:creationId xmlns:a16="http://schemas.microsoft.com/office/drawing/2014/main" id="{C44DA7F9-CAE4-3A49-8974-B92167BAAE39}"/>
              </a:ext>
            </a:extLst>
          </p:cNvPr>
          <p:cNvSpPr txBox="1"/>
          <p:nvPr/>
        </p:nvSpPr>
        <p:spPr>
          <a:xfrm>
            <a:off x="555207" y="4626666"/>
            <a:ext cx="3186430" cy="1223010"/>
          </a:xfrm>
          <a:prstGeom prst="rect">
            <a:avLst/>
          </a:prstGeom>
        </p:spPr>
        <p:txBody>
          <a:bodyPr vert="horz" wrap="square" lIns="0" tIns="0" rIns="0" bIns="0" rtlCol="0">
            <a:spAutoFit/>
          </a:bodyPr>
          <a:lstStyle/>
          <a:p>
            <a:pPr marL="12700" marR="5080" indent="6350">
              <a:lnSpc>
                <a:spcPct val="142800"/>
              </a:lnSpc>
              <a:spcBef>
                <a:spcPts val="100"/>
              </a:spcBef>
            </a:pPr>
            <a:r>
              <a:rPr sz="1100" b="1" dirty="0">
                <a:solidFill>
                  <a:srgbClr val="F7941D"/>
                </a:solidFill>
                <a:latin typeface="Yu Gothic" panose="020B0400000000000000" pitchFamily="34" charset="-128"/>
                <a:ea typeface="Yu Gothic" panose="020B0400000000000000" pitchFamily="34" charset="-128"/>
                <a:cs typeface="A-OTF Shin Maru Go Pr6N"/>
              </a:rPr>
              <a:t>市町村からの広報</a:t>
            </a:r>
            <a:r>
              <a:rPr sz="1100" b="1" dirty="0">
                <a:solidFill>
                  <a:srgbClr val="231F20"/>
                </a:solidFill>
                <a:latin typeface="Yu Gothic" panose="020B0400000000000000" pitchFamily="34" charset="-128"/>
                <a:ea typeface="Yu Gothic" panose="020B0400000000000000" pitchFamily="34" charset="-128"/>
                <a:cs typeface="ShinMGoPr6N-Medium"/>
              </a:rPr>
              <a:t>や</a:t>
            </a:r>
            <a:r>
              <a:rPr sz="1100" b="1" dirty="0">
                <a:solidFill>
                  <a:srgbClr val="F7941D"/>
                </a:solidFill>
                <a:latin typeface="Yu Gothic" panose="020B0400000000000000" pitchFamily="34" charset="-128"/>
                <a:ea typeface="Yu Gothic" panose="020B0400000000000000" pitchFamily="34" charset="-128"/>
                <a:cs typeface="A-OTF Shin Maru Go Pr6N"/>
              </a:rPr>
              <a:t>インターネット</a:t>
            </a:r>
            <a:r>
              <a:rPr sz="1100" b="1" dirty="0">
                <a:solidFill>
                  <a:srgbClr val="231F20"/>
                </a:solidFill>
                <a:latin typeface="Yu Gothic" panose="020B0400000000000000" pitchFamily="34" charset="-128"/>
                <a:ea typeface="Yu Gothic" panose="020B0400000000000000" pitchFamily="34" charset="-128"/>
                <a:cs typeface="ShinMGoPr6N-Medium"/>
              </a:rPr>
              <a:t>で、ワクチン を受けることができる医療機関や接種会場を探しましょう。なお、</a:t>
            </a:r>
            <a:r>
              <a:rPr lang="ja-JP" altLang="en-US" sz="1100" b="1" dirty="0">
                <a:solidFill>
                  <a:srgbClr val="F7941D"/>
                </a:solidFill>
                <a:latin typeface="Yu Gothic" panose="020B0400000000000000" pitchFamily="34" charset="-128"/>
                <a:ea typeface="Yu Gothic" panose="020B0400000000000000" pitchFamily="34" charset="-128"/>
                <a:cs typeface="A-OTF Shin Maru Go Pr6N"/>
              </a:rPr>
              <a:t>医療従事者などは、お勤めの医療機関で接種を受けられる場合</a:t>
            </a:r>
            <a:r>
              <a:rPr lang="ja-JP" altLang="en-US" sz="1100" b="1" dirty="0">
                <a:solidFill>
                  <a:srgbClr val="231F20"/>
                </a:solidFill>
                <a:latin typeface="Yu Gothic" panose="020B0400000000000000" pitchFamily="34" charset="-128"/>
                <a:ea typeface="Yu Gothic" panose="020B0400000000000000" pitchFamily="34" charset="-128"/>
                <a:cs typeface="ShinMGoPr6N-Medium"/>
              </a:rPr>
              <a:t>もあります。</a:t>
            </a:r>
            <a:endParaRPr lang="en-US" altLang="ja-JP" sz="1100" b="1" dirty="0">
              <a:solidFill>
                <a:srgbClr val="231F20"/>
              </a:solidFill>
              <a:latin typeface="Yu Gothic" panose="020B0400000000000000" pitchFamily="34" charset="-128"/>
              <a:ea typeface="Yu Gothic" panose="020B0400000000000000" pitchFamily="34" charset="-128"/>
              <a:cs typeface="ShinMGoPr6N-Medium"/>
            </a:endParaRPr>
          </a:p>
          <a:p>
            <a:pPr marL="12700" marR="5080" indent="6350">
              <a:lnSpc>
                <a:spcPct val="142800"/>
              </a:lnSpc>
              <a:spcBef>
                <a:spcPts val="100"/>
              </a:spcBef>
            </a:pPr>
            <a:r>
              <a:rPr lang="ja-JP" altLang="en-US" sz="1100" b="1" dirty="0">
                <a:solidFill>
                  <a:srgbClr val="231F20"/>
                </a:solidFill>
                <a:latin typeface="Yu Gothic" panose="020B0400000000000000" pitchFamily="34" charset="-128"/>
                <a:ea typeface="Yu Gothic" panose="020B0400000000000000" pitchFamily="34" charset="-128"/>
                <a:cs typeface="ShinMGoPr6N-Medium"/>
              </a:rPr>
              <a:t>詳しくは勤務先にご確認ください。</a:t>
            </a:r>
            <a:endParaRPr sz="1100" b="1" dirty="0">
              <a:latin typeface="Yu Gothic" panose="020B0400000000000000" pitchFamily="34" charset="-128"/>
              <a:ea typeface="Yu Gothic" panose="020B0400000000000000" pitchFamily="34" charset="-128"/>
              <a:cs typeface="ShinMGoPr6N-Medium"/>
            </a:endParaRPr>
          </a:p>
        </p:txBody>
      </p:sp>
      <p:sp>
        <p:nvSpPr>
          <p:cNvPr id="24" name="object 5">
            <a:extLst>
              <a:ext uri="{FF2B5EF4-FFF2-40B4-BE49-F238E27FC236}">
                <a16:creationId xmlns:a16="http://schemas.microsoft.com/office/drawing/2014/main" id="{DFCCFCC0-DCF5-5449-9CD3-8CF68A4A54EF}"/>
              </a:ext>
            </a:extLst>
          </p:cNvPr>
          <p:cNvSpPr txBox="1"/>
          <p:nvPr/>
        </p:nvSpPr>
        <p:spPr>
          <a:xfrm>
            <a:off x="561633" y="5955188"/>
            <a:ext cx="6583045" cy="695062"/>
          </a:xfrm>
          <a:prstGeom prst="rect">
            <a:avLst/>
          </a:prstGeom>
        </p:spPr>
        <p:txBody>
          <a:bodyPr vert="horz" wrap="square" lIns="0" tIns="0" rIns="0" bIns="0" rtlCol="0">
            <a:spAutoFit/>
          </a:bodyPr>
          <a:lstStyle/>
          <a:p>
            <a:pPr marL="12700">
              <a:spcBef>
                <a:spcPts val="434"/>
              </a:spcBef>
            </a:pPr>
            <a:r>
              <a:rPr sz="900" spc="60" dirty="0">
                <a:solidFill>
                  <a:srgbClr val="231F20"/>
                </a:solidFill>
                <a:latin typeface="Yu Gothic" panose="020B0400000000000000" pitchFamily="34" charset="-128"/>
                <a:ea typeface="Yu Gothic" panose="020B0400000000000000" pitchFamily="34" charset="-128"/>
                <a:cs typeface="A-OTF Shin Maru Go Pr6N"/>
              </a:rPr>
              <a:t>※医療機関や接種会</a:t>
            </a:r>
            <a:r>
              <a:rPr sz="900" spc="45" dirty="0">
                <a:solidFill>
                  <a:srgbClr val="231F20"/>
                </a:solidFill>
                <a:latin typeface="Yu Gothic" panose="020B0400000000000000" pitchFamily="34" charset="-128"/>
                <a:ea typeface="Yu Gothic" panose="020B0400000000000000" pitchFamily="34" charset="-128"/>
                <a:cs typeface="A-OTF Shin Maru Go Pr6N"/>
              </a:rPr>
              <a:t>場を</a:t>
            </a:r>
            <a:r>
              <a:rPr sz="900" spc="50" dirty="0">
                <a:solidFill>
                  <a:srgbClr val="231F20"/>
                </a:solidFill>
                <a:latin typeface="Yu Gothic" panose="020B0400000000000000" pitchFamily="34" charset="-128"/>
                <a:ea typeface="Yu Gothic" panose="020B0400000000000000" pitchFamily="34" charset="-128"/>
                <a:cs typeface="A-OTF Shin Maru Go Pr6N"/>
              </a:rPr>
              <a:t>探</a:t>
            </a:r>
            <a:r>
              <a:rPr sz="900" spc="20" dirty="0">
                <a:solidFill>
                  <a:srgbClr val="231F20"/>
                </a:solidFill>
                <a:latin typeface="Yu Gothic" panose="020B0400000000000000" pitchFamily="34" charset="-128"/>
                <a:ea typeface="Yu Gothic" panose="020B0400000000000000" pitchFamily="34" charset="-128"/>
                <a:cs typeface="A-OTF Shin Maru Go Pr6N"/>
              </a:rPr>
              <a:t>す</a:t>
            </a:r>
            <a:r>
              <a:rPr sz="900" spc="10" dirty="0">
                <a:solidFill>
                  <a:srgbClr val="231F20"/>
                </a:solidFill>
                <a:latin typeface="Yu Gothic" panose="020B0400000000000000" pitchFamily="34" charset="-128"/>
                <a:ea typeface="Yu Gothic" panose="020B0400000000000000" pitchFamily="34" charset="-128"/>
                <a:cs typeface="A-OTF Shin Maru Go Pr6N"/>
              </a:rPr>
              <a:t>こ</a:t>
            </a:r>
            <a:r>
              <a:rPr sz="900" spc="20" dirty="0">
                <a:solidFill>
                  <a:srgbClr val="231F20"/>
                </a:solidFill>
                <a:latin typeface="Yu Gothic" panose="020B0400000000000000" pitchFamily="34" charset="-128"/>
                <a:ea typeface="Yu Gothic" panose="020B0400000000000000" pitchFamily="34" charset="-128"/>
                <a:cs typeface="A-OTF Shin Maru Go Pr6N"/>
              </a:rPr>
              <a:t>と</a:t>
            </a:r>
            <a:r>
              <a:rPr sz="900" spc="50" dirty="0">
                <a:solidFill>
                  <a:srgbClr val="231F20"/>
                </a:solidFill>
                <a:latin typeface="Yu Gothic" panose="020B0400000000000000" pitchFamily="34" charset="-128"/>
                <a:ea typeface="Yu Gothic" panose="020B0400000000000000" pitchFamily="34" charset="-128"/>
                <a:cs typeface="A-OTF Shin Maru Go Pr6N"/>
              </a:rPr>
              <a:t>が</a:t>
            </a:r>
            <a:r>
              <a:rPr sz="900" spc="35" dirty="0">
                <a:solidFill>
                  <a:srgbClr val="231F20"/>
                </a:solidFill>
                <a:latin typeface="Yu Gothic" panose="020B0400000000000000" pitchFamily="34" charset="-128"/>
                <a:ea typeface="Yu Gothic" panose="020B0400000000000000" pitchFamily="34" charset="-128"/>
                <a:cs typeface="A-OTF Shin Maru Go Pr6N"/>
              </a:rPr>
              <a:t>でき</a:t>
            </a:r>
            <a:r>
              <a:rPr sz="900" spc="45" dirty="0">
                <a:solidFill>
                  <a:srgbClr val="231F20"/>
                </a:solidFill>
                <a:latin typeface="Yu Gothic" panose="020B0400000000000000" pitchFamily="34" charset="-128"/>
                <a:ea typeface="Yu Gothic" panose="020B0400000000000000" pitchFamily="34" charset="-128"/>
                <a:cs typeface="A-OTF Shin Maru Go Pr6N"/>
              </a:rPr>
              <a:t>な</a:t>
            </a:r>
            <a:r>
              <a:rPr sz="900" spc="60" dirty="0">
                <a:solidFill>
                  <a:srgbClr val="231F20"/>
                </a:solidFill>
                <a:latin typeface="Yu Gothic" panose="020B0400000000000000" pitchFamily="34" charset="-128"/>
                <a:ea typeface="Yu Gothic" panose="020B0400000000000000" pitchFamily="34" charset="-128"/>
                <a:cs typeface="A-OTF Shin Maru Go Pr6N"/>
              </a:rPr>
              <a:t>い場合</a:t>
            </a:r>
            <a:r>
              <a:rPr sz="900" spc="45" dirty="0">
                <a:solidFill>
                  <a:srgbClr val="231F20"/>
                </a:solidFill>
                <a:latin typeface="Yu Gothic" panose="020B0400000000000000" pitchFamily="34" charset="-128"/>
                <a:ea typeface="Yu Gothic" panose="020B0400000000000000" pitchFamily="34" charset="-128"/>
                <a:cs typeface="A-OTF Shin Maru Go Pr6N"/>
              </a:rPr>
              <a:t>は</a:t>
            </a:r>
            <a:r>
              <a:rPr sz="900" spc="-330" dirty="0">
                <a:solidFill>
                  <a:srgbClr val="231F20"/>
                </a:solidFill>
                <a:latin typeface="Yu Gothic" panose="020B0400000000000000" pitchFamily="34" charset="-128"/>
                <a:ea typeface="Yu Gothic" panose="020B0400000000000000" pitchFamily="34" charset="-128"/>
                <a:cs typeface="A-OTF Shin Maru Go Pr6N"/>
              </a:rPr>
              <a:t>、</a:t>
            </a:r>
            <a:r>
              <a:rPr sz="900" spc="60" dirty="0">
                <a:solidFill>
                  <a:srgbClr val="231F20"/>
                </a:solidFill>
                <a:latin typeface="Yu Gothic" panose="020B0400000000000000" pitchFamily="34" charset="-128"/>
                <a:ea typeface="Yu Gothic" panose="020B0400000000000000" pitchFamily="34" charset="-128"/>
                <a:cs typeface="A-OTF Shin Maru Go Pr6N"/>
              </a:rPr>
              <a:t>お</a:t>
            </a:r>
            <a:r>
              <a:rPr sz="900" spc="35" dirty="0">
                <a:solidFill>
                  <a:srgbClr val="231F20"/>
                </a:solidFill>
                <a:latin typeface="Yu Gothic" panose="020B0400000000000000" pitchFamily="34" charset="-128"/>
                <a:ea typeface="Yu Gothic" panose="020B0400000000000000" pitchFamily="34" charset="-128"/>
                <a:cs typeface="A-OTF Shin Maru Go Pr6N"/>
              </a:rPr>
              <a:t>住</a:t>
            </a:r>
            <a:r>
              <a:rPr sz="900" spc="20" dirty="0">
                <a:solidFill>
                  <a:srgbClr val="231F20"/>
                </a:solidFill>
                <a:latin typeface="Yu Gothic" panose="020B0400000000000000" pitchFamily="34" charset="-128"/>
                <a:ea typeface="Yu Gothic" panose="020B0400000000000000" pitchFamily="34" charset="-128"/>
                <a:cs typeface="A-OTF Shin Maru Go Pr6N"/>
              </a:rPr>
              <a:t>ま</a:t>
            </a:r>
            <a:r>
              <a:rPr sz="900" spc="60" dirty="0">
                <a:solidFill>
                  <a:srgbClr val="231F20"/>
                </a:solidFill>
                <a:latin typeface="Yu Gothic" panose="020B0400000000000000" pitchFamily="34" charset="-128"/>
                <a:ea typeface="Yu Gothic" panose="020B0400000000000000" pitchFamily="34" charset="-128"/>
                <a:cs typeface="A-OTF Shin Maru Go Pr6N"/>
              </a:rPr>
              <a:t>いの市町</a:t>
            </a:r>
            <a:r>
              <a:rPr sz="900" spc="35" dirty="0">
                <a:solidFill>
                  <a:srgbClr val="231F20"/>
                </a:solidFill>
                <a:latin typeface="Yu Gothic" panose="020B0400000000000000" pitchFamily="34" charset="-128"/>
                <a:ea typeface="Yu Gothic" panose="020B0400000000000000" pitchFamily="34" charset="-128"/>
                <a:cs typeface="A-OTF Shin Maru Go Pr6N"/>
              </a:rPr>
              <a:t>村に</a:t>
            </a:r>
            <a:r>
              <a:rPr sz="900" spc="60" dirty="0">
                <a:solidFill>
                  <a:srgbClr val="231F20"/>
                </a:solidFill>
                <a:latin typeface="Yu Gothic" panose="020B0400000000000000" pitchFamily="34" charset="-128"/>
                <a:ea typeface="Yu Gothic" panose="020B0400000000000000" pitchFamily="34" charset="-128"/>
                <a:cs typeface="A-OTF Shin Maru Go Pr6N"/>
              </a:rPr>
              <a:t>お問い合わ</a:t>
            </a:r>
            <a:r>
              <a:rPr sz="900" spc="45" dirty="0">
                <a:solidFill>
                  <a:srgbClr val="231F20"/>
                </a:solidFill>
                <a:latin typeface="Yu Gothic" panose="020B0400000000000000" pitchFamily="34" charset="-128"/>
                <a:ea typeface="Yu Gothic" panose="020B0400000000000000" pitchFamily="34" charset="-128"/>
                <a:cs typeface="A-OTF Shin Maru Go Pr6N"/>
              </a:rPr>
              <a:t>せ</a:t>
            </a:r>
            <a:r>
              <a:rPr sz="900" spc="35" dirty="0">
                <a:solidFill>
                  <a:srgbClr val="231F20"/>
                </a:solidFill>
                <a:latin typeface="Yu Gothic" panose="020B0400000000000000" pitchFamily="34" charset="-128"/>
                <a:ea typeface="Yu Gothic" panose="020B0400000000000000" pitchFamily="34" charset="-128"/>
                <a:cs typeface="A-OTF Shin Maru Go Pr6N"/>
              </a:rPr>
              <a:t>を</a:t>
            </a:r>
            <a:r>
              <a:rPr sz="900" spc="25" dirty="0">
                <a:solidFill>
                  <a:srgbClr val="231F20"/>
                </a:solidFill>
                <a:latin typeface="Yu Gothic" panose="020B0400000000000000" pitchFamily="34" charset="-128"/>
                <a:ea typeface="Yu Gothic" panose="020B0400000000000000" pitchFamily="34" charset="-128"/>
                <a:cs typeface="A-OTF Shin Maru Go Pr6N"/>
              </a:rPr>
              <a:t>す</a:t>
            </a:r>
            <a:r>
              <a:rPr sz="900" spc="-15" dirty="0">
                <a:solidFill>
                  <a:srgbClr val="231F20"/>
                </a:solidFill>
                <a:latin typeface="Yu Gothic" panose="020B0400000000000000" pitchFamily="34" charset="-128"/>
                <a:ea typeface="Yu Gothic" panose="020B0400000000000000" pitchFamily="34" charset="-128"/>
                <a:cs typeface="A-OTF Shin Maru Go Pr6N"/>
              </a:rPr>
              <a:t>る</a:t>
            </a:r>
            <a:r>
              <a:rPr sz="900" spc="10" dirty="0">
                <a:solidFill>
                  <a:srgbClr val="231F20"/>
                </a:solidFill>
                <a:latin typeface="Yu Gothic" panose="020B0400000000000000" pitchFamily="34" charset="-128"/>
                <a:ea typeface="Yu Gothic" panose="020B0400000000000000" pitchFamily="34" charset="-128"/>
                <a:cs typeface="A-OTF Shin Maru Go Pr6N"/>
              </a:rPr>
              <a:t>こ</a:t>
            </a:r>
            <a:r>
              <a:rPr sz="900" spc="20" dirty="0">
                <a:solidFill>
                  <a:srgbClr val="231F20"/>
                </a:solidFill>
                <a:latin typeface="Yu Gothic" panose="020B0400000000000000" pitchFamily="34" charset="-128"/>
                <a:ea typeface="Yu Gothic" panose="020B0400000000000000" pitchFamily="34" charset="-128"/>
                <a:cs typeface="A-OTF Shin Maru Go Pr6N"/>
              </a:rPr>
              <a:t>と</a:t>
            </a:r>
            <a:r>
              <a:rPr sz="900" spc="50" dirty="0">
                <a:solidFill>
                  <a:srgbClr val="231F20"/>
                </a:solidFill>
                <a:latin typeface="Yu Gothic" panose="020B0400000000000000" pitchFamily="34" charset="-128"/>
                <a:ea typeface="Yu Gothic" panose="020B0400000000000000" pitchFamily="34" charset="-128"/>
                <a:cs typeface="A-OTF Shin Maru Go Pr6N"/>
              </a:rPr>
              <a:t>が</a:t>
            </a:r>
            <a:r>
              <a:rPr sz="900" spc="35" dirty="0">
                <a:solidFill>
                  <a:srgbClr val="231F20"/>
                </a:solidFill>
                <a:latin typeface="Yu Gothic" panose="020B0400000000000000" pitchFamily="34" charset="-128"/>
                <a:ea typeface="Yu Gothic" panose="020B0400000000000000" pitchFamily="34" charset="-128"/>
                <a:cs typeface="A-OTF Shin Maru Go Pr6N"/>
              </a:rPr>
              <a:t>で</a:t>
            </a:r>
            <a:r>
              <a:rPr sz="900" spc="10" dirty="0">
                <a:solidFill>
                  <a:srgbClr val="231F20"/>
                </a:solidFill>
                <a:latin typeface="Yu Gothic" panose="020B0400000000000000" pitchFamily="34" charset="-128"/>
                <a:ea typeface="Yu Gothic" panose="020B0400000000000000" pitchFamily="34" charset="-128"/>
                <a:cs typeface="A-OTF Shin Maru Go Pr6N"/>
              </a:rPr>
              <a:t>きま</a:t>
            </a:r>
            <a:r>
              <a:rPr sz="900" spc="50" dirty="0">
                <a:solidFill>
                  <a:srgbClr val="231F20"/>
                </a:solidFill>
                <a:latin typeface="Yu Gothic" panose="020B0400000000000000" pitchFamily="34" charset="-128"/>
                <a:ea typeface="Yu Gothic" panose="020B0400000000000000" pitchFamily="34" charset="-128"/>
                <a:cs typeface="A-OTF Shin Maru Go Pr6N"/>
              </a:rPr>
              <a:t>す</a:t>
            </a:r>
            <a:r>
              <a:rPr sz="900" dirty="0">
                <a:solidFill>
                  <a:srgbClr val="231F20"/>
                </a:solidFill>
                <a:latin typeface="Yu Gothic" panose="020B0400000000000000" pitchFamily="34" charset="-128"/>
                <a:ea typeface="Yu Gothic" panose="020B0400000000000000" pitchFamily="34" charset="-128"/>
                <a:cs typeface="A-OTF Shin Maru Go Pr6N"/>
              </a:rPr>
              <a:t>。</a:t>
            </a:r>
            <a:endParaRPr lang="en-US" sz="900" dirty="0">
              <a:latin typeface="Yu Gothic" panose="020B0400000000000000" pitchFamily="34" charset="-128"/>
              <a:ea typeface="Yu Gothic" panose="020B0400000000000000" pitchFamily="34" charset="-128"/>
              <a:cs typeface="A-OTF Shin Maru Go Pr6N"/>
            </a:endParaRPr>
          </a:p>
          <a:p>
            <a:pPr marL="12700">
              <a:spcBef>
                <a:spcPts val="434"/>
              </a:spcBef>
            </a:pPr>
            <a:r>
              <a:rPr sz="900" spc="60" dirty="0">
                <a:solidFill>
                  <a:srgbClr val="231F20"/>
                </a:solidFill>
                <a:latin typeface="Yu Gothic" panose="020B0400000000000000" pitchFamily="34" charset="-128"/>
                <a:ea typeface="Yu Gothic" panose="020B0400000000000000" pitchFamily="34" charset="-128"/>
                <a:cs typeface="A-OTF Shin Maru Go Pr6N"/>
              </a:rPr>
              <a:t>※</a:t>
            </a:r>
            <a:r>
              <a:rPr sz="900" spc="80" dirty="0">
                <a:solidFill>
                  <a:srgbClr val="231F20"/>
                </a:solidFill>
                <a:latin typeface="Yu Gothic" panose="020B0400000000000000" pitchFamily="34" charset="-128"/>
                <a:ea typeface="Yu Gothic" panose="020B0400000000000000" pitchFamily="34" charset="-128"/>
                <a:cs typeface="A-OTF Shin Maru Go Pr6N"/>
              </a:rPr>
              <a:t>入院</a:t>
            </a:r>
            <a:r>
              <a:rPr sz="900" spc="-180" dirty="0">
                <a:solidFill>
                  <a:srgbClr val="231F20"/>
                </a:solidFill>
                <a:latin typeface="Yu Gothic" panose="020B0400000000000000" pitchFamily="34" charset="-128"/>
                <a:ea typeface="Yu Gothic" panose="020B0400000000000000" pitchFamily="34" charset="-128"/>
                <a:cs typeface="A-OTF Shin Maru Go Pr6N"/>
              </a:rPr>
              <a:t>中・</a:t>
            </a:r>
            <a:r>
              <a:rPr sz="900" spc="80" dirty="0">
                <a:solidFill>
                  <a:srgbClr val="231F20"/>
                </a:solidFill>
                <a:latin typeface="Yu Gothic" panose="020B0400000000000000" pitchFamily="34" charset="-128"/>
                <a:ea typeface="Yu Gothic" panose="020B0400000000000000" pitchFamily="34" charset="-128"/>
                <a:cs typeface="A-OTF Shin Maru Go Pr6N"/>
              </a:rPr>
              <a:t>入所中の方</a:t>
            </a:r>
            <a:r>
              <a:rPr sz="900" spc="60" dirty="0">
                <a:solidFill>
                  <a:srgbClr val="231F20"/>
                </a:solidFill>
                <a:latin typeface="Yu Gothic" panose="020B0400000000000000" pitchFamily="34" charset="-128"/>
                <a:ea typeface="Yu Gothic" panose="020B0400000000000000" pitchFamily="34" charset="-128"/>
                <a:cs typeface="A-OTF Shin Maru Go Pr6N"/>
              </a:rPr>
              <a:t>等を</a:t>
            </a:r>
            <a:r>
              <a:rPr sz="900" spc="55" dirty="0">
                <a:solidFill>
                  <a:srgbClr val="231F20"/>
                </a:solidFill>
                <a:latin typeface="Yu Gothic" panose="020B0400000000000000" pitchFamily="34" charset="-128"/>
                <a:ea typeface="Yu Gothic" panose="020B0400000000000000" pitchFamily="34" charset="-128"/>
                <a:cs typeface="A-OTF Shin Maru Go Pr6N"/>
              </a:rPr>
              <a:t>除き</a:t>
            </a:r>
            <a:r>
              <a:rPr sz="900" spc="-340" dirty="0">
                <a:solidFill>
                  <a:srgbClr val="231F20"/>
                </a:solidFill>
                <a:latin typeface="Yu Gothic" panose="020B0400000000000000" pitchFamily="34" charset="-128"/>
                <a:ea typeface="Yu Gothic" panose="020B0400000000000000" pitchFamily="34" charset="-128"/>
                <a:cs typeface="A-OTF Shin Maru Go Pr6N"/>
              </a:rPr>
              <a:t>、</a:t>
            </a:r>
            <a:r>
              <a:rPr sz="900" spc="-5" dirty="0">
                <a:solidFill>
                  <a:srgbClr val="231F20"/>
                </a:solidFill>
                <a:latin typeface="Yu Gothic" panose="020B0400000000000000" pitchFamily="34" charset="-128"/>
                <a:ea typeface="Yu Gothic" panose="020B0400000000000000" pitchFamily="34" charset="-128"/>
                <a:cs typeface="A-OTF Shin Maru Go Pr6N"/>
              </a:rPr>
              <a:t>ワ</a:t>
            </a:r>
            <a:r>
              <a:rPr sz="900" spc="20" dirty="0">
                <a:solidFill>
                  <a:srgbClr val="231F20"/>
                </a:solidFill>
                <a:latin typeface="Yu Gothic" panose="020B0400000000000000" pitchFamily="34" charset="-128"/>
                <a:ea typeface="Yu Gothic" panose="020B0400000000000000" pitchFamily="34" charset="-128"/>
                <a:cs typeface="A-OTF Shin Maru Go Pr6N"/>
              </a:rPr>
              <a:t>ク</a:t>
            </a:r>
            <a:r>
              <a:rPr sz="900" spc="25" dirty="0">
                <a:solidFill>
                  <a:srgbClr val="231F20"/>
                </a:solidFill>
                <a:latin typeface="Yu Gothic" panose="020B0400000000000000" pitchFamily="34" charset="-128"/>
                <a:ea typeface="Yu Gothic" panose="020B0400000000000000" pitchFamily="34" charset="-128"/>
                <a:cs typeface="A-OTF Shin Maru Go Pr6N"/>
              </a:rPr>
              <a:t>チ</a:t>
            </a:r>
            <a:r>
              <a:rPr sz="900" spc="70" dirty="0">
                <a:solidFill>
                  <a:srgbClr val="231F20"/>
                </a:solidFill>
                <a:latin typeface="Yu Gothic" panose="020B0400000000000000" pitchFamily="34" charset="-128"/>
                <a:ea typeface="Yu Gothic" panose="020B0400000000000000" pitchFamily="34" charset="-128"/>
                <a:cs typeface="A-OTF Shin Maru Go Pr6N"/>
              </a:rPr>
              <a:t>ン</a:t>
            </a:r>
            <a:r>
              <a:rPr sz="900" spc="60" dirty="0">
                <a:solidFill>
                  <a:srgbClr val="231F20"/>
                </a:solidFill>
                <a:latin typeface="Yu Gothic" panose="020B0400000000000000" pitchFamily="34" charset="-128"/>
                <a:ea typeface="Yu Gothic" panose="020B0400000000000000" pitchFamily="34" charset="-128"/>
                <a:cs typeface="A-OTF Shin Maru Go Pr6N"/>
              </a:rPr>
              <a:t>は</a:t>
            </a:r>
            <a:r>
              <a:rPr sz="900" spc="80" dirty="0">
                <a:solidFill>
                  <a:srgbClr val="231F20"/>
                </a:solidFill>
                <a:latin typeface="Yu Gothic" panose="020B0400000000000000" pitchFamily="34" charset="-128"/>
                <a:ea typeface="Yu Gothic" panose="020B0400000000000000" pitchFamily="34" charset="-128"/>
                <a:cs typeface="A-OTF Shin Maru Go Pr6N"/>
              </a:rPr>
              <a:t>原則</a:t>
            </a:r>
            <a:r>
              <a:rPr sz="900" spc="-315" dirty="0">
                <a:solidFill>
                  <a:srgbClr val="231F20"/>
                </a:solidFill>
                <a:latin typeface="Yu Gothic" panose="020B0400000000000000" pitchFamily="34" charset="-128"/>
                <a:ea typeface="Yu Gothic" panose="020B0400000000000000" pitchFamily="34" charset="-128"/>
                <a:cs typeface="A-OTF Shin Maru Go Pr6N"/>
              </a:rPr>
              <a:t>、</a:t>
            </a:r>
            <a:r>
              <a:rPr sz="900" spc="80" dirty="0">
                <a:solidFill>
                  <a:srgbClr val="231F20"/>
                </a:solidFill>
                <a:latin typeface="Yu Gothic" panose="020B0400000000000000" pitchFamily="34" charset="-128"/>
                <a:ea typeface="Yu Gothic" panose="020B0400000000000000" pitchFamily="34" charset="-128"/>
                <a:cs typeface="A-OTF Shin Maru Go Pr6N"/>
              </a:rPr>
              <a:t>住民票の</a:t>
            </a:r>
            <a:r>
              <a:rPr sz="900" spc="55" dirty="0">
                <a:solidFill>
                  <a:srgbClr val="231F20"/>
                </a:solidFill>
                <a:latin typeface="Yu Gothic" panose="020B0400000000000000" pitchFamily="34" charset="-128"/>
                <a:ea typeface="Yu Gothic" panose="020B0400000000000000" pitchFamily="34" charset="-128"/>
                <a:cs typeface="A-OTF Shin Maru Go Pr6N"/>
              </a:rPr>
              <a:t>あ</a:t>
            </a:r>
            <a:r>
              <a:rPr sz="900" spc="35" dirty="0">
                <a:solidFill>
                  <a:srgbClr val="231F20"/>
                </a:solidFill>
                <a:latin typeface="Yu Gothic" panose="020B0400000000000000" pitchFamily="34" charset="-128"/>
                <a:ea typeface="Yu Gothic" panose="020B0400000000000000" pitchFamily="34" charset="-128"/>
                <a:cs typeface="A-OTF Shin Maru Go Pr6N"/>
              </a:rPr>
              <a:t>る</a:t>
            </a:r>
            <a:r>
              <a:rPr sz="900" spc="80" dirty="0">
                <a:solidFill>
                  <a:srgbClr val="231F20"/>
                </a:solidFill>
                <a:latin typeface="Yu Gothic" panose="020B0400000000000000" pitchFamily="34" charset="-128"/>
                <a:ea typeface="Yu Gothic" panose="020B0400000000000000" pitchFamily="34" charset="-128"/>
                <a:cs typeface="A-OTF Shin Maru Go Pr6N"/>
              </a:rPr>
              <a:t>市町</a:t>
            </a:r>
            <a:r>
              <a:rPr sz="900" spc="-245" dirty="0">
                <a:solidFill>
                  <a:srgbClr val="231F20"/>
                </a:solidFill>
                <a:latin typeface="Yu Gothic" panose="020B0400000000000000" pitchFamily="34" charset="-128"/>
                <a:ea typeface="Yu Gothic" panose="020B0400000000000000" pitchFamily="34" charset="-128"/>
                <a:cs typeface="A-OTF Shin Maru Go Pr6N"/>
              </a:rPr>
              <a:t>村</a:t>
            </a:r>
            <a:r>
              <a:rPr sz="900" spc="80" dirty="0">
                <a:solidFill>
                  <a:srgbClr val="231F20"/>
                </a:solidFill>
                <a:latin typeface="Yu Gothic" panose="020B0400000000000000" pitchFamily="34" charset="-128"/>
                <a:ea typeface="Yu Gothic" panose="020B0400000000000000" pitchFamily="34" charset="-128"/>
                <a:cs typeface="A-OTF Shin Maru Go Pr6N"/>
              </a:rPr>
              <a:t>（住所地</a:t>
            </a:r>
            <a:r>
              <a:rPr sz="900" spc="-245" dirty="0">
                <a:solidFill>
                  <a:srgbClr val="231F20"/>
                </a:solidFill>
                <a:latin typeface="Yu Gothic" panose="020B0400000000000000" pitchFamily="34" charset="-128"/>
                <a:ea typeface="Yu Gothic" panose="020B0400000000000000" pitchFamily="34" charset="-128"/>
                <a:cs typeface="A-OTF Shin Maru Go Pr6N"/>
              </a:rPr>
              <a:t>）</a:t>
            </a:r>
            <a:r>
              <a:rPr sz="900" spc="80" dirty="0">
                <a:solidFill>
                  <a:srgbClr val="231F20"/>
                </a:solidFill>
                <a:latin typeface="Yu Gothic" panose="020B0400000000000000" pitchFamily="34" charset="-128"/>
                <a:ea typeface="Yu Gothic" panose="020B0400000000000000" pitchFamily="34" charset="-128"/>
                <a:cs typeface="A-OTF Shin Maru Go Pr6N"/>
              </a:rPr>
              <a:t>で受</a:t>
            </a:r>
            <a:r>
              <a:rPr sz="900" spc="55" dirty="0">
                <a:solidFill>
                  <a:srgbClr val="231F20"/>
                </a:solidFill>
                <a:latin typeface="Yu Gothic" panose="020B0400000000000000" pitchFamily="34" charset="-128"/>
                <a:ea typeface="Yu Gothic" panose="020B0400000000000000" pitchFamily="34" charset="-128"/>
                <a:cs typeface="A-OTF Shin Maru Go Pr6N"/>
              </a:rPr>
              <a:t>け</a:t>
            </a:r>
            <a:r>
              <a:rPr sz="900" spc="30" dirty="0">
                <a:solidFill>
                  <a:srgbClr val="231F20"/>
                </a:solidFill>
                <a:latin typeface="Yu Gothic" panose="020B0400000000000000" pitchFamily="34" charset="-128"/>
                <a:ea typeface="Yu Gothic" panose="020B0400000000000000" pitchFamily="34" charset="-128"/>
                <a:cs typeface="A-OTF Shin Maru Go Pr6N"/>
              </a:rPr>
              <a:t>ま</a:t>
            </a:r>
            <a:r>
              <a:rPr sz="900" spc="70" dirty="0">
                <a:solidFill>
                  <a:srgbClr val="231F20"/>
                </a:solidFill>
                <a:latin typeface="Yu Gothic" panose="020B0400000000000000" pitchFamily="34" charset="-128"/>
                <a:ea typeface="Yu Gothic" panose="020B0400000000000000" pitchFamily="34" charset="-128"/>
                <a:cs typeface="A-OTF Shin Maru Go Pr6N"/>
              </a:rPr>
              <a:t>す</a:t>
            </a:r>
            <a:r>
              <a:rPr sz="900" dirty="0">
                <a:solidFill>
                  <a:srgbClr val="231F20"/>
                </a:solidFill>
                <a:latin typeface="Yu Gothic" panose="020B0400000000000000" pitchFamily="34" charset="-128"/>
                <a:ea typeface="Yu Gothic" panose="020B0400000000000000" pitchFamily="34" charset="-128"/>
                <a:cs typeface="A-OTF Shin Maru Go Pr6N"/>
              </a:rPr>
              <a:t>。</a:t>
            </a:r>
            <a:endParaRPr lang="en-US" sz="900" dirty="0">
              <a:solidFill>
                <a:srgbClr val="231F20"/>
              </a:solidFill>
              <a:latin typeface="Yu Gothic" panose="020B0400000000000000" pitchFamily="34" charset="-128"/>
              <a:ea typeface="Yu Gothic" panose="020B0400000000000000" pitchFamily="34" charset="-128"/>
              <a:cs typeface="A-OTF Shin Maru Go Pr6N"/>
            </a:endParaRPr>
          </a:p>
          <a:p>
            <a:pPr marL="12700">
              <a:spcBef>
                <a:spcPts val="434"/>
              </a:spcBef>
            </a:pPr>
            <a:r>
              <a:rPr lang="ja-JP" altLang="en-US" sz="900" spc="80" dirty="0">
                <a:solidFill>
                  <a:srgbClr val="231F20"/>
                </a:solidFill>
                <a:latin typeface="Yu Gothic" panose="020B0400000000000000" pitchFamily="34" charset="-128"/>
                <a:ea typeface="Yu Gothic" panose="020B0400000000000000" pitchFamily="34" charset="-128"/>
                <a:cs typeface="A-OTF Shin Maru Go Pr6N"/>
              </a:rPr>
              <a:t>　</a:t>
            </a:r>
            <a:r>
              <a:rPr sz="900" spc="80" dirty="0">
                <a:solidFill>
                  <a:srgbClr val="231F20"/>
                </a:solidFill>
                <a:latin typeface="Yu Gothic" panose="020B0400000000000000" pitchFamily="34" charset="-128"/>
                <a:ea typeface="Yu Gothic" panose="020B0400000000000000" pitchFamily="34" charset="-128"/>
                <a:cs typeface="A-OTF Shin Maru Go Pr6N"/>
              </a:rPr>
              <a:t>住所地以外で</a:t>
            </a:r>
            <a:r>
              <a:rPr sz="900" spc="55" dirty="0">
                <a:solidFill>
                  <a:srgbClr val="231F20"/>
                </a:solidFill>
                <a:latin typeface="Yu Gothic" panose="020B0400000000000000" pitchFamily="34" charset="-128"/>
                <a:ea typeface="Yu Gothic" panose="020B0400000000000000" pitchFamily="34" charset="-128"/>
                <a:cs typeface="A-OTF Shin Maru Go Pr6N"/>
              </a:rPr>
              <a:t>の</a:t>
            </a:r>
            <a:r>
              <a:rPr sz="900" spc="-5" dirty="0">
                <a:solidFill>
                  <a:srgbClr val="231F20"/>
                </a:solidFill>
                <a:latin typeface="Yu Gothic" panose="020B0400000000000000" pitchFamily="34" charset="-128"/>
                <a:ea typeface="Yu Gothic" panose="020B0400000000000000" pitchFamily="34" charset="-128"/>
                <a:cs typeface="A-OTF Shin Maru Go Pr6N"/>
              </a:rPr>
              <a:t>ワ</a:t>
            </a:r>
            <a:r>
              <a:rPr sz="900" spc="20" dirty="0">
                <a:solidFill>
                  <a:srgbClr val="231F20"/>
                </a:solidFill>
                <a:latin typeface="Yu Gothic" panose="020B0400000000000000" pitchFamily="34" charset="-128"/>
                <a:ea typeface="Yu Gothic" panose="020B0400000000000000" pitchFamily="34" charset="-128"/>
                <a:cs typeface="A-OTF Shin Maru Go Pr6N"/>
              </a:rPr>
              <a:t>ク</a:t>
            </a:r>
            <a:r>
              <a:rPr sz="900" spc="25" dirty="0">
                <a:solidFill>
                  <a:srgbClr val="231F20"/>
                </a:solidFill>
                <a:latin typeface="Yu Gothic" panose="020B0400000000000000" pitchFamily="34" charset="-128"/>
                <a:ea typeface="Yu Gothic" panose="020B0400000000000000" pitchFamily="34" charset="-128"/>
                <a:cs typeface="A-OTF Shin Maru Go Pr6N"/>
              </a:rPr>
              <a:t>チ</a:t>
            </a:r>
            <a:r>
              <a:rPr sz="900" spc="70" dirty="0">
                <a:solidFill>
                  <a:srgbClr val="231F20"/>
                </a:solidFill>
                <a:latin typeface="Yu Gothic" panose="020B0400000000000000" pitchFamily="34" charset="-128"/>
                <a:ea typeface="Yu Gothic" panose="020B0400000000000000" pitchFamily="34" charset="-128"/>
                <a:cs typeface="A-OTF Shin Maru Go Pr6N"/>
              </a:rPr>
              <a:t>ン</a:t>
            </a:r>
            <a:r>
              <a:rPr sz="900" spc="80" dirty="0">
                <a:solidFill>
                  <a:srgbClr val="231F20"/>
                </a:solidFill>
                <a:latin typeface="Yu Gothic" panose="020B0400000000000000" pitchFamily="34" charset="-128"/>
                <a:ea typeface="Yu Gothic" panose="020B0400000000000000" pitchFamily="34" charset="-128"/>
                <a:cs typeface="A-OTF Shin Maru Go Pr6N"/>
              </a:rPr>
              <a:t>接</a:t>
            </a:r>
            <a:r>
              <a:rPr sz="900" spc="55" dirty="0">
                <a:solidFill>
                  <a:srgbClr val="231F20"/>
                </a:solidFill>
                <a:latin typeface="Yu Gothic" panose="020B0400000000000000" pitchFamily="34" charset="-128"/>
                <a:ea typeface="Yu Gothic" panose="020B0400000000000000" pitchFamily="34" charset="-128"/>
                <a:cs typeface="A-OTF Shin Maru Go Pr6N"/>
              </a:rPr>
              <a:t>種に</a:t>
            </a:r>
            <a:r>
              <a:rPr sz="900" spc="60" dirty="0">
                <a:solidFill>
                  <a:srgbClr val="231F20"/>
                </a:solidFill>
                <a:latin typeface="Yu Gothic" panose="020B0400000000000000" pitchFamily="34" charset="-128"/>
                <a:ea typeface="Yu Gothic" panose="020B0400000000000000" pitchFamily="34" charset="-128"/>
                <a:cs typeface="A-OTF Shin Maru Go Pr6N"/>
              </a:rPr>
              <a:t>ついて</a:t>
            </a:r>
            <a:r>
              <a:rPr sz="900" spc="45" dirty="0">
                <a:solidFill>
                  <a:srgbClr val="231F20"/>
                </a:solidFill>
                <a:latin typeface="Yu Gothic" panose="020B0400000000000000" pitchFamily="34" charset="-128"/>
                <a:ea typeface="Yu Gothic" panose="020B0400000000000000" pitchFamily="34" charset="-128"/>
                <a:cs typeface="A-OTF Shin Maru Go Pr6N"/>
              </a:rPr>
              <a:t>は</a:t>
            </a:r>
            <a:r>
              <a:rPr sz="900" spc="-330" dirty="0">
                <a:solidFill>
                  <a:srgbClr val="231F20"/>
                </a:solidFill>
                <a:latin typeface="Yu Gothic" panose="020B0400000000000000" pitchFamily="34" charset="-128"/>
                <a:ea typeface="Yu Gothic" panose="020B0400000000000000" pitchFamily="34" charset="-128"/>
                <a:cs typeface="A-OTF Shin Maru Go Pr6N"/>
              </a:rPr>
              <a:t>、</a:t>
            </a:r>
            <a:r>
              <a:rPr sz="900" spc="60" dirty="0">
                <a:solidFill>
                  <a:srgbClr val="231F20"/>
                </a:solidFill>
                <a:latin typeface="Yu Gothic" panose="020B0400000000000000" pitchFamily="34" charset="-128"/>
                <a:ea typeface="Yu Gothic" panose="020B0400000000000000" pitchFamily="34" charset="-128"/>
                <a:cs typeface="A-OTF Shin Maru Go Pr6N"/>
              </a:rPr>
              <a:t>裏</a:t>
            </a:r>
            <a:r>
              <a:rPr sz="900" spc="45" dirty="0">
                <a:solidFill>
                  <a:srgbClr val="231F20"/>
                </a:solidFill>
                <a:latin typeface="Yu Gothic" panose="020B0400000000000000" pitchFamily="34" charset="-128"/>
                <a:ea typeface="Yu Gothic" panose="020B0400000000000000" pitchFamily="34" charset="-128"/>
                <a:cs typeface="A-OTF Shin Maru Go Pr6N"/>
              </a:rPr>
              <a:t>面</a:t>
            </a:r>
            <a:r>
              <a:rPr sz="900" spc="10" dirty="0">
                <a:solidFill>
                  <a:srgbClr val="231F20"/>
                </a:solidFill>
                <a:latin typeface="Yu Gothic" panose="020B0400000000000000" pitchFamily="34" charset="-128"/>
                <a:ea typeface="Yu Gothic" panose="020B0400000000000000" pitchFamily="34" charset="-128"/>
                <a:cs typeface="A-OTF Shin Maru Go Pr6N"/>
              </a:rPr>
              <a:t>を</a:t>
            </a:r>
            <a:r>
              <a:rPr sz="900" spc="45" dirty="0">
                <a:solidFill>
                  <a:srgbClr val="231F20"/>
                </a:solidFill>
                <a:latin typeface="Yu Gothic" panose="020B0400000000000000" pitchFamily="34" charset="-128"/>
                <a:ea typeface="Yu Gothic" panose="020B0400000000000000" pitchFamily="34" charset="-128"/>
                <a:cs typeface="A-OTF Shin Maru Go Pr6N"/>
              </a:rPr>
              <a:t>ご</a:t>
            </a:r>
            <a:r>
              <a:rPr sz="900" spc="25" dirty="0">
                <a:solidFill>
                  <a:srgbClr val="231F20"/>
                </a:solidFill>
                <a:latin typeface="Yu Gothic" panose="020B0400000000000000" pitchFamily="34" charset="-128"/>
                <a:ea typeface="Yu Gothic" panose="020B0400000000000000" pitchFamily="34" charset="-128"/>
                <a:cs typeface="A-OTF Shin Maru Go Pr6N"/>
              </a:rPr>
              <a:t>覧</a:t>
            </a:r>
            <a:r>
              <a:rPr sz="900" spc="-30" dirty="0">
                <a:solidFill>
                  <a:srgbClr val="231F20"/>
                </a:solidFill>
                <a:latin typeface="Yu Gothic" panose="020B0400000000000000" pitchFamily="34" charset="-128"/>
                <a:ea typeface="Yu Gothic" panose="020B0400000000000000" pitchFamily="34" charset="-128"/>
                <a:cs typeface="A-OTF Shin Maru Go Pr6N"/>
              </a:rPr>
              <a:t>く</a:t>
            </a:r>
            <a:r>
              <a:rPr sz="900" spc="25" dirty="0">
                <a:solidFill>
                  <a:srgbClr val="231F20"/>
                </a:solidFill>
                <a:latin typeface="Yu Gothic" panose="020B0400000000000000" pitchFamily="34" charset="-128"/>
                <a:ea typeface="Yu Gothic" panose="020B0400000000000000" pitchFamily="34" charset="-128"/>
                <a:cs typeface="A-OTF Shin Maru Go Pr6N"/>
              </a:rPr>
              <a:t>だ</a:t>
            </a:r>
            <a:r>
              <a:rPr sz="900" spc="50" dirty="0">
                <a:solidFill>
                  <a:srgbClr val="231F20"/>
                </a:solidFill>
                <a:latin typeface="Yu Gothic" panose="020B0400000000000000" pitchFamily="34" charset="-128"/>
                <a:ea typeface="Yu Gothic" panose="020B0400000000000000" pitchFamily="34" charset="-128"/>
                <a:cs typeface="A-OTF Shin Maru Go Pr6N"/>
              </a:rPr>
              <a:t>さ</a:t>
            </a:r>
            <a:r>
              <a:rPr sz="900" spc="60" dirty="0">
                <a:solidFill>
                  <a:srgbClr val="231F20"/>
                </a:solidFill>
                <a:latin typeface="Yu Gothic" panose="020B0400000000000000" pitchFamily="34" charset="-128"/>
                <a:ea typeface="Yu Gothic" panose="020B0400000000000000" pitchFamily="34" charset="-128"/>
                <a:cs typeface="A-OTF Shin Maru Go Pr6N"/>
              </a:rPr>
              <a:t>い。</a:t>
            </a:r>
            <a:endParaRPr sz="900" dirty="0">
              <a:latin typeface="Yu Gothic" panose="020B0400000000000000" pitchFamily="34" charset="-128"/>
              <a:ea typeface="Yu Gothic" panose="020B0400000000000000" pitchFamily="34" charset="-128"/>
              <a:cs typeface="A-OTF Shin Maru Go Pr6N"/>
            </a:endParaRPr>
          </a:p>
          <a:p>
            <a:pPr marL="12700">
              <a:spcBef>
                <a:spcPts val="340"/>
              </a:spcBef>
            </a:pPr>
            <a:r>
              <a:rPr sz="900" spc="25" dirty="0">
                <a:solidFill>
                  <a:srgbClr val="231F20"/>
                </a:solidFill>
                <a:latin typeface="Yu Gothic" panose="020B0400000000000000" pitchFamily="34" charset="-128"/>
                <a:ea typeface="Yu Gothic" panose="020B0400000000000000" pitchFamily="34" charset="-128"/>
                <a:cs typeface="A-OTF Shin Maru Go Pr6N"/>
              </a:rPr>
              <a:t>※</a:t>
            </a:r>
            <a:r>
              <a:rPr sz="900" spc="40" dirty="0">
                <a:solidFill>
                  <a:srgbClr val="231F20"/>
                </a:solidFill>
                <a:latin typeface="Yu Gothic" panose="020B0400000000000000" pitchFamily="34" charset="-128"/>
                <a:ea typeface="Yu Gothic" panose="020B0400000000000000" pitchFamily="34" charset="-128"/>
                <a:cs typeface="A-OTF Shin Maru Go Pr6N"/>
              </a:rPr>
              <a:t>コ</a:t>
            </a:r>
            <a:r>
              <a:rPr sz="900" spc="45" dirty="0">
                <a:solidFill>
                  <a:srgbClr val="231F20"/>
                </a:solidFill>
                <a:latin typeface="Yu Gothic" panose="020B0400000000000000" pitchFamily="34" charset="-128"/>
                <a:ea typeface="Yu Gothic" panose="020B0400000000000000" pitchFamily="34" charset="-128"/>
                <a:cs typeface="A-OTF Shin Maru Go Pr6N"/>
              </a:rPr>
              <a:t>ロ</a:t>
            </a:r>
            <a:r>
              <a:rPr sz="900" spc="25" dirty="0">
                <a:solidFill>
                  <a:srgbClr val="231F20"/>
                </a:solidFill>
                <a:latin typeface="Yu Gothic" panose="020B0400000000000000" pitchFamily="34" charset="-128"/>
                <a:ea typeface="Yu Gothic" panose="020B0400000000000000" pitchFamily="34" charset="-128"/>
                <a:cs typeface="A-OTF Shin Maru Go Pr6N"/>
              </a:rPr>
              <a:t>ナ</a:t>
            </a:r>
            <a:r>
              <a:rPr sz="900" spc="-25" dirty="0">
                <a:solidFill>
                  <a:srgbClr val="231F20"/>
                </a:solidFill>
                <a:latin typeface="Yu Gothic" panose="020B0400000000000000" pitchFamily="34" charset="-128"/>
                <a:ea typeface="Yu Gothic" panose="020B0400000000000000" pitchFamily="34" charset="-128"/>
                <a:cs typeface="A-OTF Shin Maru Go Pr6N"/>
              </a:rPr>
              <a:t>ワ</a:t>
            </a:r>
            <a:r>
              <a:rPr sz="900" spc="5" dirty="0">
                <a:solidFill>
                  <a:srgbClr val="231F20"/>
                </a:solidFill>
                <a:latin typeface="Yu Gothic" panose="020B0400000000000000" pitchFamily="34" charset="-128"/>
                <a:ea typeface="Yu Gothic" panose="020B0400000000000000" pitchFamily="34" charset="-128"/>
                <a:cs typeface="A-OTF Shin Maru Go Pr6N"/>
              </a:rPr>
              <a:t>クチ</a:t>
            </a:r>
            <a:r>
              <a:rPr sz="900" spc="40" dirty="0">
                <a:solidFill>
                  <a:srgbClr val="231F20"/>
                </a:solidFill>
                <a:latin typeface="Yu Gothic" panose="020B0400000000000000" pitchFamily="34" charset="-128"/>
                <a:ea typeface="Yu Gothic" panose="020B0400000000000000" pitchFamily="34" charset="-128"/>
                <a:cs typeface="A-OTF Shin Maru Go Pr6N"/>
              </a:rPr>
              <a:t>ン</a:t>
            </a:r>
            <a:r>
              <a:rPr sz="900" dirty="0">
                <a:solidFill>
                  <a:srgbClr val="231F20"/>
                </a:solidFill>
                <a:latin typeface="Yu Gothic" panose="020B0400000000000000" pitchFamily="34" charset="-128"/>
                <a:ea typeface="Yu Gothic" panose="020B0400000000000000" pitchFamily="34" charset="-128"/>
                <a:cs typeface="A-OTF Shin Maru Go Pr6N"/>
              </a:rPr>
              <a:t>ナ</a:t>
            </a:r>
            <a:r>
              <a:rPr sz="900" spc="25" dirty="0">
                <a:solidFill>
                  <a:srgbClr val="231F20"/>
                </a:solidFill>
                <a:latin typeface="Yu Gothic" panose="020B0400000000000000" pitchFamily="34" charset="-128"/>
                <a:ea typeface="Yu Gothic" panose="020B0400000000000000" pitchFamily="34" charset="-128"/>
                <a:cs typeface="A-OTF Shin Maru Go Pr6N"/>
              </a:rPr>
              <a:t>ビ</a:t>
            </a:r>
            <a:r>
              <a:rPr sz="900" spc="60" dirty="0">
                <a:solidFill>
                  <a:srgbClr val="231F20"/>
                </a:solidFill>
                <a:latin typeface="Yu Gothic" panose="020B0400000000000000" pitchFamily="34" charset="-128"/>
                <a:ea typeface="Yu Gothic" panose="020B0400000000000000" pitchFamily="34" charset="-128"/>
                <a:cs typeface="A-OTF Shin Maru Go Pr6N"/>
              </a:rPr>
              <a:t>で直接予</a:t>
            </a:r>
            <a:r>
              <a:rPr sz="900" spc="45" dirty="0">
                <a:solidFill>
                  <a:srgbClr val="231F20"/>
                </a:solidFill>
                <a:latin typeface="Yu Gothic" panose="020B0400000000000000" pitchFamily="34" charset="-128"/>
                <a:ea typeface="Yu Gothic" panose="020B0400000000000000" pitchFamily="34" charset="-128"/>
                <a:cs typeface="A-OTF Shin Maru Go Pr6N"/>
              </a:rPr>
              <a:t>約</a:t>
            </a:r>
            <a:r>
              <a:rPr sz="900" spc="35" dirty="0">
                <a:solidFill>
                  <a:srgbClr val="231F20"/>
                </a:solidFill>
                <a:latin typeface="Yu Gothic" panose="020B0400000000000000" pitchFamily="34" charset="-128"/>
                <a:ea typeface="Yu Gothic" panose="020B0400000000000000" pitchFamily="34" charset="-128"/>
                <a:cs typeface="A-OTF Shin Maru Go Pr6N"/>
              </a:rPr>
              <a:t>を</a:t>
            </a:r>
            <a:r>
              <a:rPr sz="900" spc="25" dirty="0">
                <a:solidFill>
                  <a:srgbClr val="231F20"/>
                </a:solidFill>
                <a:latin typeface="Yu Gothic" panose="020B0400000000000000" pitchFamily="34" charset="-128"/>
                <a:ea typeface="Yu Gothic" panose="020B0400000000000000" pitchFamily="34" charset="-128"/>
                <a:cs typeface="A-OTF Shin Maru Go Pr6N"/>
              </a:rPr>
              <a:t>す</a:t>
            </a:r>
            <a:r>
              <a:rPr sz="900" spc="-15" dirty="0">
                <a:solidFill>
                  <a:srgbClr val="231F20"/>
                </a:solidFill>
                <a:latin typeface="Yu Gothic" panose="020B0400000000000000" pitchFamily="34" charset="-128"/>
                <a:ea typeface="Yu Gothic" panose="020B0400000000000000" pitchFamily="34" charset="-128"/>
                <a:cs typeface="A-OTF Shin Maru Go Pr6N"/>
              </a:rPr>
              <a:t>る</a:t>
            </a:r>
            <a:r>
              <a:rPr sz="900" spc="10" dirty="0">
                <a:solidFill>
                  <a:srgbClr val="231F20"/>
                </a:solidFill>
                <a:latin typeface="Yu Gothic" panose="020B0400000000000000" pitchFamily="34" charset="-128"/>
                <a:ea typeface="Yu Gothic" panose="020B0400000000000000" pitchFamily="34" charset="-128"/>
                <a:cs typeface="A-OTF Shin Maru Go Pr6N"/>
              </a:rPr>
              <a:t>こ</a:t>
            </a:r>
            <a:r>
              <a:rPr sz="900" spc="25" dirty="0">
                <a:solidFill>
                  <a:srgbClr val="231F20"/>
                </a:solidFill>
                <a:latin typeface="Yu Gothic" panose="020B0400000000000000" pitchFamily="34" charset="-128"/>
                <a:ea typeface="Yu Gothic" panose="020B0400000000000000" pitchFamily="34" charset="-128"/>
                <a:cs typeface="A-OTF Shin Maru Go Pr6N"/>
              </a:rPr>
              <a:t>と</a:t>
            </a:r>
            <a:r>
              <a:rPr sz="900" spc="45" dirty="0">
                <a:solidFill>
                  <a:srgbClr val="231F20"/>
                </a:solidFill>
                <a:latin typeface="Yu Gothic" panose="020B0400000000000000" pitchFamily="34" charset="-128"/>
                <a:ea typeface="Yu Gothic" panose="020B0400000000000000" pitchFamily="34" charset="-128"/>
                <a:cs typeface="A-OTF Shin Maru Go Pr6N"/>
              </a:rPr>
              <a:t>は</a:t>
            </a:r>
            <a:r>
              <a:rPr sz="900" spc="35" dirty="0">
                <a:solidFill>
                  <a:srgbClr val="231F20"/>
                </a:solidFill>
                <a:latin typeface="Yu Gothic" panose="020B0400000000000000" pitchFamily="34" charset="-128"/>
                <a:ea typeface="Yu Gothic" panose="020B0400000000000000" pitchFamily="34" charset="-128"/>
                <a:cs typeface="A-OTF Shin Maru Go Pr6N"/>
              </a:rPr>
              <a:t>で</a:t>
            </a:r>
            <a:r>
              <a:rPr sz="900" spc="10" dirty="0">
                <a:solidFill>
                  <a:srgbClr val="231F20"/>
                </a:solidFill>
                <a:latin typeface="Yu Gothic" panose="020B0400000000000000" pitchFamily="34" charset="-128"/>
                <a:ea typeface="Yu Gothic" panose="020B0400000000000000" pitchFamily="34" charset="-128"/>
                <a:cs typeface="A-OTF Shin Maru Go Pr6N"/>
              </a:rPr>
              <a:t>き</a:t>
            </a:r>
            <a:r>
              <a:rPr sz="900" spc="20" dirty="0">
                <a:solidFill>
                  <a:srgbClr val="231F20"/>
                </a:solidFill>
                <a:latin typeface="Yu Gothic" panose="020B0400000000000000" pitchFamily="34" charset="-128"/>
                <a:ea typeface="Yu Gothic" panose="020B0400000000000000" pitchFamily="34" charset="-128"/>
                <a:cs typeface="A-OTF Shin Maru Go Pr6N"/>
              </a:rPr>
              <a:t>ま</a:t>
            </a:r>
            <a:r>
              <a:rPr sz="900" spc="50" dirty="0">
                <a:solidFill>
                  <a:srgbClr val="231F20"/>
                </a:solidFill>
                <a:latin typeface="Yu Gothic" panose="020B0400000000000000" pitchFamily="34" charset="-128"/>
                <a:ea typeface="Yu Gothic" panose="020B0400000000000000" pitchFamily="34" charset="-128"/>
                <a:cs typeface="A-OTF Shin Maru Go Pr6N"/>
              </a:rPr>
              <a:t>せん</a:t>
            </a:r>
            <a:r>
              <a:rPr sz="900" dirty="0">
                <a:solidFill>
                  <a:srgbClr val="231F20"/>
                </a:solidFill>
                <a:latin typeface="Yu Gothic" panose="020B0400000000000000" pitchFamily="34" charset="-128"/>
                <a:ea typeface="Yu Gothic" panose="020B0400000000000000" pitchFamily="34" charset="-128"/>
                <a:cs typeface="A-OTF Shin Maru Go Pr6N"/>
              </a:rPr>
              <a:t>。</a:t>
            </a:r>
            <a:endParaRPr sz="900" dirty="0">
              <a:latin typeface="Yu Gothic" panose="020B0400000000000000" pitchFamily="34" charset="-128"/>
              <a:ea typeface="Yu Gothic" panose="020B0400000000000000" pitchFamily="34" charset="-128"/>
              <a:cs typeface="A-OTF Shin Maru Go Pr6N"/>
            </a:endParaRPr>
          </a:p>
        </p:txBody>
      </p:sp>
      <p:sp>
        <p:nvSpPr>
          <p:cNvPr id="28" name="object 9">
            <a:extLst>
              <a:ext uri="{FF2B5EF4-FFF2-40B4-BE49-F238E27FC236}">
                <a16:creationId xmlns:a16="http://schemas.microsoft.com/office/drawing/2014/main" id="{923FDC2E-99F0-5B42-87F5-3D61E0D31F88}"/>
              </a:ext>
            </a:extLst>
          </p:cNvPr>
          <p:cNvSpPr txBox="1"/>
          <p:nvPr/>
        </p:nvSpPr>
        <p:spPr>
          <a:xfrm>
            <a:off x="5765800" y="6866272"/>
            <a:ext cx="542290" cy="151323"/>
          </a:xfrm>
          <a:prstGeom prst="rect">
            <a:avLst/>
          </a:prstGeom>
        </p:spPr>
        <p:txBody>
          <a:bodyPr vert="horz" wrap="square" lIns="0" tIns="12700" rIns="0" bIns="0" rtlCol="0">
            <a:spAutoFit/>
          </a:bodyPr>
          <a:lstStyle/>
          <a:p>
            <a:pPr marL="12700">
              <a:lnSpc>
                <a:spcPct val="100000"/>
              </a:lnSpc>
              <a:spcBef>
                <a:spcPts val="100"/>
              </a:spcBef>
            </a:pPr>
            <a:r>
              <a:rPr sz="900" b="1" spc="114" dirty="0">
                <a:solidFill>
                  <a:srgbClr val="231F20"/>
                </a:solidFill>
                <a:latin typeface="Yu Gothic" panose="020B0400000000000000" pitchFamily="34" charset="-128"/>
                <a:ea typeface="Yu Gothic" panose="020B0400000000000000" pitchFamily="34" charset="-128"/>
                <a:cs typeface="ShinMGoPr6N-DeBold"/>
              </a:rPr>
              <a:t>接種費用</a:t>
            </a:r>
            <a:endParaRPr sz="900" b="1" dirty="0">
              <a:latin typeface="Yu Gothic" panose="020B0400000000000000" pitchFamily="34" charset="-128"/>
              <a:ea typeface="Yu Gothic" panose="020B0400000000000000" pitchFamily="34" charset="-128"/>
              <a:cs typeface="ShinMGoPr6N-DeBold"/>
            </a:endParaRPr>
          </a:p>
        </p:txBody>
      </p:sp>
      <p:sp>
        <p:nvSpPr>
          <p:cNvPr id="29" name="object 10">
            <a:extLst>
              <a:ext uri="{FF2B5EF4-FFF2-40B4-BE49-F238E27FC236}">
                <a16:creationId xmlns:a16="http://schemas.microsoft.com/office/drawing/2014/main" id="{DB112936-E372-D94C-A36B-4C618FD60AA5}"/>
              </a:ext>
            </a:extLst>
          </p:cNvPr>
          <p:cNvSpPr txBox="1"/>
          <p:nvPr/>
        </p:nvSpPr>
        <p:spPr>
          <a:xfrm>
            <a:off x="5706664" y="7019676"/>
            <a:ext cx="660400" cy="120546"/>
          </a:xfrm>
          <a:prstGeom prst="rect">
            <a:avLst/>
          </a:prstGeom>
        </p:spPr>
        <p:txBody>
          <a:bodyPr vert="horz" wrap="square" lIns="0" tIns="12700" rIns="0" bIns="0" rtlCol="0">
            <a:spAutoFit/>
          </a:bodyPr>
          <a:lstStyle/>
          <a:p>
            <a:pPr marL="12700">
              <a:lnSpc>
                <a:spcPct val="100000"/>
              </a:lnSpc>
              <a:spcBef>
                <a:spcPts val="100"/>
              </a:spcBef>
            </a:pPr>
            <a:r>
              <a:rPr sz="700" dirty="0">
                <a:solidFill>
                  <a:srgbClr val="231F20"/>
                </a:solidFill>
                <a:latin typeface="Yu Gothic Medium" panose="020B0400000000000000" pitchFamily="34" charset="-128"/>
                <a:ea typeface="Yu Gothic Medium" panose="020B0400000000000000" pitchFamily="34" charset="-128"/>
                <a:cs typeface="A-OTF Shin Maru Go Pr6N"/>
              </a:rPr>
              <a:t>（</a:t>
            </a:r>
            <a:r>
              <a:rPr sz="700" spc="-140" dirty="0">
                <a:solidFill>
                  <a:srgbClr val="231F20"/>
                </a:solidFill>
                <a:latin typeface="Yu Gothic Medium" panose="020B0400000000000000" pitchFamily="34" charset="-128"/>
                <a:ea typeface="Yu Gothic Medium" panose="020B0400000000000000" pitchFamily="34" charset="-128"/>
                <a:cs typeface="A-OTF Shin Maru Go Pr6N"/>
              </a:rPr>
              <a:t> </a:t>
            </a:r>
            <a:r>
              <a:rPr sz="700" spc="130" dirty="0">
                <a:solidFill>
                  <a:srgbClr val="231F20"/>
                </a:solidFill>
                <a:latin typeface="Yu Gothic Medium" panose="020B0400000000000000" pitchFamily="34" charset="-128"/>
                <a:ea typeface="Yu Gothic Medium" panose="020B0400000000000000" pitchFamily="34" charset="-128"/>
                <a:cs typeface="A-OTF Shin Maru Go Pr6N"/>
              </a:rPr>
              <a:t>全額公費</a:t>
            </a:r>
            <a:r>
              <a:rPr sz="700" dirty="0">
                <a:solidFill>
                  <a:srgbClr val="231F20"/>
                </a:solidFill>
                <a:latin typeface="Yu Gothic Medium" panose="020B0400000000000000" pitchFamily="34" charset="-128"/>
                <a:ea typeface="Yu Gothic Medium" panose="020B0400000000000000" pitchFamily="34" charset="-128"/>
                <a:cs typeface="A-OTF Shin Maru Go Pr6N"/>
              </a:rPr>
              <a:t>）</a:t>
            </a:r>
            <a:r>
              <a:rPr sz="700" spc="-105" dirty="0">
                <a:solidFill>
                  <a:srgbClr val="231F20"/>
                </a:solidFill>
                <a:latin typeface="Yu Gothic Medium" panose="020B0400000000000000" pitchFamily="34" charset="-128"/>
                <a:ea typeface="Yu Gothic Medium" panose="020B0400000000000000" pitchFamily="34" charset="-128"/>
                <a:cs typeface="A-OTF Shin Maru Go Pr6N"/>
              </a:rPr>
              <a:t> </a:t>
            </a:r>
            <a:endParaRPr sz="700" dirty="0">
              <a:latin typeface="Yu Gothic Medium" panose="020B0400000000000000" pitchFamily="34" charset="-128"/>
              <a:ea typeface="Yu Gothic Medium" panose="020B0400000000000000" pitchFamily="34" charset="-128"/>
              <a:cs typeface="A-OTF Shin Maru Go Pr6N"/>
            </a:endParaRPr>
          </a:p>
        </p:txBody>
      </p:sp>
      <p:sp>
        <p:nvSpPr>
          <p:cNvPr id="30" name="object 11">
            <a:extLst>
              <a:ext uri="{FF2B5EF4-FFF2-40B4-BE49-F238E27FC236}">
                <a16:creationId xmlns:a16="http://schemas.microsoft.com/office/drawing/2014/main" id="{4023A950-7A31-2D4B-839A-D344C8C3CC32}"/>
              </a:ext>
            </a:extLst>
          </p:cNvPr>
          <p:cNvSpPr txBox="1"/>
          <p:nvPr/>
        </p:nvSpPr>
        <p:spPr>
          <a:xfrm>
            <a:off x="1106795" y="8535450"/>
            <a:ext cx="4634058" cy="389850"/>
          </a:xfrm>
          <a:prstGeom prst="rect">
            <a:avLst/>
          </a:prstGeom>
        </p:spPr>
        <p:txBody>
          <a:bodyPr vert="horz" wrap="square" lIns="0" tIns="0" rIns="0" bIns="0" rtlCol="0">
            <a:spAutoFit/>
          </a:bodyPr>
          <a:lstStyle/>
          <a:p>
            <a:pPr marL="176530">
              <a:lnSpc>
                <a:spcPct val="100000"/>
              </a:lnSpc>
              <a:spcBef>
                <a:spcPts val="465"/>
              </a:spcBef>
              <a:tabLst>
                <a:tab pos="746760" algn="l"/>
              </a:tabLst>
            </a:pPr>
            <a:r>
              <a:rPr lang="ja-JP" altLang="en-US" sz="1100" b="1" spc="-285" dirty="0">
                <a:solidFill>
                  <a:srgbClr val="231F20"/>
                </a:solidFill>
                <a:latin typeface="Yu Gothic" panose="020B0400000000000000" pitchFamily="34" charset="-128"/>
                <a:ea typeface="Yu Gothic" panose="020B0400000000000000" pitchFamily="34" charset="-128"/>
                <a:cs typeface="ShinMGoPr6N-Medium"/>
              </a:rPr>
              <a:t>・</a:t>
            </a:r>
            <a:r>
              <a:rPr lang="ja-JP" altLang="en-US" sz="1100" b="1" spc="30" dirty="0">
                <a:solidFill>
                  <a:srgbClr val="231F20"/>
                </a:solidFill>
                <a:latin typeface="Yu Gothic" panose="020B0400000000000000" pitchFamily="34" charset="-128"/>
                <a:ea typeface="Yu Gothic" panose="020B0400000000000000" pitchFamily="34" charset="-128"/>
                <a:cs typeface="ShinMGoPr6N-Medium"/>
              </a:rPr>
              <a:t>こ</a:t>
            </a:r>
            <a:r>
              <a:rPr lang="ja-JP" altLang="en-US" sz="1100" b="1" spc="55" dirty="0">
                <a:solidFill>
                  <a:srgbClr val="231F20"/>
                </a:solidFill>
                <a:latin typeface="Yu Gothic" panose="020B0400000000000000" pitchFamily="34" charset="-128"/>
                <a:ea typeface="Yu Gothic" panose="020B0400000000000000" pitchFamily="34" charset="-128"/>
                <a:cs typeface="ShinMGoPr6N-Medium"/>
              </a:rPr>
              <a:t>のお</a:t>
            </a:r>
            <a:r>
              <a:rPr lang="ja-JP" altLang="en-US" sz="1100" b="1" spc="10" dirty="0">
                <a:solidFill>
                  <a:srgbClr val="231F20"/>
                </a:solidFill>
                <a:latin typeface="Yu Gothic" panose="020B0400000000000000" pitchFamily="34" charset="-128"/>
                <a:ea typeface="Yu Gothic" panose="020B0400000000000000" pitchFamily="34" charset="-128"/>
                <a:cs typeface="ShinMGoPr6N-Medium"/>
              </a:rPr>
              <a:t>知</a:t>
            </a:r>
            <a:r>
              <a:rPr lang="ja-JP" altLang="en-US" sz="1100" b="1" spc="15" dirty="0">
                <a:solidFill>
                  <a:srgbClr val="231F20"/>
                </a:solidFill>
                <a:latin typeface="Yu Gothic" panose="020B0400000000000000" pitchFamily="34" charset="-128"/>
                <a:ea typeface="Yu Gothic" panose="020B0400000000000000" pitchFamily="34" charset="-128"/>
                <a:cs typeface="ShinMGoPr6N-Medium"/>
              </a:rPr>
              <a:t>ら</a:t>
            </a:r>
            <a:r>
              <a:rPr lang="ja-JP" altLang="en-US" sz="1100" b="1" spc="50" dirty="0">
                <a:solidFill>
                  <a:srgbClr val="231F20"/>
                </a:solidFill>
                <a:latin typeface="Yu Gothic" panose="020B0400000000000000" pitchFamily="34" charset="-128"/>
                <a:ea typeface="Yu Gothic" panose="020B0400000000000000" pitchFamily="34" charset="-128"/>
                <a:cs typeface="ShinMGoPr6N-Medium"/>
              </a:rPr>
              <a:t>せ</a:t>
            </a:r>
            <a:r>
              <a:rPr lang="ja-JP" altLang="en-US" sz="1100" b="1" spc="45" dirty="0">
                <a:solidFill>
                  <a:srgbClr val="231F20"/>
                </a:solidFill>
                <a:latin typeface="Yu Gothic" panose="020B0400000000000000" pitchFamily="34" charset="-128"/>
                <a:ea typeface="Yu Gothic" panose="020B0400000000000000" pitchFamily="34" charset="-128"/>
                <a:cs typeface="ShinMGoPr6N-Medium"/>
              </a:rPr>
              <a:t>が</a:t>
            </a:r>
            <a:r>
              <a:rPr lang="ja-JP" altLang="en-US" sz="1100" b="1" spc="-50" dirty="0">
                <a:solidFill>
                  <a:srgbClr val="231F20"/>
                </a:solidFill>
                <a:latin typeface="Yu Gothic" panose="020B0400000000000000" pitchFamily="34" charset="-128"/>
                <a:ea typeface="Yu Gothic" panose="020B0400000000000000" pitchFamily="34" charset="-128"/>
                <a:cs typeface="ShinMGoPr6N-Medium"/>
              </a:rPr>
              <a:t>入っ</a:t>
            </a:r>
            <a:r>
              <a:rPr lang="ja-JP" altLang="en-US" sz="1100" b="1" spc="55" dirty="0">
                <a:solidFill>
                  <a:srgbClr val="231F20"/>
                </a:solidFill>
                <a:latin typeface="Yu Gothic" panose="020B0400000000000000" pitchFamily="34" charset="-128"/>
                <a:ea typeface="Yu Gothic" panose="020B0400000000000000" pitchFamily="34" charset="-128"/>
                <a:cs typeface="ShinMGoPr6N-Medium"/>
              </a:rPr>
              <a:t>て</a:t>
            </a:r>
            <a:r>
              <a:rPr lang="ja-JP" altLang="en-US" sz="1100" b="1" spc="45" dirty="0">
                <a:solidFill>
                  <a:srgbClr val="231F20"/>
                </a:solidFill>
                <a:latin typeface="Yu Gothic" panose="020B0400000000000000" pitchFamily="34" charset="-128"/>
                <a:ea typeface="Yu Gothic" panose="020B0400000000000000" pitchFamily="34" charset="-128"/>
                <a:cs typeface="ShinMGoPr6N-Medium"/>
              </a:rPr>
              <a:t>い</a:t>
            </a:r>
            <a:r>
              <a:rPr lang="ja-JP" altLang="en-US" sz="1100" b="1" spc="40" dirty="0">
                <a:solidFill>
                  <a:srgbClr val="231F20"/>
                </a:solidFill>
                <a:latin typeface="Yu Gothic" panose="020B0400000000000000" pitchFamily="34" charset="-128"/>
                <a:ea typeface="Yu Gothic" panose="020B0400000000000000" pitchFamily="34" charset="-128"/>
                <a:cs typeface="ShinMGoPr6N-Medium"/>
              </a:rPr>
              <a:t>た</a:t>
            </a:r>
            <a:r>
              <a:rPr lang="ja-JP" altLang="en-US" sz="1100" b="1" spc="55" dirty="0">
                <a:solidFill>
                  <a:srgbClr val="ED1C24"/>
                </a:solidFill>
                <a:latin typeface="Yu Gothic" panose="020B0400000000000000" pitchFamily="34" charset="-128"/>
                <a:ea typeface="Yu Gothic" panose="020B0400000000000000" pitchFamily="34" charset="-128"/>
                <a:cs typeface="A-OTF Shin Maru Go Pr6N"/>
              </a:rPr>
              <a:t>封筒の中身一式</a:t>
            </a:r>
            <a:endParaRPr lang="ja-JP" altLang="en-US" sz="1100" b="1" dirty="0">
              <a:latin typeface="Yu Gothic" panose="020B0400000000000000" pitchFamily="34" charset="-128"/>
              <a:ea typeface="Yu Gothic" panose="020B0400000000000000" pitchFamily="34" charset="-128"/>
              <a:cs typeface="A-OTF Shin Maru Go Pr6N"/>
            </a:endParaRPr>
          </a:p>
          <a:p>
            <a:pPr marL="176530">
              <a:lnSpc>
                <a:spcPct val="100000"/>
              </a:lnSpc>
              <a:spcBef>
                <a:spcPts val="365"/>
              </a:spcBef>
              <a:tabLst>
                <a:tab pos="746760" algn="l"/>
              </a:tabLst>
            </a:pPr>
            <a:r>
              <a:rPr lang="ja-JP" altLang="en-US" sz="1100" b="1" spc="-245" dirty="0">
                <a:solidFill>
                  <a:srgbClr val="231F20"/>
                </a:solidFill>
                <a:latin typeface="Yu Gothic" panose="020B0400000000000000" pitchFamily="34" charset="-128"/>
                <a:ea typeface="Yu Gothic" panose="020B0400000000000000" pitchFamily="34" charset="-128"/>
                <a:cs typeface="ShinMGoPr6N-Medium"/>
              </a:rPr>
              <a:t>・</a:t>
            </a:r>
            <a:r>
              <a:rPr lang="ja-JP" altLang="en-US" sz="1100" b="1" spc="55" dirty="0">
                <a:solidFill>
                  <a:srgbClr val="ED1C24"/>
                </a:solidFill>
                <a:latin typeface="Yu Gothic" panose="020B0400000000000000" pitchFamily="34" charset="-128"/>
                <a:ea typeface="Yu Gothic" panose="020B0400000000000000" pitchFamily="34" charset="-128"/>
                <a:cs typeface="A-OTF Shin Maru Go Pr6N"/>
              </a:rPr>
              <a:t>本人確認書</a:t>
            </a:r>
            <a:r>
              <a:rPr lang="ja-JP" altLang="en-US" sz="1100" b="1" spc="-345" dirty="0">
                <a:solidFill>
                  <a:srgbClr val="ED1C24"/>
                </a:solidFill>
                <a:latin typeface="Yu Gothic" panose="020B0400000000000000" pitchFamily="34" charset="-128"/>
                <a:ea typeface="Yu Gothic" panose="020B0400000000000000" pitchFamily="34" charset="-128"/>
                <a:cs typeface="A-OTF Shin Maru Go Pr6N"/>
              </a:rPr>
              <a:t>類</a:t>
            </a:r>
            <a:r>
              <a:rPr lang="ja-JP" altLang="en-US" sz="1100" b="1" spc="55" dirty="0">
                <a:solidFill>
                  <a:srgbClr val="231F20"/>
                </a:solidFill>
                <a:latin typeface="Yu Gothic" panose="020B0400000000000000" pitchFamily="34" charset="-128"/>
                <a:ea typeface="Yu Gothic" panose="020B0400000000000000" pitchFamily="34" charset="-128"/>
                <a:cs typeface="ShinMGoPr6N-Medium"/>
              </a:rPr>
              <a:t>（</a:t>
            </a:r>
            <a:r>
              <a:rPr lang="ja-JP" altLang="en-US" sz="1100" b="1" spc="55" dirty="0">
                <a:solidFill>
                  <a:srgbClr val="ED1C24"/>
                </a:solidFill>
                <a:latin typeface="Yu Gothic" panose="020B0400000000000000" pitchFamily="34" charset="-128"/>
                <a:ea typeface="Yu Gothic" panose="020B0400000000000000" pitchFamily="34" charset="-128"/>
                <a:cs typeface="A-OTF Shin Maru Go Pr6N"/>
              </a:rPr>
              <a:t>マ</a:t>
            </a:r>
            <a:r>
              <a:rPr lang="ja-JP" altLang="en-US" sz="1100" b="1" spc="10" dirty="0">
                <a:solidFill>
                  <a:srgbClr val="ED1C24"/>
                </a:solidFill>
                <a:latin typeface="Yu Gothic" panose="020B0400000000000000" pitchFamily="34" charset="-128"/>
                <a:ea typeface="Yu Gothic" panose="020B0400000000000000" pitchFamily="34" charset="-128"/>
                <a:cs typeface="A-OTF Shin Maru Go Pr6N"/>
              </a:rPr>
              <a:t>イ</a:t>
            </a:r>
            <a:r>
              <a:rPr lang="ja-JP" altLang="en-US" sz="1100" b="1" spc="20" dirty="0">
                <a:solidFill>
                  <a:srgbClr val="ED1C24"/>
                </a:solidFill>
                <a:latin typeface="Yu Gothic" panose="020B0400000000000000" pitchFamily="34" charset="-128"/>
                <a:ea typeface="Yu Gothic" panose="020B0400000000000000" pitchFamily="34" charset="-128"/>
                <a:cs typeface="A-OTF Shin Maru Go Pr6N"/>
              </a:rPr>
              <a:t>ナ</a:t>
            </a:r>
            <a:r>
              <a:rPr lang="ja-JP" altLang="en-US" sz="1100" b="1" spc="45" dirty="0">
                <a:solidFill>
                  <a:srgbClr val="ED1C24"/>
                </a:solidFill>
                <a:latin typeface="Yu Gothic" panose="020B0400000000000000" pitchFamily="34" charset="-128"/>
                <a:ea typeface="Yu Gothic" panose="020B0400000000000000" pitchFamily="34" charset="-128"/>
                <a:cs typeface="A-OTF Shin Maru Go Pr6N"/>
              </a:rPr>
              <a:t>ン</a:t>
            </a:r>
            <a:r>
              <a:rPr lang="ja-JP" altLang="en-US" sz="1100" b="1" spc="55" dirty="0">
                <a:solidFill>
                  <a:srgbClr val="ED1C24"/>
                </a:solidFill>
                <a:latin typeface="Yu Gothic" panose="020B0400000000000000" pitchFamily="34" charset="-128"/>
                <a:ea typeface="Yu Gothic" panose="020B0400000000000000" pitchFamily="34" charset="-128"/>
                <a:cs typeface="A-OTF Shin Maru Go Pr6N"/>
              </a:rPr>
              <a:t>バ</a:t>
            </a:r>
            <a:r>
              <a:rPr lang="ja-JP" altLang="en-US" sz="1100" b="1" spc="20" dirty="0">
                <a:solidFill>
                  <a:srgbClr val="ED1C24"/>
                </a:solidFill>
                <a:latin typeface="Yu Gothic" panose="020B0400000000000000" pitchFamily="34" charset="-128"/>
                <a:ea typeface="Yu Gothic" panose="020B0400000000000000" pitchFamily="34" charset="-128"/>
                <a:cs typeface="A-OTF Shin Maru Go Pr6N"/>
              </a:rPr>
              <a:t>ーカ</a:t>
            </a:r>
            <a:r>
              <a:rPr lang="ja-JP" altLang="en-US" sz="1100" b="1" spc="-114" dirty="0">
                <a:solidFill>
                  <a:srgbClr val="ED1C24"/>
                </a:solidFill>
                <a:latin typeface="Yu Gothic" panose="020B0400000000000000" pitchFamily="34" charset="-128"/>
                <a:ea typeface="Yu Gothic" panose="020B0400000000000000" pitchFamily="34" charset="-128"/>
                <a:cs typeface="A-OTF Shin Maru Go Pr6N"/>
              </a:rPr>
              <a:t>ー</a:t>
            </a:r>
            <a:r>
              <a:rPr lang="ja-JP" altLang="en-US" sz="1100" b="1" spc="20" dirty="0">
                <a:solidFill>
                  <a:srgbClr val="ED1C24"/>
                </a:solidFill>
                <a:latin typeface="Yu Gothic" panose="020B0400000000000000" pitchFamily="34" charset="-128"/>
                <a:ea typeface="Yu Gothic" panose="020B0400000000000000" pitchFamily="34" charset="-128"/>
                <a:cs typeface="A-OTF Shin Maru Go Pr6N"/>
              </a:rPr>
              <a:t>ド</a:t>
            </a:r>
            <a:r>
              <a:rPr lang="ja-JP" altLang="en-US" sz="1100" b="1" spc="-395" dirty="0">
                <a:solidFill>
                  <a:srgbClr val="ED1C24"/>
                </a:solidFill>
                <a:latin typeface="Yu Gothic" panose="020B0400000000000000" pitchFamily="34" charset="-128"/>
                <a:ea typeface="Yu Gothic" panose="020B0400000000000000" pitchFamily="34" charset="-128"/>
                <a:cs typeface="A-OTF Shin Maru Go Pr6N"/>
              </a:rPr>
              <a:t>、</a:t>
            </a:r>
            <a:r>
              <a:rPr lang="ja-JP" altLang="en-US" sz="1100" b="1" spc="55" dirty="0">
                <a:solidFill>
                  <a:srgbClr val="ED1C24"/>
                </a:solidFill>
                <a:latin typeface="Yu Gothic" panose="020B0400000000000000" pitchFamily="34" charset="-128"/>
                <a:ea typeface="Yu Gothic" panose="020B0400000000000000" pitchFamily="34" charset="-128"/>
                <a:cs typeface="A-OTF Shin Maru Go Pr6N"/>
              </a:rPr>
              <a:t>運転免許証</a:t>
            </a:r>
            <a:r>
              <a:rPr lang="ja-JP" altLang="en-US" sz="1100" b="1" spc="-395" dirty="0">
                <a:solidFill>
                  <a:srgbClr val="ED1C24"/>
                </a:solidFill>
                <a:latin typeface="Yu Gothic" panose="020B0400000000000000" pitchFamily="34" charset="-128"/>
                <a:ea typeface="Yu Gothic" panose="020B0400000000000000" pitchFamily="34" charset="-128"/>
                <a:cs typeface="A-OTF Shin Maru Go Pr6N"/>
              </a:rPr>
              <a:t>、</a:t>
            </a:r>
            <a:r>
              <a:rPr lang="ja-JP" altLang="en-US" sz="1100" b="1" spc="55" dirty="0">
                <a:solidFill>
                  <a:srgbClr val="ED1C24"/>
                </a:solidFill>
                <a:latin typeface="Yu Gothic" panose="020B0400000000000000" pitchFamily="34" charset="-128"/>
                <a:ea typeface="Yu Gothic" panose="020B0400000000000000" pitchFamily="34" charset="-128"/>
                <a:cs typeface="A-OTF Shin Maru Go Pr6N"/>
              </a:rPr>
              <a:t>健康保険</a:t>
            </a:r>
            <a:r>
              <a:rPr lang="ja-JP" altLang="en-US" sz="1100" b="1" dirty="0">
                <a:solidFill>
                  <a:srgbClr val="ED1C24"/>
                </a:solidFill>
                <a:latin typeface="Yu Gothic" panose="020B0400000000000000" pitchFamily="34" charset="-128"/>
                <a:ea typeface="Yu Gothic" panose="020B0400000000000000" pitchFamily="34" charset="-128"/>
                <a:cs typeface="A-OTF Shin Maru Go Pr6N"/>
              </a:rPr>
              <a:t>証</a:t>
            </a:r>
            <a:r>
              <a:rPr lang="ja-JP" altLang="en-US" sz="1100" b="1" spc="105" dirty="0">
                <a:solidFill>
                  <a:srgbClr val="ED1C24"/>
                </a:solidFill>
                <a:latin typeface="Yu Gothic" panose="020B0400000000000000" pitchFamily="34" charset="-128"/>
                <a:ea typeface="Yu Gothic" panose="020B0400000000000000" pitchFamily="34" charset="-128"/>
                <a:cs typeface="A-OTF Shin Maru Go Pr6N"/>
              </a:rPr>
              <a:t> </a:t>
            </a:r>
            <a:r>
              <a:rPr lang="ja-JP" altLang="en-US" sz="1100" b="1" spc="55" dirty="0">
                <a:solidFill>
                  <a:srgbClr val="231F20"/>
                </a:solidFill>
                <a:latin typeface="Yu Gothic" panose="020B0400000000000000" pitchFamily="34" charset="-128"/>
                <a:ea typeface="Yu Gothic" panose="020B0400000000000000" pitchFamily="34" charset="-128"/>
                <a:cs typeface="ShinMGoPr6N-Medium"/>
              </a:rPr>
              <a:t>等）</a:t>
            </a:r>
            <a:endParaRPr lang="ja-JP" altLang="en-US" sz="1100" b="1" dirty="0">
              <a:latin typeface="Yu Gothic" panose="020B0400000000000000" pitchFamily="34" charset="-128"/>
              <a:ea typeface="Yu Gothic" panose="020B0400000000000000" pitchFamily="34" charset="-128"/>
              <a:cs typeface="ShinMGoPr6N-Medium"/>
            </a:endParaRPr>
          </a:p>
        </p:txBody>
      </p:sp>
      <p:sp>
        <p:nvSpPr>
          <p:cNvPr id="31" name="object 12">
            <a:extLst>
              <a:ext uri="{FF2B5EF4-FFF2-40B4-BE49-F238E27FC236}">
                <a16:creationId xmlns:a16="http://schemas.microsoft.com/office/drawing/2014/main" id="{5781A1CA-4D42-E64D-972C-E2ED90A7AD39}"/>
              </a:ext>
            </a:extLst>
          </p:cNvPr>
          <p:cNvSpPr txBox="1"/>
          <p:nvPr/>
        </p:nvSpPr>
        <p:spPr>
          <a:xfrm>
            <a:off x="6017992" y="8289831"/>
            <a:ext cx="691515" cy="107722"/>
          </a:xfrm>
          <a:prstGeom prst="rect">
            <a:avLst/>
          </a:prstGeom>
        </p:spPr>
        <p:txBody>
          <a:bodyPr vert="horz" wrap="square" lIns="0" tIns="0" rIns="0" bIns="0" rtlCol="0">
            <a:spAutoFit/>
          </a:bodyPr>
          <a:lstStyle/>
          <a:p>
            <a:pPr marL="12700">
              <a:lnSpc>
                <a:spcPct val="100000"/>
              </a:lnSpc>
              <a:spcBef>
                <a:spcPts val="100"/>
              </a:spcBef>
            </a:pPr>
            <a:r>
              <a:rPr sz="700" spc="45" dirty="0">
                <a:solidFill>
                  <a:srgbClr val="231F20"/>
                </a:solidFill>
                <a:latin typeface="Yu Gothic Medium" panose="020B0400000000000000" pitchFamily="34" charset="-128"/>
                <a:ea typeface="Yu Gothic Medium" panose="020B0400000000000000" pitchFamily="34" charset="-128"/>
                <a:cs typeface="A-OTF Shin Maru Go Pr6N"/>
              </a:rPr>
              <a:t>封筒の中身一式</a:t>
            </a:r>
            <a:endParaRPr sz="700" dirty="0">
              <a:latin typeface="Yu Gothic Medium" panose="020B0400000000000000" pitchFamily="34" charset="-128"/>
              <a:ea typeface="Yu Gothic Medium" panose="020B0400000000000000" pitchFamily="34" charset="-128"/>
              <a:cs typeface="A-OTF Shin Maru Go Pr6N"/>
            </a:endParaRPr>
          </a:p>
        </p:txBody>
      </p:sp>
      <p:sp>
        <p:nvSpPr>
          <p:cNvPr id="33" name="object 14">
            <a:extLst>
              <a:ext uri="{FF2B5EF4-FFF2-40B4-BE49-F238E27FC236}">
                <a16:creationId xmlns:a16="http://schemas.microsoft.com/office/drawing/2014/main" id="{47F8E4D8-335F-D148-B4FF-D5BDCB06974C}"/>
              </a:ext>
            </a:extLst>
          </p:cNvPr>
          <p:cNvSpPr txBox="1"/>
          <p:nvPr/>
        </p:nvSpPr>
        <p:spPr>
          <a:xfrm>
            <a:off x="561638" y="7349412"/>
            <a:ext cx="5024210" cy="184024"/>
          </a:xfrm>
          <a:prstGeom prst="rect">
            <a:avLst/>
          </a:prstGeom>
        </p:spPr>
        <p:txBody>
          <a:bodyPr vert="horz" wrap="square" lIns="0" tIns="14604" rIns="0" bIns="0" rtlCol="0">
            <a:spAutoFit/>
          </a:bodyPr>
          <a:lstStyle/>
          <a:p>
            <a:pPr marL="12700">
              <a:lnSpc>
                <a:spcPct val="100000"/>
              </a:lnSpc>
              <a:spcBef>
                <a:spcPts val="1590"/>
              </a:spcBef>
            </a:pPr>
            <a:r>
              <a:rPr sz="1100" b="1" spc="75" dirty="0">
                <a:solidFill>
                  <a:srgbClr val="231F20"/>
                </a:solidFill>
                <a:latin typeface="Yu Gothic" panose="020B0400000000000000" pitchFamily="34" charset="-128"/>
                <a:ea typeface="Yu Gothic" panose="020B0400000000000000" pitchFamily="34" charset="-128"/>
                <a:cs typeface="ShinMGoPr6N-Medium"/>
              </a:rPr>
              <a:t>市町村や予</a:t>
            </a:r>
            <a:r>
              <a:rPr sz="1100" b="1" spc="55" dirty="0">
                <a:solidFill>
                  <a:srgbClr val="231F20"/>
                </a:solidFill>
                <a:latin typeface="Yu Gothic" panose="020B0400000000000000" pitchFamily="34" charset="-128"/>
                <a:ea typeface="Yu Gothic" panose="020B0400000000000000" pitchFamily="34" charset="-128"/>
                <a:cs typeface="ShinMGoPr6N-Medium"/>
              </a:rPr>
              <a:t>約を</a:t>
            </a:r>
            <a:r>
              <a:rPr sz="1100" b="1" spc="75" dirty="0">
                <a:solidFill>
                  <a:srgbClr val="231F20"/>
                </a:solidFill>
                <a:latin typeface="Yu Gothic" panose="020B0400000000000000" pitchFamily="34" charset="-128"/>
                <a:ea typeface="Yu Gothic" panose="020B0400000000000000" pitchFamily="34" charset="-128"/>
                <a:cs typeface="ShinMGoPr6N-Medium"/>
              </a:rPr>
              <a:t>受け付けて</a:t>
            </a:r>
            <a:r>
              <a:rPr sz="1100" b="1" spc="45" dirty="0">
                <a:solidFill>
                  <a:srgbClr val="231F20"/>
                </a:solidFill>
                <a:latin typeface="Yu Gothic" panose="020B0400000000000000" pitchFamily="34" charset="-128"/>
                <a:ea typeface="Yu Gothic" panose="020B0400000000000000" pitchFamily="34" charset="-128"/>
                <a:cs typeface="ShinMGoPr6N-Medium"/>
              </a:rPr>
              <a:t>い</a:t>
            </a:r>
            <a:r>
              <a:rPr sz="1100" b="1" spc="25" dirty="0">
                <a:solidFill>
                  <a:srgbClr val="231F20"/>
                </a:solidFill>
                <a:latin typeface="Yu Gothic" panose="020B0400000000000000" pitchFamily="34" charset="-128"/>
                <a:ea typeface="Yu Gothic" panose="020B0400000000000000" pitchFamily="34" charset="-128"/>
                <a:cs typeface="ShinMGoPr6N-Medium"/>
              </a:rPr>
              <a:t>る</a:t>
            </a:r>
            <a:r>
              <a:rPr sz="1100" b="1" spc="75" dirty="0">
                <a:solidFill>
                  <a:srgbClr val="231F20"/>
                </a:solidFill>
                <a:latin typeface="Yu Gothic" panose="020B0400000000000000" pitchFamily="34" charset="-128"/>
                <a:ea typeface="Yu Gothic" panose="020B0400000000000000" pitchFamily="34" charset="-128"/>
                <a:cs typeface="ShinMGoPr6N-Medium"/>
              </a:rPr>
              <a:t>医療機</a:t>
            </a:r>
            <a:r>
              <a:rPr sz="1100" b="1" spc="45" dirty="0">
                <a:solidFill>
                  <a:srgbClr val="231F20"/>
                </a:solidFill>
                <a:latin typeface="Yu Gothic" panose="020B0400000000000000" pitchFamily="34" charset="-128"/>
                <a:ea typeface="Yu Gothic" panose="020B0400000000000000" pitchFamily="34" charset="-128"/>
                <a:cs typeface="ShinMGoPr6N-Medium"/>
              </a:rPr>
              <a:t>関に</a:t>
            </a:r>
            <a:r>
              <a:rPr sz="1100" b="1" spc="75" dirty="0">
                <a:solidFill>
                  <a:srgbClr val="231F20"/>
                </a:solidFill>
                <a:latin typeface="Yu Gothic" panose="020B0400000000000000" pitchFamily="34" charset="-128"/>
                <a:ea typeface="Yu Gothic" panose="020B0400000000000000" pitchFamily="34" charset="-128"/>
                <a:cs typeface="ShinMGoPr6N-Medium"/>
              </a:rPr>
              <a:t>お問い合わ</a:t>
            </a:r>
            <a:r>
              <a:rPr sz="1100" b="1" spc="35" dirty="0">
                <a:solidFill>
                  <a:srgbClr val="231F20"/>
                </a:solidFill>
                <a:latin typeface="Yu Gothic" panose="020B0400000000000000" pitchFamily="34" charset="-128"/>
                <a:ea typeface="Yu Gothic" panose="020B0400000000000000" pitchFamily="34" charset="-128"/>
                <a:cs typeface="ShinMGoPr6N-Medium"/>
              </a:rPr>
              <a:t>せ</a:t>
            </a:r>
            <a:r>
              <a:rPr sz="1100" b="1" spc="-40" dirty="0">
                <a:solidFill>
                  <a:srgbClr val="231F20"/>
                </a:solidFill>
                <a:latin typeface="Yu Gothic" panose="020B0400000000000000" pitchFamily="34" charset="-128"/>
                <a:ea typeface="Yu Gothic" panose="020B0400000000000000" pitchFamily="34" charset="-128"/>
                <a:cs typeface="ShinMGoPr6N-Medium"/>
              </a:rPr>
              <a:t>く</a:t>
            </a:r>
            <a:r>
              <a:rPr sz="1100" b="1" spc="35" dirty="0">
                <a:solidFill>
                  <a:srgbClr val="231F20"/>
                </a:solidFill>
                <a:latin typeface="Yu Gothic" panose="020B0400000000000000" pitchFamily="34" charset="-128"/>
                <a:ea typeface="Yu Gothic" panose="020B0400000000000000" pitchFamily="34" charset="-128"/>
                <a:cs typeface="ShinMGoPr6N-Medium"/>
              </a:rPr>
              <a:t>だ</a:t>
            </a:r>
            <a:r>
              <a:rPr sz="1100" b="1" spc="65" dirty="0">
                <a:solidFill>
                  <a:srgbClr val="231F20"/>
                </a:solidFill>
                <a:latin typeface="Yu Gothic" panose="020B0400000000000000" pitchFamily="34" charset="-128"/>
                <a:ea typeface="Yu Gothic" panose="020B0400000000000000" pitchFamily="34" charset="-128"/>
                <a:cs typeface="ShinMGoPr6N-Medium"/>
              </a:rPr>
              <a:t>さ</a:t>
            </a:r>
            <a:r>
              <a:rPr sz="1100" b="1" spc="75" dirty="0">
                <a:solidFill>
                  <a:srgbClr val="231F20"/>
                </a:solidFill>
                <a:latin typeface="Yu Gothic" panose="020B0400000000000000" pitchFamily="34" charset="-128"/>
                <a:ea typeface="Yu Gothic" panose="020B0400000000000000" pitchFamily="34" charset="-128"/>
                <a:cs typeface="ShinMGoPr6N-Medium"/>
              </a:rPr>
              <a:t>い</a:t>
            </a:r>
            <a:r>
              <a:rPr sz="1100" b="1" spc="75" dirty="0">
                <a:solidFill>
                  <a:srgbClr val="231F20"/>
                </a:solidFill>
                <a:latin typeface="ShinMGoPr6N-Medium"/>
                <a:cs typeface="ShinMGoPr6N-Medium"/>
              </a:rPr>
              <a:t>。</a:t>
            </a:r>
            <a:endParaRPr sz="1100" dirty="0">
              <a:latin typeface="ShinMGoPr6N-Medium"/>
              <a:cs typeface="ShinMGoPr6N-Medium"/>
            </a:endParaRPr>
          </a:p>
        </p:txBody>
      </p:sp>
      <p:sp>
        <p:nvSpPr>
          <p:cNvPr id="34" name="object 15">
            <a:extLst>
              <a:ext uri="{FF2B5EF4-FFF2-40B4-BE49-F238E27FC236}">
                <a16:creationId xmlns:a16="http://schemas.microsoft.com/office/drawing/2014/main" id="{CAEF4F25-86DB-A741-863E-2D7F2E4644E2}"/>
              </a:ext>
            </a:extLst>
          </p:cNvPr>
          <p:cNvSpPr txBox="1"/>
          <p:nvPr/>
        </p:nvSpPr>
        <p:spPr>
          <a:xfrm>
            <a:off x="6478699" y="178408"/>
            <a:ext cx="792000" cy="176552"/>
          </a:xfrm>
          <a:prstGeom prst="rect">
            <a:avLst/>
          </a:prstGeom>
          <a:solidFill>
            <a:srgbClr val="FFFFFF"/>
          </a:solidFill>
          <a:ln w="7200">
            <a:solidFill>
              <a:srgbClr val="231F20"/>
            </a:solidFill>
          </a:ln>
        </p:spPr>
        <p:txBody>
          <a:bodyPr vert="horz" wrap="square" lIns="0" tIns="18000" rIns="54000" bIns="18000" rtlCol="0">
            <a:spAutoFit/>
          </a:bodyPr>
          <a:lstStyle/>
          <a:p>
            <a:pPr marL="60960" algn="ctr">
              <a:lnSpc>
                <a:spcPct val="100000"/>
              </a:lnSpc>
              <a:spcBef>
                <a:spcPts val="155"/>
              </a:spcBef>
            </a:pPr>
            <a:r>
              <a:rPr lang="en-US" sz="900" dirty="0">
                <a:solidFill>
                  <a:srgbClr val="231F20"/>
                </a:solidFill>
                <a:latin typeface="MS PGothic" panose="020B0600070205080204" pitchFamily="34" charset="-128"/>
                <a:ea typeface="MS PGothic" panose="020B0600070205080204" pitchFamily="34" charset="-128"/>
                <a:cs typeface="A-OTF Gothic MB101 Pro"/>
              </a:rPr>
              <a:t>２０２２</a:t>
            </a:r>
            <a:r>
              <a:rPr sz="900" dirty="0">
                <a:solidFill>
                  <a:srgbClr val="231F20"/>
                </a:solidFill>
                <a:latin typeface="MS PGothic" panose="020B0600070205080204" pitchFamily="34" charset="-128"/>
                <a:ea typeface="MS PGothic" panose="020B0600070205080204" pitchFamily="34" charset="-128"/>
                <a:cs typeface="A-OTF Gothic MB101 Pro"/>
              </a:rPr>
              <a:t>年</a:t>
            </a:r>
            <a:r>
              <a:rPr lang="en-US" sz="900" dirty="0">
                <a:solidFill>
                  <a:srgbClr val="231F20"/>
                </a:solidFill>
                <a:latin typeface="MS PGothic" panose="020B0600070205080204" pitchFamily="34" charset="-128"/>
                <a:ea typeface="MS PGothic" panose="020B0600070205080204" pitchFamily="34" charset="-128"/>
                <a:cs typeface="A-OTF Gothic MB101 Pro"/>
              </a:rPr>
              <a:t>２</a:t>
            </a:r>
            <a:r>
              <a:rPr sz="900" dirty="0">
                <a:solidFill>
                  <a:srgbClr val="231F20"/>
                </a:solidFill>
                <a:latin typeface="MS PGothic" panose="020B0600070205080204" pitchFamily="34" charset="-128"/>
                <a:ea typeface="MS PGothic" panose="020B0600070205080204" pitchFamily="34" charset="-128"/>
                <a:cs typeface="A-OTF Gothic MB101 Pro"/>
              </a:rPr>
              <a:t>月</a:t>
            </a:r>
            <a:endParaRPr sz="900" dirty="0">
              <a:latin typeface="MS PGothic" panose="020B0600070205080204" pitchFamily="34" charset="-128"/>
              <a:ea typeface="MS PGothic" panose="020B0600070205080204" pitchFamily="34" charset="-128"/>
              <a:cs typeface="A-OTF Gothic MB101 Pro"/>
            </a:endParaRPr>
          </a:p>
        </p:txBody>
      </p:sp>
      <p:sp>
        <p:nvSpPr>
          <p:cNvPr id="35" name="object 16">
            <a:extLst>
              <a:ext uri="{FF2B5EF4-FFF2-40B4-BE49-F238E27FC236}">
                <a16:creationId xmlns:a16="http://schemas.microsoft.com/office/drawing/2014/main" id="{34DA75E5-F031-9744-A175-3BA3D7397A10}"/>
              </a:ext>
            </a:extLst>
          </p:cNvPr>
          <p:cNvSpPr txBox="1"/>
          <p:nvPr/>
        </p:nvSpPr>
        <p:spPr>
          <a:xfrm>
            <a:off x="178333" y="178408"/>
            <a:ext cx="2160270" cy="720000"/>
          </a:xfrm>
          <a:prstGeom prst="rect">
            <a:avLst/>
          </a:prstGeom>
          <a:solidFill>
            <a:srgbClr val="FFFFFF"/>
          </a:solidFill>
          <a:ln w="3695">
            <a:solidFill>
              <a:srgbClr val="231F20"/>
            </a:solidFill>
          </a:ln>
        </p:spPr>
        <p:txBody>
          <a:bodyPr vert="horz" wrap="square" lIns="0" tIns="0" rIns="0" bIns="0" rtlCol="0">
            <a:spAutoFit/>
          </a:bodyPr>
          <a:lstStyle/>
          <a:p>
            <a:pPr>
              <a:lnSpc>
                <a:spcPct val="100000"/>
              </a:lnSpc>
            </a:pPr>
            <a:endParaRPr sz="1100" dirty="0">
              <a:latin typeface="Times New Roman"/>
              <a:cs typeface="Times New Roman"/>
            </a:endParaRPr>
          </a:p>
          <a:p>
            <a:pPr>
              <a:lnSpc>
                <a:spcPct val="100000"/>
              </a:lnSpc>
              <a:spcBef>
                <a:spcPts val="25"/>
              </a:spcBef>
            </a:pPr>
            <a:endParaRPr sz="900" dirty="0">
              <a:latin typeface="Times New Roman"/>
              <a:cs typeface="Times New Roman"/>
            </a:endParaRPr>
          </a:p>
          <a:p>
            <a:pPr algn="ctr">
              <a:lnSpc>
                <a:spcPct val="100000"/>
              </a:lnSpc>
            </a:pPr>
            <a:r>
              <a:rPr sz="800" spc="-55" dirty="0">
                <a:solidFill>
                  <a:srgbClr val="231F20"/>
                </a:solidFill>
                <a:latin typeface="+mn-ea"/>
                <a:cs typeface="A-OTF Gothic BBB Pro"/>
              </a:rPr>
              <a:t>自</a:t>
            </a:r>
            <a:r>
              <a:rPr sz="800" dirty="0">
                <a:solidFill>
                  <a:srgbClr val="231F20"/>
                </a:solidFill>
                <a:latin typeface="+mn-ea"/>
                <a:cs typeface="A-OTF Gothic BBB Pro"/>
              </a:rPr>
              <a:t>治体名</a:t>
            </a:r>
            <a:endParaRPr sz="800" dirty="0">
              <a:latin typeface="+mn-ea"/>
              <a:cs typeface="A-OTF Gothic BBB Pro"/>
            </a:endParaRPr>
          </a:p>
        </p:txBody>
      </p:sp>
      <p:grpSp>
        <p:nvGrpSpPr>
          <p:cNvPr id="38" name="グループ化 37">
            <a:extLst>
              <a:ext uri="{FF2B5EF4-FFF2-40B4-BE49-F238E27FC236}">
                <a16:creationId xmlns:a16="http://schemas.microsoft.com/office/drawing/2014/main" id="{152233AB-07DE-45F1-8C3B-B147091544FD}"/>
              </a:ext>
            </a:extLst>
          </p:cNvPr>
          <p:cNvGrpSpPr/>
          <p:nvPr/>
        </p:nvGrpSpPr>
        <p:grpSpPr>
          <a:xfrm>
            <a:off x="2374337" y="2248749"/>
            <a:ext cx="2808605" cy="342265"/>
            <a:chOff x="2374337" y="1755316"/>
            <a:chExt cx="2808605" cy="342265"/>
          </a:xfrm>
        </p:grpSpPr>
        <p:sp>
          <p:nvSpPr>
            <p:cNvPr id="20" name="object 20"/>
            <p:cNvSpPr/>
            <p:nvPr/>
          </p:nvSpPr>
          <p:spPr>
            <a:xfrm>
              <a:off x="2374337" y="1755316"/>
              <a:ext cx="2808605" cy="342265"/>
            </a:xfrm>
            <a:custGeom>
              <a:avLst/>
              <a:gdLst/>
              <a:ahLst/>
              <a:cxnLst/>
              <a:rect l="l" t="t" r="r" b="b"/>
              <a:pathLst>
                <a:path w="2808604" h="342264">
                  <a:moveTo>
                    <a:pt x="2664002" y="0"/>
                  </a:moveTo>
                  <a:lnTo>
                    <a:pt x="143992" y="0"/>
                  </a:lnTo>
                  <a:lnTo>
                    <a:pt x="98610" y="7372"/>
                  </a:lnTo>
                  <a:lnTo>
                    <a:pt x="59099" y="27876"/>
                  </a:lnTo>
                  <a:lnTo>
                    <a:pt x="27880" y="59094"/>
                  </a:lnTo>
                  <a:lnTo>
                    <a:pt x="7373" y="98605"/>
                  </a:lnTo>
                  <a:lnTo>
                    <a:pt x="0" y="143992"/>
                  </a:lnTo>
                  <a:lnTo>
                    <a:pt x="0" y="342010"/>
                  </a:lnTo>
                  <a:lnTo>
                    <a:pt x="2807995" y="342010"/>
                  </a:lnTo>
                  <a:lnTo>
                    <a:pt x="2807995" y="143992"/>
                  </a:lnTo>
                  <a:lnTo>
                    <a:pt x="2800621" y="98605"/>
                  </a:lnTo>
                  <a:lnTo>
                    <a:pt x="2780115" y="59094"/>
                  </a:lnTo>
                  <a:lnTo>
                    <a:pt x="2748895" y="27876"/>
                  </a:lnTo>
                  <a:lnTo>
                    <a:pt x="2709384" y="7372"/>
                  </a:lnTo>
                  <a:lnTo>
                    <a:pt x="2664002" y="0"/>
                  </a:lnTo>
                  <a:close/>
                </a:path>
              </a:pathLst>
            </a:custGeom>
            <a:solidFill>
              <a:srgbClr val="FFCB04"/>
            </a:solidFill>
          </p:spPr>
          <p:txBody>
            <a:bodyPr wrap="square" lIns="0" tIns="0" rIns="0" bIns="0" rtlCol="0"/>
            <a:lstStyle/>
            <a:p>
              <a:endParaRPr/>
            </a:p>
          </p:txBody>
        </p:sp>
        <p:sp>
          <p:nvSpPr>
            <p:cNvPr id="36" name="object 3">
              <a:extLst>
                <a:ext uri="{FF2B5EF4-FFF2-40B4-BE49-F238E27FC236}">
                  <a16:creationId xmlns:a16="http://schemas.microsoft.com/office/drawing/2014/main" id="{84773936-E686-3A40-B0C0-E978AB1B8138}"/>
                </a:ext>
              </a:extLst>
            </p:cNvPr>
            <p:cNvSpPr txBox="1"/>
            <p:nvPr/>
          </p:nvSpPr>
          <p:spPr>
            <a:xfrm>
              <a:off x="2521378" y="1837963"/>
              <a:ext cx="2421623" cy="215444"/>
            </a:xfrm>
            <a:prstGeom prst="rect">
              <a:avLst/>
            </a:prstGeom>
          </p:spPr>
          <p:txBody>
            <a:bodyPr vert="horz" wrap="square" lIns="0" tIns="0" rIns="0" bIns="0" rtlCol="0">
              <a:spAutoFit/>
            </a:bodyPr>
            <a:lstStyle/>
            <a:p>
              <a:pPr marL="41275" algn="ctr">
                <a:lnSpc>
                  <a:spcPct val="100000"/>
                </a:lnSpc>
                <a:spcBef>
                  <a:spcPts val="1255"/>
                </a:spcBef>
              </a:pPr>
              <a:r>
                <a:rPr sz="1400" b="1" spc="25" dirty="0">
                  <a:solidFill>
                    <a:srgbClr val="231F20"/>
                  </a:solidFill>
                  <a:latin typeface="Yu Gothic" panose="020B0400000000000000" pitchFamily="34" charset="-128"/>
                  <a:ea typeface="Yu Gothic" panose="020B0400000000000000" pitchFamily="34" charset="-128"/>
                  <a:cs typeface="ShinMGoPr6N-Medium"/>
                </a:rPr>
                <a:t>ワ</a:t>
              </a:r>
              <a:r>
                <a:rPr sz="1400" b="1" spc="70" dirty="0">
                  <a:solidFill>
                    <a:srgbClr val="231F20"/>
                  </a:solidFill>
                  <a:latin typeface="Yu Gothic" panose="020B0400000000000000" pitchFamily="34" charset="-128"/>
                  <a:ea typeface="Yu Gothic" panose="020B0400000000000000" pitchFamily="34" charset="-128"/>
                  <a:cs typeface="ShinMGoPr6N-Medium"/>
                </a:rPr>
                <a:t>ク</a:t>
              </a:r>
              <a:r>
                <a:rPr sz="1400" b="1" spc="65" dirty="0">
                  <a:solidFill>
                    <a:srgbClr val="231F20"/>
                  </a:solidFill>
                  <a:latin typeface="Yu Gothic" panose="020B0400000000000000" pitchFamily="34" charset="-128"/>
                  <a:ea typeface="Yu Gothic" panose="020B0400000000000000" pitchFamily="34" charset="-128"/>
                  <a:cs typeface="ShinMGoPr6N-Medium"/>
                </a:rPr>
                <a:t>チ</a:t>
              </a:r>
              <a:r>
                <a:rPr sz="1400" b="1" spc="135" dirty="0">
                  <a:solidFill>
                    <a:srgbClr val="231F20"/>
                  </a:solidFill>
                  <a:latin typeface="Yu Gothic" panose="020B0400000000000000" pitchFamily="34" charset="-128"/>
                  <a:ea typeface="Yu Gothic" panose="020B0400000000000000" pitchFamily="34" charset="-128"/>
                  <a:cs typeface="ShinMGoPr6N-Medium"/>
                </a:rPr>
                <a:t>ン</a:t>
              </a:r>
              <a:r>
                <a:rPr sz="1400" b="1" spc="150" dirty="0">
                  <a:solidFill>
                    <a:srgbClr val="231F20"/>
                  </a:solidFill>
                  <a:latin typeface="Yu Gothic" panose="020B0400000000000000" pitchFamily="34" charset="-128"/>
                  <a:ea typeface="Yu Gothic" panose="020B0400000000000000" pitchFamily="34" charset="-128"/>
                  <a:cs typeface="ShinMGoPr6N-Medium"/>
                </a:rPr>
                <a:t>接</a:t>
              </a:r>
              <a:r>
                <a:rPr sz="1400" b="1" spc="110" dirty="0">
                  <a:solidFill>
                    <a:srgbClr val="231F20"/>
                  </a:solidFill>
                  <a:latin typeface="Yu Gothic" panose="020B0400000000000000" pitchFamily="34" charset="-128"/>
                  <a:ea typeface="Yu Gothic" panose="020B0400000000000000" pitchFamily="34" charset="-128"/>
                  <a:cs typeface="ShinMGoPr6N-Medium"/>
                </a:rPr>
                <a:t>種</a:t>
              </a:r>
              <a:r>
                <a:rPr sz="1400" b="1" spc="85" dirty="0">
                  <a:solidFill>
                    <a:srgbClr val="231F20"/>
                  </a:solidFill>
                  <a:latin typeface="Yu Gothic" panose="020B0400000000000000" pitchFamily="34" charset="-128"/>
                  <a:ea typeface="Yu Gothic" panose="020B0400000000000000" pitchFamily="34" charset="-128"/>
                  <a:cs typeface="ShinMGoPr6N-Medium"/>
                </a:rPr>
                <a:t>ま</a:t>
              </a:r>
              <a:r>
                <a:rPr sz="1400" b="1" spc="150" dirty="0">
                  <a:solidFill>
                    <a:srgbClr val="231F20"/>
                  </a:solidFill>
                  <a:latin typeface="Yu Gothic" panose="020B0400000000000000" pitchFamily="34" charset="-128"/>
                  <a:ea typeface="Yu Gothic" panose="020B0400000000000000" pitchFamily="34" charset="-128"/>
                  <a:cs typeface="ShinMGoPr6N-Medium"/>
                </a:rPr>
                <a:t>での流れ</a:t>
              </a:r>
              <a:endParaRPr sz="1400" b="1" dirty="0">
                <a:latin typeface="Yu Gothic" panose="020B0400000000000000" pitchFamily="34" charset="-128"/>
                <a:ea typeface="Yu Gothic" panose="020B0400000000000000" pitchFamily="34" charset="-128"/>
                <a:cs typeface="ShinMGoPr6N-Medium"/>
              </a:endParaRPr>
            </a:p>
          </p:txBody>
        </p:sp>
      </p:grpSp>
      <p:sp>
        <p:nvSpPr>
          <p:cNvPr id="37" name="object 3">
            <a:extLst>
              <a:ext uri="{FF2B5EF4-FFF2-40B4-BE49-F238E27FC236}">
                <a16:creationId xmlns:a16="http://schemas.microsoft.com/office/drawing/2014/main" id="{F0144089-ED56-DB46-9B17-C239AD365BE4}"/>
              </a:ext>
            </a:extLst>
          </p:cNvPr>
          <p:cNvSpPr txBox="1"/>
          <p:nvPr/>
        </p:nvSpPr>
        <p:spPr>
          <a:xfrm>
            <a:off x="1813827" y="1428806"/>
            <a:ext cx="4118363" cy="246221"/>
          </a:xfrm>
          <a:prstGeom prst="rect">
            <a:avLst/>
          </a:prstGeom>
        </p:spPr>
        <p:txBody>
          <a:bodyPr vert="horz" wrap="square" lIns="0" tIns="0" rIns="0" bIns="0" rtlCol="0">
            <a:spAutoFit/>
          </a:bodyPr>
          <a:lstStyle/>
          <a:p>
            <a:pPr algn="ctr">
              <a:lnSpc>
                <a:spcPct val="100000"/>
              </a:lnSpc>
              <a:spcBef>
                <a:spcPts val="665"/>
              </a:spcBef>
            </a:pPr>
            <a:r>
              <a:rPr sz="1600" b="1" spc="90" dirty="0">
                <a:solidFill>
                  <a:srgbClr val="F7941D"/>
                </a:solidFill>
                <a:latin typeface="Yu Gothic" panose="020B0400000000000000" pitchFamily="34" charset="-128"/>
                <a:ea typeface="Yu Gothic" panose="020B0400000000000000" pitchFamily="34" charset="-128"/>
                <a:cs typeface="ShinMGoPr6N-DeBold"/>
              </a:rPr>
              <a:t>～</a:t>
            </a:r>
            <a:r>
              <a:rPr lang="en-US" sz="1600" b="1" spc="90" dirty="0">
                <a:solidFill>
                  <a:srgbClr val="F7941D"/>
                </a:solidFill>
                <a:latin typeface="Yu Gothic" panose="020B0400000000000000" pitchFamily="34" charset="-128"/>
                <a:ea typeface="Yu Gothic" panose="020B0400000000000000" pitchFamily="34" charset="-128"/>
                <a:cs typeface="ShinMGoPr6N-DeBold"/>
              </a:rPr>
              <a:t>2021年</a:t>
            </a:r>
            <a:r>
              <a:rPr sz="1600" b="1" spc="90" dirty="0">
                <a:solidFill>
                  <a:srgbClr val="F7941D"/>
                </a:solidFill>
                <a:latin typeface="Yu Gothic" panose="020B0400000000000000" pitchFamily="34" charset="-128"/>
                <a:ea typeface="Yu Gothic" panose="020B0400000000000000" pitchFamily="34" charset="-128"/>
                <a:cs typeface="ShinMGoPr6N-DeBold"/>
              </a:rPr>
              <a:t>12</a:t>
            </a:r>
            <a:r>
              <a:rPr sz="1600" b="1" spc="-395" dirty="0">
                <a:solidFill>
                  <a:srgbClr val="F7941D"/>
                </a:solidFill>
                <a:latin typeface="Yu Gothic" panose="020B0400000000000000" pitchFamily="34" charset="-128"/>
                <a:ea typeface="Yu Gothic" panose="020B0400000000000000" pitchFamily="34" charset="-128"/>
                <a:cs typeface="ShinMGoPr6N-DeBold"/>
              </a:rPr>
              <a:t> </a:t>
            </a:r>
            <a:r>
              <a:rPr sz="1600" b="1" spc="-215" dirty="0" err="1">
                <a:solidFill>
                  <a:srgbClr val="F7941D"/>
                </a:solidFill>
                <a:latin typeface="Yu Gothic" panose="020B0400000000000000" pitchFamily="34" charset="-128"/>
                <a:ea typeface="Yu Gothic" panose="020B0400000000000000" pitchFamily="34" charset="-128"/>
                <a:cs typeface="ShinMGoPr6N-DeBold"/>
              </a:rPr>
              <a:t>月</a:t>
            </a:r>
            <a:r>
              <a:rPr sz="1600" b="1" spc="80" dirty="0" err="1">
                <a:solidFill>
                  <a:srgbClr val="F7941D"/>
                </a:solidFill>
                <a:latin typeface="Yu Gothic" panose="020B0400000000000000" pitchFamily="34" charset="-128"/>
                <a:ea typeface="Yu Gothic" panose="020B0400000000000000" pitchFamily="34" charset="-128"/>
                <a:cs typeface="ShinMGoPr6N-DeBold"/>
              </a:rPr>
              <a:t>か</a:t>
            </a:r>
            <a:r>
              <a:rPr sz="1600" b="1" spc="85" dirty="0" err="1">
                <a:solidFill>
                  <a:srgbClr val="F7941D"/>
                </a:solidFill>
                <a:latin typeface="Yu Gothic" panose="020B0400000000000000" pitchFamily="34" charset="-128"/>
                <a:ea typeface="Yu Gothic" panose="020B0400000000000000" pitchFamily="34" charset="-128"/>
                <a:cs typeface="ShinMGoPr6N-DeBold"/>
              </a:rPr>
              <a:t>ら</a:t>
            </a:r>
            <a:r>
              <a:rPr sz="1600" b="1" spc="100" dirty="0" err="1">
                <a:solidFill>
                  <a:srgbClr val="F7941D"/>
                </a:solidFill>
                <a:latin typeface="Yu Gothic" panose="020B0400000000000000" pitchFamily="34" charset="-128"/>
                <a:ea typeface="Yu Gothic" panose="020B0400000000000000" pitchFamily="34" charset="-128"/>
                <a:cs typeface="ShinMGoPr6N-DeBold"/>
              </a:rPr>
              <a:t>始</a:t>
            </a:r>
            <a:r>
              <a:rPr sz="1600" b="1" spc="-40" dirty="0" err="1">
                <a:solidFill>
                  <a:srgbClr val="F7941D"/>
                </a:solidFill>
                <a:latin typeface="Yu Gothic" panose="020B0400000000000000" pitchFamily="34" charset="-128"/>
                <a:ea typeface="Yu Gothic" panose="020B0400000000000000" pitchFamily="34" charset="-128"/>
                <a:cs typeface="ShinMGoPr6N-DeBold"/>
              </a:rPr>
              <a:t>ま</a:t>
            </a:r>
            <a:r>
              <a:rPr sz="1600" b="1" dirty="0" err="1">
                <a:solidFill>
                  <a:srgbClr val="F7941D"/>
                </a:solidFill>
                <a:latin typeface="Yu Gothic" panose="020B0400000000000000" pitchFamily="34" charset="-128"/>
                <a:ea typeface="Yu Gothic" panose="020B0400000000000000" pitchFamily="34" charset="-128"/>
                <a:cs typeface="ShinMGoPr6N-DeBold"/>
              </a:rPr>
              <a:t>り</a:t>
            </a:r>
            <a:r>
              <a:rPr lang="ja-JP" altLang="en-US" sz="1600" b="1" spc="50">
                <a:solidFill>
                  <a:srgbClr val="F7941D"/>
                </a:solidFill>
                <a:latin typeface="Yu Gothic" panose="020B0400000000000000" pitchFamily="34" charset="-128"/>
                <a:ea typeface="Yu Gothic" panose="020B0400000000000000" pitchFamily="34" charset="-128"/>
                <a:cs typeface="ShinMGoPr6N-DeBold"/>
              </a:rPr>
              <a:t>ました</a:t>
            </a:r>
            <a:r>
              <a:rPr sz="1600" b="1" dirty="0">
                <a:solidFill>
                  <a:srgbClr val="F7941D"/>
                </a:solidFill>
                <a:latin typeface="Yu Gothic" panose="020B0400000000000000" pitchFamily="34" charset="-128"/>
                <a:ea typeface="Yu Gothic" panose="020B0400000000000000" pitchFamily="34" charset="-128"/>
                <a:cs typeface="ShinMGoPr6N-DeBold"/>
              </a:rPr>
              <a:t>～</a:t>
            </a:r>
            <a:endParaRPr sz="1600" b="1" dirty="0">
              <a:latin typeface="Yu Gothic" panose="020B0400000000000000" pitchFamily="34" charset="-128"/>
              <a:ea typeface="Yu Gothic" panose="020B0400000000000000" pitchFamily="34" charset="-128"/>
              <a:cs typeface="ShinMGoPr6N-DeBold"/>
            </a:endParaRPr>
          </a:p>
        </p:txBody>
      </p:sp>
      <p:sp>
        <p:nvSpPr>
          <p:cNvPr id="39" name="object 13">
            <a:extLst>
              <a:ext uri="{FF2B5EF4-FFF2-40B4-BE49-F238E27FC236}">
                <a16:creationId xmlns:a16="http://schemas.microsoft.com/office/drawing/2014/main" id="{08D08D19-7B4E-D44C-9C9A-6F34F8DCF497}"/>
              </a:ext>
            </a:extLst>
          </p:cNvPr>
          <p:cNvSpPr txBox="1"/>
          <p:nvPr/>
        </p:nvSpPr>
        <p:spPr>
          <a:xfrm>
            <a:off x="883799" y="1717696"/>
            <a:ext cx="5929652" cy="430631"/>
          </a:xfrm>
          <a:prstGeom prst="rect">
            <a:avLst/>
          </a:prstGeom>
        </p:spPr>
        <p:txBody>
          <a:bodyPr vert="horz" wrap="square" lIns="0" tIns="0" rIns="0" bIns="0" rtlCol="0">
            <a:spAutoFit/>
          </a:bodyPr>
          <a:lstStyle/>
          <a:p>
            <a:pPr marL="12700" marR="5080" algn="ctr">
              <a:lnSpc>
                <a:spcPct val="120000"/>
              </a:lnSpc>
              <a:spcBef>
                <a:spcPts val="1030"/>
              </a:spcBef>
            </a:pPr>
            <a:r>
              <a:rPr sz="1200" b="1" spc="125" dirty="0">
                <a:solidFill>
                  <a:srgbClr val="231F20"/>
                </a:solidFill>
                <a:latin typeface="Yu Gothic" panose="020B0400000000000000" pitchFamily="34" charset="-128"/>
                <a:ea typeface="Yu Gothic" panose="020B0400000000000000" pitchFamily="34" charset="-128"/>
                <a:cs typeface="ShinMGoPr6N-Medium"/>
              </a:rPr>
              <a:t>新</a:t>
            </a:r>
            <a:r>
              <a:rPr sz="1200" b="1" spc="80" dirty="0">
                <a:solidFill>
                  <a:srgbClr val="231F20"/>
                </a:solidFill>
                <a:latin typeface="Yu Gothic" panose="020B0400000000000000" pitchFamily="34" charset="-128"/>
                <a:ea typeface="Yu Gothic" panose="020B0400000000000000" pitchFamily="34" charset="-128"/>
                <a:cs typeface="ShinMGoPr6N-Medium"/>
              </a:rPr>
              <a:t>型</a:t>
            </a:r>
            <a:r>
              <a:rPr sz="1200" b="1" spc="95" dirty="0">
                <a:solidFill>
                  <a:srgbClr val="231F20"/>
                </a:solidFill>
                <a:latin typeface="Yu Gothic" panose="020B0400000000000000" pitchFamily="34" charset="-128"/>
                <a:ea typeface="Yu Gothic" panose="020B0400000000000000" pitchFamily="34" charset="-128"/>
                <a:cs typeface="ShinMGoPr6N-Medium"/>
              </a:rPr>
              <a:t>コ</a:t>
            </a:r>
            <a:r>
              <a:rPr sz="1200" b="1" spc="105" dirty="0">
                <a:solidFill>
                  <a:srgbClr val="231F20"/>
                </a:solidFill>
                <a:latin typeface="Yu Gothic" panose="020B0400000000000000" pitchFamily="34" charset="-128"/>
                <a:ea typeface="Yu Gothic" panose="020B0400000000000000" pitchFamily="34" charset="-128"/>
                <a:cs typeface="ShinMGoPr6N-Medium"/>
              </a:rPr>
              <a:t>ロ</a:t>
            </a:r>
            <a:r>
              <a:rPr sz="1200" b="1" spc="85" dirty="0">
                <a:solidFill>
                  <a:srgbClr val="231F20"/>
                </a:solidFill>
                <a:latin typeface="Yu Gothic" panose="020B0400000000000000" pitchFamily="34" charset="-128"/>
                <a:ea typeface="Yu Gothic" panose="020B0400000000000000" pitchFamily="34" charset="-128"/>
                <a:cs typeface="ShinMGoPr6N-Medium"/>
              </a:rPr>
              <a:t>ナ</a:t>
            </a:r>
            <a:r>
              <a:rPr sz="1200" b="1" spc="30" dirty="0">
                <a:solidFill>
                  <a:srgbClr val="231F20"/>
                </a:solidFill>
                <a:latin typeface="Yu Gothic" panose="020B0400000000000000" pitchFamily="34" charset="-128"/>
                <a:ea typeface="Yu Gothic" panose="020B0400000000000000" pitchFamily="34" charset="-128"/>
                <a:cs typeface="ShinMGoPr6N-Medium"/>
              </a:rPr>
              <a:t>ワ</a:t>
            </a:r>
            <a:r>
              <a:rPr sz="1200" b="1" spc="60" dirty="0">
                <a:solidFill>
                  <a:srgbClr val="231F20"/>
                </a:solidFill>
                <a:latin typeface="Yu Gothic" panose="020B0400000000000000" pitchFamily="34" charset="-128"/>
                <a:ea typeface="Yu Gothic" panose="020B0400000000000000" pitchFamily="34" charset="-128"/>
                <a:cs typeface="ShinMGoPr6N-Medium"/>
              </a:rPr>
              <a:t>クチ</a:t>
            </a:r>
            <a:r>
              <a:rPr sz="1200" b="1" spc="110" dirty="0">
                <a:solidFill>
                  <a:srgbClr val="231F20"/>
                </a:solidFill>
                <a:latin typeface="Yu Gothic" panose="020B0400000000000000" pitchFamily="34" charset="-128"/>
                <a:ea typeface="Yu Gothic" panose="020B0400000000000000" pitchFamily="34" charset="-128"/>
                <a:cs typeface="ShinMGoPr6N-Medium"/>
              </a:rPr>
              <a:t>ン</a:t>
            </a:r>
            <a:r>
              <a:rPr sz="1200" b="1" spc="125" dirty="0">
                <a:solidFill>
                  <a:srgbClr val="231F20"/>
                </a:solidFill>
                <a:latin typeface="Yu Gothic" panose="020B0400000000000000" pitchFamily="34" charset="-128"/>
                <a:ea typeface="Yu Gothic" panose="020B0400000000000000" pitchFamily="34" charset="-128"/>
                <a:cs typeface="ShinMGoPr6N-Medium"/>
              </a:rPr>
              <a:t>の追加接</a:t>
            </a:r>
            <a:r>
              <a:rPr sz="1200" b="1" spc="-270" dirty="0">
                <a:solidFill>
                  <a:srgbClr val="231F20"/>
                </a:solidFill>
                <a:latin typeface="Yu Gothic" panose="020B0400000000000000" pitchFamily="34" charset="-128"/>
                <a:ea typeface="Yu Gothic" panose="020B0400000000000000" pitchFamily="34" charset="-128"/>
                <a:cs typeface="ShinMGoPr6N-Medium"/>
              </a:rPr>
              <a:t>種</a:t>
            </a:r>
            <a:r>
              <a:rPr sz="1200" b="1" spc="-75" dirty="0">
                <a:solidFill>
                  <a:srgbClr val="231F20"/>
                </a:solidFill>
                <a:latin typeface="Yu Gothic" panose="020B0400000000000000" pitchFamily="34" charset="-128"/>
                <a:ea typeface="Yu Gothic" panose="020B0400000000000000" pitchFamily="34" charset="-128"/>
                <a:cs typeface="ShinMGoPr6N-Medium"/>
              </a:rPr>
              <a:t>（３</a:t>
            </a:r>
            <a:r>
              <a:rPr sz="1200" b="1" spc="114" dirty="0">
                <a:solidFill>
                  <a:srgbClr val="231F20"/>
                </a:solidFill>
                <a:latin typeface="Yu Gothic" panose="020B0400000000000000" pitchFamily="34" charset="-128"/>
                <a:ea typeface="Yu Gothic" panose="020B0400000000000000" pitchFamily="34" charset="-128"/>
                <a:cs typeface="ShinMGoPr6N-Medium"/>
              </a:rPr>
              <a:t>回目</a:t>
            </a:r>
            <a:r>
              <a:rPr sz="1200" b="1" spc="125" dirty="0">
                <a:solidFill>
                  <a:srgbClr val="231F20"/>
                </a:solidFill>
                <a:latin typeface="Yu Gothic" panose="020B0400000000000000" pitchFamily="34" charset="-128"/>
                <a:ea typeface="Yu Gothic" panose="020B0400000000000000" pitchFamily="34" charset="-128"/>
                <a:cs typeface="ShinMGoPr6N-Medium"/>
              </a:rPr>
              <a:t>接種</a:t>
            </a:r>
            <a:r>
              <a:rPr sz="1200" b="1" spc="-290" dirty="0">
                <a:solidFill>
                  <a:srgbClr val="231F20"/>
                </a:solidFill>
                <a:latin typeface="Yu Gothic" panose="020B0400000000000000" pitchFamily="34" charset="-128"/>
                <a:ea typeface="Yu Gothic" panose="020B0400000000000000" pitchFamily="34" charset="-128"/>
                <a:cs typeface="ShinMGoPr6N-Medium"/>
              </a:rPr>
              <a:t>）</a:t>
            </a:r>
            <a:r>
              <a:rPr sz="1200" b="1" spc="105" dirty="0">
                <a:solidFill>
                  <a:srgbClr val="231F20"/>
                </a:solidFill>
                <a:latin typeface="Yu Gothic" panose="020B0400000000000000" pitchFamily="34" charset="-128"/>
                <a:ea typeface="Yu Gothic" panose="020B0400000000000000" pitchFamily="34" charset="-128"/>
                <a:cs typeface="ShinMGoPr6N-Medium"/>
              </a:rPr>
              <a:t>を</a:t>
            </a:r>
            <a:r>
              <a:rPr sz="1200" b="1" spc="125" dirty="0">
                <a:solidFill>
                  <a:srgbClr val="231F20"/>
                </a:solidFill>
                <a:latin typeface="Yu Gothic" panose="020B0400000000000000" pitchFamily="34" charset="-128"/>
                <a:ea typeface="Yu Gothic" panose="020B0400000000000000" pitchFamily="34" charset="-128"/>
                <a:cs typeface="ShinMGoPr6N-Medium"/>
              </a:rPr>
              <a:t>受</a:t>
            </a:r>
            <a:r>
              <a:rPr sz="1200" b="1" spc="80" dirty="0">
                <a:solidFill>
                  <a:srgbClr val="231F20"/>
                </a:solidFill>
                <a:latin typeface="Yu Gothic" panose="020B0400000000000000" pitchFamily="34" charset="-128"/>
                <a:ea typeface="Yu Gothic" panose="020B0400000000000000" pitchFamily="34" charset="-128"/>
                <a:cs typeface="ShinMGoPr6N-Medium"/>
              </a:rPr>
              <a:t>け</a:t>
            </a:r>
            <a:r>
              <a:rPr sz="1200" b="1" spc="90" dirty="0">
                <a:solidFill>
                  <a:srgbClr val="231F20"/>
                </a:solidFill>
                <a:latin typeface="Yu Gothic" panose="020B0400000000000000" pitchFamily="34" charset="-128"/>
                <a:ea typeface="Yu Gothic" panose="020B0400000000000000" pitchFamily="34" charset="-128"/>
                <a:cs typeface="ShinMGoPr6N-Medium"/>
              </a:rPr>
              <a:t>ら</a:t>
            </a:r>
            <a:r>
              <a:rPr sz="1200" b="1" spc="95" dirty="0">
                <a:solidFill>
                  <a:srgbClr val="231F20"/>
                </a:solidFill>
                <a:latin typeface="Yu Gothic" panose="020B0400000000000000" pitchFamily="34" charset="-128"/>
                <a:ea typeface="Yu Gothic" panose="020B0400000000000000" pitchFamily="34" charset="-128"/>
                <a:cs typeface="ShinMGoPr6N-Medium"/>
              </a:rPr>
              <a:t>れ</a:t>
            </a:r>
            <a:r>
              <a:rPr sz="1200" b="1" spc="75" dirty="0">
                <a:solidFill>
                  <a:srgbClr val="231F20"/>
                </a:solidFill>
                <a:latin typeface="Yu Gothic" panose="020B0400000000000000" pitchFamily="34" charset="-128"/>
                <a:ea typeface="Yu Gothic" panose="020B0400000000000000" pitchFamily="34" charset="-128"/>
                <a:cs typeface="ShinMGoPr6N-Medium"/>
              </a:rPr>
              <a:t>る</a:t>
            </a:r>
            <a:r>
              <a:rPr sz="1200" b="1" spc="125" dirty="0">
                <a:solidFill>
                  <a:srgbClr val="231F20"/>
                </a:solidFill>
                <a:latin typeface="Yu Gothic" panose="020B0400000000000000" pitchFamily="34" charset="-128"/>
                <a:ea typeface="Yu Gothic" panose="020B0400000000000000" pitchFamily="34" charset="-128"/>
                <a:cs typeface="ShinMGoPr6N-Medium"/>
              </a:rPr>
              <a:t>方</a:t>
            </a:r>
            <a:r>
              <a:rPr sz="1200" b="1" spc="105" dirty="0">
                <a:solidFill>
                  <a:srgbClr val="231F20"/>
                </a:solidFill>
                <a:latin typeface="Yu Gothic" panose="020B0400000000000000" pitchFamily="34" charset="-128"/>
                <a:ea typeface="Yu Gothic" panose="020B0400000000000000" pitchFamily="34" charset="-128"/>
                <a:cs typeface="ShinMGoPr6N-Medium"/>
              </a:rPr>
              <a:t>は</a:t>
            </a:r>
            <a:r>
              <a:rPr sz="1200" b="1" spc="-540" dirty="0">
                <a:solidFill>
                  <a:srgbClr val="231F20"/>
                </a:solidFill>
                <a:latin typeface="Yu Gothic" panose="020B0400000000000000" pitchFamily="34" charset="-128"/>
                <a:ea typeface="Yu Gothic" panose="020B0400000000000000" pitchFamily="34" charset="-128"/>
                <a:cs typeface="ShinMGoPr6N-Medium"/>
              </a:rPr>
              <a:t>、</a:t>
            </a:r>
            <a:r>
              <a:rPr lang="en-US" sz="1200" b="1" spc="-540" dirty="0">
                <a:solidFill>
                  <a:srgbClr val="231F20"/>
                </a:solidFill>
                <a:latin typeface="Yu Gothic" panose="020B0400000000000000" pitchFamily="34" charset="-128"/>
                <a:ea typeface="Yu Gothic" panose="020B0400000000000000" pitchFamily="34" charset="-128"/>
                <a:cs typeface="ShinMGoPr6N-Medium"/>
              </a:rPr>
              <a:t/>
            </a:r>
            <a:br>
              <a:rPr lang="en-US" sz="1200" b="1" spc="-540" dirty="0">
                <a:solidFill>
                  <a:srgbClr val="231F20"/>
                </a:solidFill>
                <a:latin typeface="Yu Gothic" panose="020B0400000000000000" pitchFamily="34" charset="-128"/>
                <a:ea typeface="Yu Gothic" panose="020B0400000000000000" pitchFamily="34" charset="-128"/>
                <a:cs typeface="ShinMGoPr6N-Medium"/>
              </a:rPr>
            </a:br>
            <a:r>
              <a:rPr lang="ja-JP" altLang="en-US" sz="1200" b="1" u="sng">
                <a:solidFill>
                  <a:srgbClr val="F7941D"/>
                </a:solidFill>
                <a:latin typeface="Yu Gothic" panose="020B0400000000000000" pitchFamily="34" charset="-128"/>
                <a:ea typeface="Yu Gothic" panose="020B0400000000000000" pitchFamily="34" charset="-128"/>
                <a:cs typeface="A-OTF Shin Maru Go Pr6N"/>
              </a:rPr>
              <a:t>初回接種（</a:t>
            </a:r>
            <a:r>
              <a:rPr lang="en-US" altLang="ja-JP" sz="1200" b="1" u="sng" dirty="0">
                <a:solidFill>
                  <a:srgbClr val="F7941D"/>
                </a:solidFill>
                <a:latin typeface="Yu Gothic" panose="020B0400000000000000" pitchFamily="34" charset="-128"/>
                <a:ea typeface="Yu Gothic" panose="020B0400000000000000" pitchFamily="34" charset="-128"/>
                <a:cs typeface="A-OTF Shin Maru Go Pr6N"/>
              </a:rPr>
              <a:t>1</a:t>
            </a:r>
            <a:r>
              <a:rPr lang="ja-JP" altLang="en-US" sz="1200" b="1" u="sng">
                <a:solidFill>
                  <a:srgbClr val="F7941D"/>
                </a:solidFill>
                <a:latin typeface="Yu Gothic" panose="020B0400000000000000" pitchFamily="34" charset="-128"/>
                <a:ea typeface="Yu Gothic" panose="020B0400000000000000" pitchFamily="34" charset="-128"/>
                <a:cs typeface="A-OTF Shin Maru Go Pr6N"/>
              </a:rPr>
              <a:t>回目・</a:t>
            </a:r>
            <a:r>
              <a:rPr lang="en-US" altLang="ja-JP" sz="1200" b="1" u="sng" dirty="0">
                <a:solidFill>
                  <a:srgbClr val="F7941D"/>
                </a:solidFill>
                <a:latin typeface="Yu Gothic" panose="020B0400000000000000" pitchFamily="34" charset="-128"/>
                <a:ea typeface="Yu Gothic" panose="020B0400000000000000" pitchFamily="34" charset="-128"/>
                <a:cs typeface="A-OTF Shin Maru Go Pr6N"/>
              </a:rPr>
              <a:t>2</a:t>
            </a:r>
            <a:r>
              <a:rPr lang="ja-JP" altLang="en-US" sz="1200" b="1" u="sng">
                <a:solidFill>
                  <a:srgbClr val="F7941D"/>
                </a:solidFill>
                <a:latin typeface="Yu Gothic" panose="020B0400000000000000" pitchFamily="34" charset="-128"/>
                <a:ea typeface="Yu Gothic" panose="020B0400000000000000" pitchFamily="34" charset="-128"/>
                <a:cs typeface="A-OTF Shin Maru Go Pr6N"/>
              </a:rPr>
              <a:t>回目）を完了した、</a:t>
            </a:r>
            <a:r>
              <a:rPr lang="en-US" altLang="ja-JP" sz="1200" b="1" u="sng" dirty="0">
                <a:solidFill>
                  <a:srgbClr val="F7941D"/>
                </a:solidFill>
                <a:latin typeface="Yu Gothic" panose="020B0400000000000000" pitchFamily="34" charset="-128"/>
                <a:ea typeface="Yu Gothic" panose="020B0400000000000000" pitchFamily="34" charset="-128"/>
                <a:cs typeface="A-OTF Shin Maru Go Pr6N"/>
              </a:rPr>
              <a:t>18</a:t>
            </a:r>
            <a:r>
              <a:rPr lang="ja-JP" altLang="en-US" sz="1200" b="1" u="sng" dirty="0">
                <a:solidFill>
                  <a:srgbClr val="F7941D"/>
                </a:solidFill>
                <a:latin typeface="Yu Gothic" panose="020B0400000000000000" pitchFamily="34" charset="-128"/>
                <a:ea typeface="Yu Gothic" panose="020B0400000000000000" pitchFamily="34" charset="-128"/>
                <a:cs typeface="A-OTF Shin Maru Go Pr6N"/>
              </a:rPr>
              <a:t>歳以上の方</a:t>
            </a:r>
            <a:r>
              <a:rPr sz="1200" b="1" spc="65" dirty="0">
                <a:solidFill>
                  <a:srgbClr val="231F20"/>
                </a:solidFill>
                <a:latin typeface="Yu Gothic" panose="020B0400000000000000" pitchFamily="34" charset="-128"/>
                <a:ea typeface="Yu Gothic" panose="020B0400000000000000" pitchFamily="34" charset="-128"/>
                <a:cs typeface="ShinMGoPr6N-Medium"/>
              </a:rPr>
              <a:t>で</a:t>
            </a:r>
            <a:r>
              <a:rPr sz="1200" b="1" spc="60" dirty="0">
                <a:solidFill>
                  <a:srgbClr val="231F20"/>
                </a:solidFill>
                <a:latin typeface="Yu Gothic" panose="020B0400000000000000" pitchFamily="34" charset="-128"/>
                <a:ea typeface="Yu Gothic" panose="020B0400000000000000" pitchFamily="34" charset="-128"/>
                <a:cs typeface="ShinMGoPr6N-Medium"/>
              </a:rPr>
              <a:t>す</a:t>
            </a:r>
            <a:r>
              <a:rPr sz="1200" b="1" spc="-330" dirty="0">
                <a:solidFill>
                  <a:srgbClr val="231F20"/>
                </a:solidFill>
                <a:latin typeface="Yu Gothic" panose="020B0400000000000000" pitchFamily="34" charset="-128"/>
                <a:ea typeface="Yu Gothic" panose="020B0400000000000000" pitchFamily="34" charset="-128"/>
                <a:cs typeface="ShinMGoPr6N-Medium"/>
              </a:rPr>
              <a:t>。</a:t>
            </a:r>
            <a:endParaRPr sz="1200" b="1" dirty="0">
              <a:latin typeface="Yu Gothic" panose="020B0400000000000000" pitchFamily="34" charset="-128"/>
              <a:ea typeface="Yu Gothic" panose="020B0400000000000000" pitchFamily="34" charset="-128"/>
              <a:cs typeface="ShinMGoPr6N-Medium"/>
            </a:endParaRPr>
          </a:p>
        </p:txBody>
      </p:sp>
      <p:sp>
        <p:nvSpPr>
          <p:cNvPr id="41" name="object 13">
            <a:extLst>
              <a:ext uri="{FF2B5EF4-FFF2-40B4-BE49-F238E27FC236}">
                <a16:creationId xmlns:a16="http://schemas.microsoft.com/office/drawing/2014/main" id="{2C69CC27-F530-8240-8ECB-AD0DEF95D56A}"/>
              </a:ext>
            </a:extLst>
          </p:cNvPr>
          <p:cNvSpPr txBox="1"/>
          <p:nvPr/>
        </p:nvSpPr>
        <p:spPr>
          <a:xfrm>
            <a:off x="561633" y="3597458"/>
            <a:ext cx="6583045" cy="326821"/>
          </a:xfrm>
          <a:prstGeom prst="rect">
            <a:avLst/>
          </a:prstGeom>
        </p:spPr>
        <p:txBody>
          <a:bodyPr vert="horz" wrap="square" lIns="0" tIns="0" rIns="0" bIns="0" rtlCol="0">
            <a:spAutoFit/>
          </a:bodyPr>
          <a:lstStyle/>
          <a:p>
            <a:pPr marL="12700"/>
            <a:r>
              <a:rPr lang="en-US" altLang="ja-JP" sz="900" spc="60" dirty="0">
                <a:solidFill>
                  <a:srgbClr val="231F20"/>
                </a:solidFill>
                <a:latin typeface="Yu Gothic" panose="020B0400000000000000" pitchFamily="34" charset="-128"/>
                <a:ea typeface="Yu Gothic" panose="020B0400000000000000" pitchFamily="34" charset="-128"/>
                <a:cs typeface="A-OTF Shin Maru Go Pr6N"/>
              </a:rPr>
              <a:t>※</a:t>
            </a:r>
            <a:r>
              <a:rPr lang="ja-JP" altLang="en-US" sz="900" spc="60" dirty="0">
                <a:solidFill>
                  <a:srgbClr val="231F20"/>
                </a:solidFill>
                <a:latin typeface="Yu Gothic" panose="020B0400000000000000" pitchFamily="34" charset="-128"/>
                <a:ea typeface="Yu Gothic" panose="020B0400000000000000" pitchFamily="34" charset="-128"/>
                <a:cs typeface="A-OTF Shin Maru Go Pr6N"/>
              </a:rPr>
              <a:t>追加接種の予約受付開始時期</a:t>
            </a:r>
            <a:r>
              <a:rPr lang="ja-JP" altLang="en-US" sz="900" spc="5" dirty="0">
                <a:solidFill>
                  <a:srgbClr val="231F20"/>
                </a:solidFill>
                <a:latin typeface="Yu Gothic" panose="020B0400000000000000" pitchFamily="34" charset="-128"/>
                <a:ea typeface="Yu Gothic" panose="020B0400000000000000" pitchFamily="34" charset="-128"/>
                <a:cs typeface="A-OTF Shin Maru Go Pr6N"/>
              </a:rPr>
              <a:t>な</a:t>
            </a:r>
            <a:r>
              <a:rPr lang="ja-JP" altLang="en-US" sz="900" spc="30" dirty="0">
                <a:solidFill>
                  <a:srgbClr val="231F20"/>
                </a:solidFill>
                <a:latin typeface="Yu Gothic" panose="020B0400000000000000" pitchFamily="34" charset="-128"/>
                <a:ea typeface="Yu Gothic" panose="020B0400000000000000" pitchFamily="34" charset="-128"/>
                <a:cs typeface="A-OTF Shin Maru Go Pr6N"/>
              </a:rPr>
              <a:t>ど</a:t>
            </a:r>
            <a:r>
              <a:rPr lang="ja-JP" altLang="en-US" sz="900" spc="45" dirty="0">
                <a:solidFill>
                  <a:srgbClr val="231F20"/>
                </a:solidFill>
                <a:latin typeface="Yu Gothic" panose="020B0400000000000000" pitchFamily="34" charset="-128"/>
                <a:ea typeface="Yu Gothic" panose="020B0400000000000000" pitchFamily="34" charset="-128"/>
                <a:cs typeface="A-OTF Shin Maru Go Pr6N"/>
              </a:rPr>
              <a:t>は</a:t>
            </a:r>
            <a:r>
              <a:rPr lang="ja-JP" altLang="en-US" sz="900" spc="-330" dirty="0">
                <a:solidFill>
                  <a:srgbClr val="231F20"/>
                </a:solidFill>
                <a:latin typeface="Yu Gothic" panose="020B0400000000000000" pitchFamily="34" charset="-128"/>
                <a:ea typeface="Yu Gothic" panose="020B0400000000000000" pitchFamily="34" charset="-128"/>
                <a:cs typeface="A-OTF Shin Maru Go Pr6N"/>
              </a:rPr>
              <a:t>、</a:t>
            </a:r>
            <a:r>
              <a:rPr lang="ja-JP" altLang="en-US" sz="900" spc="60" dirty="0">
                <a:solidFill>
                  <a:srgbClr val="231F20"/>
                </a:solidFill>
                <a:latin typeface="Yu Gothic" panose="020B0400000000000000" pitchFamily="34" charset="-128"/>
                <a:ea typeface="Yu Gothic" panose="020B0400000000000000" pitchFamily="34" charset="-128"/>
                <a:cs typeface="A-OTF Shin Maru Go Pr6N"/>
              </a:rPr>
              <a:t>市町</a:t>
            </a:r>
            <a:r>
              <a:rPr lang="ja-JP" altLang="en-US" sz="900" spc="35" dirty="0">
                <a:solidFill>
                  <a:srgbClr val="231F20"/>
                </a:solidFill>
                <a:latin typeface="Yu Gothic" panose="020B0400000000000000" pitchFamily="34" charset="-128"/>
                <a:ea typeface="Yu Gothic" panose="020B0400000000000000" pitchFamily="34" charset="-128"/>
                <a:cs typeface="A-OTF Shin Maru Go Pr6N"/>
              </a:rPr>
              <a:t>村</a:t>
            </a:r>
            <a:r>
              <a:rPr lang="ja-JP" altLang="en-US" sz="900" spc="20" dirty="0">
                <a:solidFill>
                  <a:srgbClr val="231F20"/>
                </a:solidFill>
                <a:latin typeface="Yu Gothic" panose="020B0400000000000000" pitchFamily="34" charset="-128"/>
                <a:ea typeface="Yu Gothic" panose="020B0400000000000000" pitchFamily="34" charset="-128"/>
                <a:cs typeface="A-OTF Shin Maru Go Pr6N"/>
              </a:rPr>
              <a:t>に</a:t>
            </a:r>
            <a:r>
              <a:rPr lang="ja-JP" altLang="en-US" sz="900" spc="-20" dirty="0">
                <a:solidFill>
                  <a:srgbClr val="231F20"/>
                </a:solidFill>
                <a:latin typeface="Yu Gothic" panose="020B0400000000000000" pitchFamily="34" charset="-128"/>
                <a:ea typeface="Yu Gothic" panose="020B0400000000000000" pitchFamily="34" charset="-128"/>
                <a:cs typeface="A-OTF Shin Maru Go Pr6N"/>
              </a:rPr>
              <a:t>よ</a:t>
            </a:r>
            <a:r>
              <a:rPr lang="ja-JP" altLang="en-US" sz="900" spc="-5" dirty="0">
                <a:solidFill>
                  <a:srgbClr val="231F20"/>
                </a:solidFill>
                <a:latin typeface="Yu Gothic" panose="020B0400000000000000" pitchFamily="34" charset="-128"/>
                <a:ea typeface="Yu Gothic" panose="020B0400000000000000" pitchFamily="34" charset="-128"/>
                <a:cs typeface="A-OTF Shin Maru Go Pr6N"/>
              </a:rPr>
              <a:t>り</a:t>
            </a:r>
            <a:r>
              <a:rPr lang="ja-JP" altLang="en-US" sz="900" spc="60" dirty="0">
                <a:solidFill>
                  <a:srgbClr val="231F20"/>
                </a:solidFill>
                <a:latin typeface="Yu Gothic" panose="020B0400000000000000" pitchFamily="34" charset="-128"/>
                <a:ea typeface="Yu Gothic" panose="020B0400000000000000" pitchFamily="34" charset="-128"/>
                <a:cs typeface="A-OTF Shin Maru Go Pr6N"/>
              </a:rPr>
              <a:t>異</a:t>
            </a:r>
            <a:r>
              <a:rPr lang="ja-JP" altLang="en-US" sz="900" spc="20" dirty="0">
                <a:solidFill>
                  <a:srgbClr val="231F20"/>
                </a:solidFill>
                <a:latin typeface="Yu Gothic" panose="020B0400000000000000" pitchFamily="34" charset="-128"/>
                <a:ea typeface="Yu Gothic" panose="020B0400000000000000" pitchFamily="34" charset="-128"/>
                <a:cs typeface="A-OTF Shin Maru Go Pr6N"/>
              </a:rPr>
              <a:t>な</a:t>
            </a:r>
            <a:r>
              <a:rPr lang="ja-JP" altLang="en-US" sz="900" spc="-15" dirty="0">
                <a:solidFill>
                  <a:srgbClr val="231F20"/>
                </a:solidFill>
                <a:latin typeface="Yu Gothic" panose="020B0400000000000000" pitchFamily="34" charset="-128"/>
                <a:ea typeface="Yu Gothic" panose="020B0400000000000000" pitchFamily="34" charset="-128"/>
                <a:cs typeface="A-OTF Shin Maru Go Pr6N"/>
              </a:rPr>
              <a:t>る</a:t>
            </a:r>
            <a:r>
              <a:rPr lang="ja-JP" altLang="en-US" sz="900" spc="10" dirty="0">
                <a:solidFill>
                  <a:srgbClr val="231F20"/>
                </a:solidFill>
                <a:latin typeface="Yu Gothic" panose="020B0400000000000000" pitchFamily="34" charset="-128"/>
                <a:ea typeface="Yu Gothic" panose="020B0400000000000000" pitchFamily="34" charset="-128"/>
                <a:cs typeface="A-OTF Shin Maru Go Pr6N"/>
              </a:rPr>
              <a:t>こ</a:t>
            </a:r>
            <a:r>
              <a:rPr lang="ja-JP" altLang="en-US" sz="900" spc="20" dirty="0">
                <a:solidFill>
                  <a:srgbClr val="231F20"/>
                </a:solidFill>
                <a:latin typeface="Yu Gothic" panose="020B0400000000000000" pitchFamily="34" charset="-128"/>
                <a:ea typeface="Yu Gothic" panose="020B0400000000000000" pitchFamily="34" charset="-128"/>
                <a:cs typeface="A-OTF Shin Maru Go Pr6N"/>
              </a:rPr>
              <a:t>と</a:t>
            </a:r>
            <a:r>
              <a:rPr lang="ja-JP" altLang="en-US" sz="900" spc="50" dirty="0">
                <a:solidFill>
                  <a:srgbClr val="231F20"/>
                </a:solidFill>
                <a:latin typeface="Yu Gothic" panose="020B0400000000000000" pitchFamily="34" charset="-128"/>
                <a:ea typeface="Yu Gothic" panose="020B0400000000000000" pitchFamily="34" charset="-128"/>
                <a:cs typeface="A-OTF Shin Maru Go Pr6N"/>
              </a:rPr>
              <a:t>が</a:t>
            </a:r>
            <a:r>
              <a:rPr lang="ja-JP" altLang="en-US" sz="900" spc="-5" dirty="0">
                <a:solidFill>
                  <a:srgbClr val="231F20"/>
                </a:solidFill>
                <a:latin typeface="Yu Gothic" panose="020B0400000000000000" pitchFamily="34" charset="-128"/>
                <a:ea typeface="Yu Gothic" panose="020B0400000000000000" pitchFamily="34" charset="-128"/>
                <a:cs typeface="A-OTF Shin Maru Go Pr6N"/>
              </a:rPr>
              <a:t>あ</a:t>
            </a:r>
            <a:r>
              <a:rPr lang="ja-JP" altLang="en-US" sz="900" spc="-30" dirty="0">
                <a:solidFill>
                  <a:srgbClr val="231F20"/>
                </a:solidFill>
                <a:latin typeface="Yu Gothic" panose="020B0400000000000000" pitchFamily="34" charset="-128"/>
                <a:ea typeface="Yu Gothic" panose="020B0400000000000000" pitchFamily="34" charset="-128"/>
                <a:cs typeface="A-OTF Shin Maru Go Pr6N"/>
              </a:rPr>
              <a:t>り</a:t>
            </a:r>
            <a:r>
              <a:rPr lang="ja-JP" altLang="en-US" sz="900" spc="10" dirty="0">
                <a:solidFill>
                  <a:srgbClr val="231F20"/>
                </a:solidFill>
                <a:latin typeface="Yu Gothic" panose="020B0400000000000000" pitchFamily="34" charset="-128"/>
                <a:ea typeface="Yu Gothic" panose="020B0400000000000000" pitchFamily="34" charset="-128"/>
                <a:cs typeface="A-OTF Shin Maru Go Pr6N"/>
              </a:rPr>
              <a:t>ま</a:t>
            </a:r>
            <a:r>
              <a:rPr lang="ja-JP" altLang="en-US" sz="900" spc="50" dirty="0">
                <a:solidFill>
                  <a:srgbClr val="231F20"/>
                </a:solidFill>
                <a:latin typeface="Yu Gothic" panose="020B0400000000000000" pitchFamily="34" charset="-128"/>
                <a:ea typeface="Yu Gothic" panose="020B0400000000000000" pitchFamily="34" charset="-128"/>
                <a:cs typeface="A-OTF Shin Maru Go Pr6N"/>
              </a:rPr>
              <a:t>す</a:t>
            </a:r>
            <a:r>
              <a:rPr lang="ja-JP" altLang="en-US" sz="900" dirty="0">
                <a:solidFill>
                  <a:srgbClr val="231F20"/>
                </a:solidFill>
                <a:latin typeface="Yu Gothic" panose="020B0400000000000000" pitchFamily="34" charset="-128"/>
                <a:ea typeface="Yu Gothic" panose="020B0400000000000000" pitchFamily="34" charset="-128"/>
                <a:cs typeface="A-OTF Shin Maru Go Pr6N"/>
              </a:rPr>
              <a:t>。</a:t>
            </a:r>
          </a:p>
          <a:p>
            <a:pPr marL="12700">
              <a:lnSpc>
                <a:spcPct val="150000"/>
              </a:lnSpc>
            </a:pPr>
            <a:r>
              <a:rPr lang="en-US" altLang="ja-JP" sz="900" dirty="0">
                <a:latin typeface="Yu Gothic" panose="020B0400000000000000" pitchFamily="34" charset="-128"/>
                <a:ea typeface="Yu Gothic" panose="020B0400000000000000" pitchFamily="34" charset="-128"/>
                <a:cs typeface="A-OTF Shin Maru Go Pr6N"/>
              </a:rPr>
              <a:t>※</a:t>
            </a:r>
            <a:r>
              <a:rPr lang="ja-JP" altLang="en-US" sz="900" dirty="0">
                <a:latin typeface="Yu Gothic" panose="020B0400000000000000" pitchFamily="34" charset="-128"/>
                <a:ea typeface="Yu Gothic" panose="020B0400000000000000" pitchFamily="34" charset="-128"/>
                <a:cs typeface="A-OTF Shin Maru Go Pr6N"/>
              </a:rPr>
              <a:t>接種日時点で</a:t>
            </a:r>
            <a:r>
              <a:rPr lang="en-US" altLang="ja-JP" sz="900" dirty="0">
                <a:latin typeface="Yu Gothic" panose="020B0400000000000000" pitchFamily="34" charset="-128"/>
                <a:ea typeface="Yu Gothic" panose="020B0400000000000000" pitchFamily="34" charset="-128"/>
                <a:cs typeface="A-OTF Shin Maru Go Pr6N"/>
              </a:rPr>
              <a:t>18</a:t>
            </a:r>
            <a:r>
              <a:rPr lang="ja-JP" altLang="en-US" sz="900" dirty="0">
                <a:latin typeface="Yu Gothic" panose="020B0400000000000000" pitchFamily="34" charset="-128"/>
                <a:ea typeface="Yu Gothic" panose="020B0400000000000000" pitchFamily="34" charset="-128"/>
                <a:cs typeface="A-OTF Shin Maru Go Pr6N"/>
              </a:rPr>
              <a:t>歳以上の方が対象になります。</a:t>
            </a:r>
          </a:p>
        </p:txBody>
      </p:sp>
      <p:grpSp>
        <p:nvGrpSpPr>
          <p:cNvPr id="40" name="グループ化 39">
            <a:extLst>
              <a:ext uri="{FF2B5EF4-FFF2-40B4-BE49-F238E27FC236}">
                <a16:creationId xmlns:a16="http://schemas.microsoft.com/office/drawing/2014/main" id="{608731B1-E391-47E4-AF3E-AE92BE5B45ED}"/>
              </a:ext>
            </a:extLst>
          </p:cNvPr>
          <p:cNvGrpSpPr/>
          <p:nvPr/>
        </p:nvGrpSpPr>
        <p:grpSpPr>
          <a:xfrm>
            <a:off x="568934" y="2814674"/>
            <a:ext cx="6419215" cy="407034"/>
            <a:chOff x="568934" y="2321756"/>
            <a:chExt cx="6419215" cy="407034"/>
          </a:xfrm>
        </p:grpSpPr>
        <p:grpSp>
          <p:nvGrpSpPr>
            <p:cNvPr id="11" name="object 11"/>
            <p:cNvGrpSpPr/>
            <p:nvPr/>
          </p:nvGrpSpPr>
          <p:grpSpPr>
            <a:xfrm>
              <a:off x="568934" y="2321756"/>
              <a:ext cx="6419215" cy="407034"/>
              <a:chOff x="568934" y="2379916"/>
              <a:chExt cx="6419215" cy="407034"/>
            </a:xfrm>
          </p:grpSpPr>
          <p:sp>
            <p:nvSpPr>
              <p:cNvPr id="12" name="object 12"/>
              <p:cNvSpPr/>
              <p:nvPr/>
            </p:nvSpPr>
            <p:spPr>
              <a:xfrm>
                <a:off x="970330" y="2385314"/>
                <a:ext cx="6012180" cy="396240"/>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a:p>
            </p:txBody>
          </p:sp>
          <p:sp>
            <p:nvSpPr>
              <p:cNvPr id="13" name="object 13"/>
              <p:cNvSpPr/>
              <p:nvPr/>
            </p:nvSpPr>
            <p:spPr>
              <a:xfrm>
                <a:off x="574332" y="2385314"/>
                <a:ext cx="396240" cy="396240"/>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a:p>
            </p:txBody>
          </p:sp>
          <p:sp>
            <p:nvSpPr>
              <p:cNvPr id="14" name="object 14"/>
              <p:cNvSpPr/>
              <p:nvPr/>
            </p:nvSpPr>
            <p:spPr>
              <a:xfrm>
                <a:off x="574332" y="2385314"/>
                <a:ext cx="6408420" cy="396240"/>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a:p>
            </p:txBody>
          </p:sp>
        </p:grpSp>
        <p:sp>
          <p:nvSpPr>
            <p:cNvPr id="32" name="object 13">
              <a:extLst>
                <a:ext uri="{FF2B5EF4-FFF2-40B4-BE49-F238E27FC236}">
                  <a16:creationId xmlns:a16="http://schemas.microsoft.com/office/drawing/2014/main" id="{B6F5E361-3E16-974A-AC4B-C7BD6A319D80}"/>
                </a:ext>
              </a:extLst>
            </p:cNvPr>
            <p:cNvSpPr txBox="1"/>
            <p:nvPr/>
          </p:nvSpPr>
          <p:spPr>
            <a:xfrm>
              <a:off x="985393" y="2380610"/>
              <a:ext cx="5322379" cy="307777"/>
            </a:xfrm>
            <a:prstGeom prst="rect">
              <a:avLst/>
            </a:prstGeom>
          </p:spPr>
          <p:txBody>
            <a:bodyPr vert="horz" wrap="square" lIns="0" tIns="0" rIns="0" bIns="0" rtlCol="0">
              <a:spAutoFit/>
            </a:bodyPr>
            <a:lstStyle/>
            <a:p>
              <a:pPr marL="125730" algn="ctr">
                <a:lnSpc>
                  <a:spcPct val="100000"/>
                </a:lnSpc>
                <a:spcBef>
                  <a:spcPts val="100"/>
                </a:spcBef>
                <a:tabLst>
                  <a:tab pos="2467610" algn="l"/>
                  <a:tab pos="2468245" algn="l"/>
                </a:tabLst>
              </a:pPr>
              <a:r>
                <a:rPr sz="2000" b="1" spc="100" dirty="0">
                  <a:solidFill>
                    <a:srgbClr val="231F20"/>
                  </a:solidFill>
                  <a:latin typeface="Yu Gothic" panose="020B0400000000000000" pitchFamily="34" charset="-128"/>
                  <a:ea typeface="Yu Gothic" panose="020B0400000000000000" pitchFamily="34" charset="-128"/>
                  <a:cs typeface="ShinMGoPr6N-DeBold"/>
                </a:rPr>
                <a:t>接種券が</a:t>
              </a:r>
              <a:r>
                <a:rPr sz="2000" b="1" spc="20" dirty="0">
                  <a:solidFill>
                    <a:srgbClr val="231F20"/>
                  </a:solidFill>
                  <a:latin typeface="Yu Gothic" panose="020B0400000000000000" pitchFamily="34" charset="-128"/>
                  <a:ea typeface="Yu Gothic" panose="020B0400000000000000" pitchFamily="34" charset="-128"/>
                  <a:cs typeface="ShinMGoPr6N-DeBold"/>
                </a:rPr>
                <a:t>届</a:t>
              </a:r>
              <a:r>
                <a:rPr sz="2000" b="1" dirty="0">
                  <a:solidFill>
                    <a:srgbClr val="231F20"/>
                  </a:solidFill>
                  <a:latin typeface="Yu Gothic" panose="020B0400000000000000" pitchFamily="34" charset="-128"/>
                  <a:ea typeface="Yu Gothic" panose="020B0400000000000000" pitchFamily="34" charset="-128"/>
                  <a:cs typeface="ShinMGoPr6N-DeBold"/>
                </a:rPr>
                <a:t>く</a:t>
              </a:r>
              <a:endParaRPr sz="2000" b="1" dirty="0">
                <a:latin typeface="Yu Gothic" panose="020B0400000000000000" pitchFamily="34" charset="-128"/>
                <a:ea typeface="Yu Gothic" panose="020B0400000000000000" pitchFamily="34" charset="-128"/>
                <a:cs typeface="ShinMGoPr6N-DeBold"/>
              </a:endParaRPr>
            </a:p>
          </p:txBody>
        </p:sp>
        <p:sp>
          <p:nvSpPr>
            <p:cNvPr id="43" name="object 13">
              <a:extLst>
                <a:ext uri="{FF2B5EF4-FFF2-40B4-BE49-F238E27FC236}">
                  <a16:creationId xmlns:a16="http://schemas.microsoft.com/office/drawing/2014/main" id="{109CBD8E-30ED-4F46-8942-920A7F32EC10}"/>
                </a:ext>
              </a:extLst>
            </p:cNvPr>
            <p:cNvSpPr txBox="1"/>
            <p:nvPr/>
          </p:nvSpPr>
          <p:spPr>
            <a:xfrm>
              <a:off x="583286" y="2380610"/>
              <a:ext cx="393152" cy="307777"/>
            </a:xfrm>
            <a:prstGeom prst="rect">
              <a:avLst/>
            </a:prstGeom>
          </p:spPr>
          <p:txBody>
            <a:bodyPr vert="horz" wrap="square" lIns="0" tIns="0" rIns="0" bIns="0" rtlCol="0">
              <a:spAutoFit/>
            </a:bodyPr>
            <a:lstStyle/>
            <a:p>
              <a:pPr marL="125730">
                <a:lnSpc>
                  <a:spcPct val="100000"/>
                </a:lnSpc>
                <a:spcBef>
                  <a:spcPts val="100"/>
                </a:spcBef>
                <a:tabLst>
                  <a:tab pos="2467610" algn="l"/>
                  <a:tab pos="2468245" algn="l"/>
                </a:tabLst>
              </a:pPr>
              <a:r>
                <a:rPr lang="en-US" sz="2000" b="1" spc="100" dirty="0">
                  <a:solidFill>
                    <a:srgbClr val="231F20"/>
                  </a:solidFill>
                  <a:latin typeface="Yu Gothic" panose="020B0400000000000000" pitchFamily="34" charset="-128"/>
                  <a:ea typeface="Yu Gothic" panose="020B0400000000000000" pitchFamily="34" charset="-128"/>
                  <a:cs typeface="ShinMGoPr6N-DeBold"/>
                </a:rPr>
                <a:t>1</a:t>
              </a:r>
              <a:endParaRPr sz="2000" b="1" dirty="0">
                <a:latin typeface="Yu Gothic" panose="020B0400000000000000" pitchFamily="34" charset="-128"/>
                <a:ea typeface="Yu Gothic" panose="020B0400000000000000" pitchFamily="34" charset="-128"/>
                <a:cs typeface="ShinMGoPr6N-DeBold"/>
              </a:endParaRPr>
            </a:p>
          </p:txBody>
        </p:sp>
      </p:grpSp>
      <p:sp>
        <p:nvSpPr>
          <p:cNvPr id="44" name="object 13">
            <a:extLst>
              <a:ext uri="{FF2B5EF4-FFF2-40B4-BE49-F238E27FC236}">
                <a16:creationId xmlns:a16="http://schemas.microsoft.com/office/drawing/2014/main" id="{D78259FE-369E-D44A-814A-95D1522D1BB6}"/>
              </a:ext>
            </a:extLst>
          </p:cNvPr>
          <p:cNvSpPr txBox="1"/>
          <p:nvPr/>
        </p:nvSpPr>
        <p:spPr>
          <a:xfrm>
            <a:off x="985393" y="4154501"/>
            <a:ext cx="5322379" cy="307777"/>
          </a:xfrm>
          <a:prstGeom prst="rect">
            <a:avLst/>
          </a:prstGeom>
        </p:spPr>
        <p:txBody>
          <a:bodyPr vert="horz" wrap="square" lIns="0" tIns="0" rIns="0" bIns="0" rtlCol="0">
            <a:spAutoFit/>
          </a:bodyPr>
          <a:lstStyle/>
          <a:p>
            <a:pPr marL="125095" algn="ctr">
              <a:lnSpc>
                <a:spcPct val="100000"/>
              </a:lnSpc>
              <a:tabLst>
                <a:tab pos="1721485" algn="l"/>
                <a:tab pos="1722120" algn="l"/>
              </a:tabLst>
            </a:pPr>
            <a:r>
              <a:rPr lang="ja-JP" altLang="en-US" sz="2000" b="1" spc="100" dirty="0">
                <a:solidFill>
                  <a:srgbClr val="231F20"/>
                </a:solidFill>
                <a:latin typeface="Yu Gothic" panose="020B0400000000000000" pitchFamily="34" charset="-128"/>
                <a:ea typeface="Yu Gothic" panose="020B0400000000000000" pitchFamily="34" charset="-128"/>
                <a:cs typeface="ShinMGoPr6N-DeBold"/>
              </a:rPr>
              <a:t>医療機関</a:t>
            </a:r>
            <a:r>
              <a:rPr lang="en-US" altLang="ja-JP" sz="2000" b="1" spc="100" dirty="0">
                <a:solidFill>
                  <a:srgbClr val="231F20"/>
                </a:solidFill>
                <a:latin typeface="Yu Gothic" panose="020B0400000000000000" pitchFamily="34" charset="-128"/>
                <a:ea typeface="Yu Gothic" panose="020B0400000000000000" pitchFamily="34" charset="-128"/>
                <a:cs typeface="ShinMGoPr6N-DeBold"/>
              </a:rPr>
              <a:t>/</a:t>
            </a:r>
            <a:r>
              <a:rPr lang="ja-JP" altLang="en-US" sz="2000" b="1" spc="100" dirty="0">
                <a:solidFill>
                  <a:srgbClr val="231F20"/>
                </a:solidFill>
                <a:latin typeface="Yu Gothic" panose="020B0400000000000000" pitchFamily="34" charset="-128"/>
                <a:ea typeface="Yu Gothic" panose="020B0400000000000000" pitchFamily="34" charset="-128"/>
                <a:cs typeface="ShinMGoPr6N-DeBold"/>
              </a:rPr>
              <a:t>接種会</a:t>
            </a:r>
            <a:r>
              <a:rPr lang="ja-JP" altLang="en-US" sz="2000" b="1" spc="60" dirty="0">
                <a:solidFill>
                  <a:srgbClr val="231F20"/>
                </a:solidFill>
                <a:latin typeface="Yu Gothic" panose="020B0400000000000000" pitchFamily="34" charset="-128"/>
                <a:ea typeface="Yu Gothic" panose="020B0400000000000000" pitchFamily="34" charset="-128"/>
                <a:cs typeface="ShinMGoPr6N-DeBold"/>
              </a:rPr>
              <a:t>場を</a:t>
            </a:r>
            <a:r>
              <a:rPr lang="ja-JP" altLang="en-US" sz="2000" b="1" spc="80" dirty="0">
                <a:solidFill>
                  <a:srgbClr val="231F20"/>
                </a:solidFill>
                <a:latin typeface="Yu Gothic" panose="020B0400000000000000" pitchFamily="34" charset="-128"/>
                <a:ea typeface="Yu Gothic" panose="020B0400000000000000" pitchFamily="34" charset="-128"/>
                <a:cs typeface="ShinMGoPr6N-DeBold"/>
              </a:rPr>
              <a:t>探</a:t>
            </a:r>
            <a:r>
              <a:rPr lang="ja-JP" altLang="en-US" sz="2000" b="1" dirty="0">
                <a:solidFill>
                  <a:srgbClr val="231F20"/>
                </a:solidFill>
                <a:latin typeface="Yu Gothic" panose="020B0400000000000000" pitchFamily="34" charset="-128"/>
                <a:ea typeface="Yu Gothic" panose="020B0400000000000000" pitchFamily="34" charset="-128"/>
                <a:cs typeface="ShinMGoPr6N-DeBold"/>
              </a:rPr>
              <a:t>す</a:t>
            </a:r>
            <a:endParaRPr lang="ja-JP" altLang="en-US" sz="2000" b="1" dirty="0">
              <a:latin typeface="Yu Gothic" panose="020B0400000000000000" pitchFamily="34" charset="-128"/>
              <a:ea typeface="Yu Gothic" panose="020B0400000000000000" pitchFamily="34" charset="-128"/>
              <a:cs typeface="ShinMGoPr6N-DeBold"/>
            </a:endParaRPr>
          </a:p>
        </p:txBody>
      </p:sp>
      <p:sp>
        <p:nvSpPr>
          <p:cNvPr id="45" name="object 13">
            <a:extLst>
              <a:ext uri="{FF2B5EF4-FFF2-40B4-BE49-F238E27FC236}">
                <a16:creationId xmlns:a16="http://schemas.microsoft.com/office/drawing/2014/main" id="{EDA3F01B-99A9-E34F-A1D2-C850D00B2A65}"/>
              </a:ext>
            </a:extLst>
          </p:cNvPr>
          <p:cNvSpPr txBox="1"/>
          <p:nvPr/>
        </p:nvSpPr>
        <p:spPr>
          <a:xfrm>
            <a:off x="583286" y="4154501"/>
            <a:ext cx="393152" cy="307777"/>
          </a:xfrm>
          <a:prstGeom prst="rect">
            <a:avLst/>
          </a:prstGeom>
        </p:spPr>
        <p:txBody>
          <a:bodyPr vert="horz" wrap="square" lIns="0" tIns="0" rIns="0" bIns="0" rtlCol="0">
            <a:spAutoFit/>
          </a:bodyPr>
          <a:lstStyle/>
          <a:p>
            <a:pPr marL="125730">
              <a:lnSpc>
                <a:spcPct val="100000"/>
              </a:lnSpc>
              <a:spcBef>
                <a:spcPts val="100"/>
              </a:spcBef>
              <a:tabLst>
                <a:tab pos="2467610" algn="l"/>
                <a:tab pos="2468245" algn="l"/>
              </a:tabLst>
            </a:pPr>
            <a:r>
              <a:rPr lang="en-US" sz="2000" b="1" spc="100" dirty="0">
                <a:solidFill>
                  <a:srgbClr val="231F20"/>
                </a:solidFill>
                <a:latin typeface="Yu Gothic" panose="020B0400000000000000" pitchFamily="34" charset="-128"/>
                <a:ea typeface="Yu Gothic" panose="020B0400000000000000" pitchFamily="34" charset="-128"/>
                <a:cs typeface="ShinMGoPr6N-DeBold"/>
              </a:rPr>
              <a:t>2</a:t>
            </a:r>
            <a:endParaRPr sz="2000" b="1" dirty="0">
              <a:latin typeface="Yu Gothic" panose="020B0400000000000000" pitchFamily="34" charset="-128"/>
              <a:ea typeface="Yu Gothic" panose="020B0400000000000000" pitchFamily="34" charset="-128"/>
              <a:cs typeface="ShinMGoPr6N-DeBold"/>
            </a:endParaRPr>
          </a:p>
        </p:txBody>
      </p:sp>
      <p:sp>
        <p:nvSpPr>
          <p:cNvPr id="47" name="object 13">
            <a:extLst>
              <a:ext uri="{FF2B5EF4-FFF2-40B4-BE49-F238E27FC236}">
                <a16:creationId xmlns:a16="http://schemas.microsoft.com/office/drawing/2014/main" id="{7D4B7191-BD26-6C49-B405-416B36C4176A}"/>
              </a:ext>
            </a:extLst>
          </p:cNvPr>
          <p:cNvSpPr txBox="1"/>
          <p:nvPr/>
        </p:nvSpPr>
        <p:spPr>
          <a:xfrm>
            <a:off x="985393" y="6853677"/>
            <a:ext cx="5322379" cy="307777"/>
          </a:xfrm>
          <a:prstGeom prst="rect">
            <a:avLst/>
          </a:prstGeom>
        </p:spPr>
        <p:txBody>
          <a:bodyPr vert="horz" wrap="square" lIns="0" tIns="0" rIns="0" bIns="0" rtlCol="0">
            <a:spAutoFit/>
          </a:bodyPr>
          <a:lstStyle/>
          <a:p>
            <a:pPr marL="125095" algn="ctr">
              <a:lnSpc>
                <a:spcPct val="100000"/>
              </a:lnSpc>
              <a:tabLst>
                <a:tab pos="1721485" algn="l"/>
                <a:tab pos="1722120" algn="l"/>
              </a:tabLst>
            </a:pPr>
            <a:r>
              <a:rPr lang="ja-JP" altLang="en-US" sz="2000" b="1" spc="100" dirty="0">
                <a:solidFill>
                  <a:srgbClr val="231F20"/>
                </a:solidFill>
                <a:latin typeface="Yu Gothic" panose="020B0400000000000000" pitchFamily="34" charset="-128"/>
                <a:ea typeface="Yu Gothic" panose="020B0400000000000000" pitchFamily="34" charset="-128"/>
                <a:cs typeface="ShinMGoPr6N-DeBold"/>
              </a:rPr>
              <a:t>予約して、ワクチンを受ける</a:t>
            </a:r>
            <a:endParaRPr lang="ja-JP" altLang="en-US" sz="2000" b="1" dirty="0">
              <a:latin typeface="Yu Gothic" panose="020B0400000000000000" pitchFamily="34" charset="-128"/>
              <a:ea typeface="Yu Gothic" panose="020B0400000000000000" pitchFamily="34" charset="-128"/>
              <a:cs typeface="ShinMGoPr6N-DeBold"/>
            </a:endParaRPr>
          </a:p>
        </p:txBody>
      </p:sp>
      <p:sp>
        <p:nvSpPr>
          <p:cNvPr id="48" name="object 13">
            <a:extLst>
              <a:ext uri="{FF2B5EF4-FFF2-40B4-BE49-F238E27FC236}">
                <a16:creationId xmlns:a16="http://schemas.microsoft.com/office/drawing/2014/main" id="{43EE7C34-8E31-5346-871B-9484D09F5E5F}"/>
              </a:ext>
            </a:extLst>
          </p:cNvPr>
          <p:cNvSpPr txBox="1"/>
          <p:nvPr/>
        </p:nvSpPr>
        <p:spPr>
          <a:xfrm>
            <a:off x="583286" y="6853677"/>
            <a:ext cx="393152" cy="307777"/>
          </a:xfrm>
          <a:prstGeom prst="rect">
            <a:avLst/>
          </a:prstGeom>
        </p:spPr>
        <p:txBody>
          <a:bodyPr vert="horz" wrap="square" lIns="0" tIns="0" rIns="0" bIns="0" rtlCol="0">
            <a:spAutoFit/>
          </a:bodyPr>
          <a:lstStyle/>
          <a:p>
            <a:pPr marL="125730">
              <a:lnSpc>
                <a:spcPct val="100000"/>
              </a:lnSpc>
              <a:spcBef>
                <a:spcPts val="100"/>
              </a:spcBef>
              <a:tabLst>
                <a:tab pos="2467610" algn="l"/>
                <a:tab pos="2468245" algn="l"/>
              </a:tabLst>
            </a:pPr>
            <a:r>
              <a:rPr lang="en-US" sz="2000" b="1" spc="100" dirty="0">
                <a:solidFill>
                  <a:srgbClr val="231F20"/>
                </a:solidFill>
                <a:latin typeface="Yu Gothic" panose="020B0400000000000000" pitchFamily="34" charset="-128"/>
                <a:ea typeface="Yu Gothic" panose="020B0400000000000000" pitchFamily="34" charset="-128"/>
                <a:cs typeface="ShinMGoPr6N-DeBold"/>
              </a:rPr>
              <a:t>3</a:t>
            </a:r>
            <a:endParaRPr sz="2000" b="1" dirty="0">
              <a:latin typeface="Yu Gothic" panose="020B0400000000000000" pitchFamily="34" charset="-128"/>
              <a:ea typeface="Yu Gothic" panose="020B0400000000000000" pitchFamily="34" charset="-128"/>
              <a:cs typeface="ShinMGoPr6N-DeBold"/>
            </a:endParaRPr>
          </a:p>
        </p:txBody>
      </p:sp>
      <p:sp>
        <p:nvSpPr>
          <p:cNvPr id="49" name="object 13">
            <a:extLst>
              <a:ext uri="{FF2B5EF4-FFF2-40B4-BE49-F238E27FC236}">
                <a16:creationId xmlns:a16="http://schemas.microsoft.com/office/drawing/2014/main" id="{B6BE16AE-9ABE-3F4A-94E3-F97788D0B89B}"/>
              </a:ext>
            </a:extLst>
          </p:cNvPr>
          <p:cNvSpPr txBox="1"/>
          <p:nvPr/>
        </p:nvSpPr>
        <p:spPr>
          <a:xfrm>
            <a:off x="6210952" y="6853677"/>
            <a:ext cx="744182" cy="307777"/>
          </a:xfrm>
          <a:prstGeom prst="rect">
            <a:avLst/>
          </a:prstGeom>
        </p:spPr>
        <p:txBody>
          <a:bodyPr vert="horz" wrap="square" lIns="0" tIns="0" rIns="0" bIns="0" rtlCol="0">
            <a:spAutoFit/>
          </a:bodyPr>
          <a:lstStyle/>
          <a:p>
            <a:pPr marL="125095" algn="ctr">
              <a:lnSpc>
                <a:spcPct val="100000"/>
              </a:lnSpc>
              <a:tabLst>
                <a:tab pos="1721485" algn="l"/>
                <a:tab pos="1722120" algn="l"/>
              </a:tabLst>
            </a:pPr>
            <a:r>
              <a:rPr lang="ja-JP" altLang="en-US" sz="2000" b="1" spc="100">
                <a:solidFill>
                  <a:srgbClr val="231F20"/>
                </a:solidFill>
                <a:latin typeface="Yu Gothic" panose="020B0400000000000000" pitchFamily="34" charset="-128"/>
                <a:ea typeface="Yu Gothic" panose="020B0400000000000000" pitchFamily="34" charset="-128"/>
                <a:cs typeface="ShinMGoPr6N-DeBold"/>
              </a:rPr>
              <a:t>無料</a:t>
            </a:r>
            <a:endParaRPr lang="ja-JP" altLang="en-US" sz="2000" b="1" dirty="0">
              <a:latin typeface="Yu Gothic" panose="020B0400000000000000" pitchFamily="34" charset="-128"/>
              <a:ea typeface="Yu Gothic" panose="020B0400000000000000" pitchFamily="34" charset="-128"/>
              <a:cs typeface="ShinMGoPr6N-DeBold"/>
            </a:endParaRPr>
          </a:p>
        </p:txBody>
      </p:sp>
      <p:grpSp>
        <p:nvGrpSpPr>
          <p:cNvPr id="2" name="グループ化 1">
            <a:extLst>
              <a:ext uri="{FF2B5EF4-FFF2-40B4-BE49-F238E27FC236}">
                <a16:creationId xmlns:a16="http://schemas.microsoft.com/office/drawing/2014/main" id="{1672E227-337F-4AF1-9395-EB4DA61D4240}"/>
              </a:ext>
            </a:extLst>
          </p:cNvPr>
          <p:cNvGrpSpPr/>
          <p:nvPr/>
        </p:nvGrpSpPr>
        <p:grpSpPr>
          <a:xfrm>
            <a:off x="546273" y="7655750"/>
            <a:ext cx="4743482" cy="563555"/>
            <a:chOff x="546273" y="7598892"/>
            <a:chExt cx="4743482" cy="563555"/>
          </a:xfrm>
        </p:grpSpPr>
        <p:sp>
          <p:nvSpPr>
            <p:cNvPr id="8" name="object 8"/>
            <p:cNvSpPr/>
            <p:nvPr/>
          </p:nvSpPr>
          <p:spPr>
            <a:xfrm>
              <a:off x="546273" y="7916702"/>
              <a:ext cx="1626870" cy="245745"/>
            </a:xfrm>
            <a:custGeom>
              <a:avLst/>
              <a:gdLst/>
              <a:ahLst/>
              <a:cxnLst/>
              <a:rect l="l" t="t" r="r" b="b"/>
              <a:pathLst>
                <a:path w="1626870" h="245745">
                  <a:moveTo>
                    <a:pt x="1554403" y="0"/>
                  </a:moveTo>
                  <a:lnTo>
                    <a:pt x="71996" y="0"/>
                  </a:lnTo>
                  <a:lnTo>
                    <a:pt x="44041" y="5680"/>
                  </a:lnTo>
                  <a:lnTo>
                    <a:pt x="21148" y="21148"/>
                  </a:lnTo>
                  <a:lnTo>
                    <a:pt x="5680" y="44041"/>
                  </a:lnTo>
                  <a:lnTo>
                    <a:pt x="0" y="71996"/>
                  </a:lnTo>
                  <a:lnTo>
                    <a:pt x="0" y="173608"/>
                  </a:lnTo>
                  <a:lnTo>
                    <a:pt x="5680" y="201564"/>
                  </a:lnTo>
                  <a:lnTo>
                    <a:pt x="21148" y="224456"/>
                  </a:lnTo>
                  <a:lnTo>
                    <a:pt x="44041" y="239924"/>
                  </a:lnTo>
                  <a:lnTo>
                    <a:pt x="71996" y="245605"/>
                  </a:lnTo>
                  <a:lnTo>
                    <a:pt x="1554403" y="245605"/>
                  </a:lnTo>
                  <a:lnTo>
                    <a:pt x="1582358" y="239924"/>
                  </a:lnTo>
                  <a:lnTo>
                    <a:pt x="1605251" y="224456"/>
                  </a:lnTo>
                  <a:lnTo>
                    <a:pt x="1620719" y="201564"/>
                  </a:lnTo>
                  <a:lnTo>
                    <a:pt x="1626400" y="173608"/>
                  </a:lnTo>
                  <a:lnTo>
                    <a:pt x="1626400" y="71996"/>
                  </a:lnTo>
                  <a:lnTo>
                    <a:pt x="1620719" y="44041"/>
                  </a:lnTo>
                  <a:lnTo>
                    <a:pt x="1605251" y="21148"/>
                  </a:lnTo>
                  <a:lnTo>
                    <a:pt x="1582358" y="5680"/>
                  </a:lnTo>
                  <a:lnTo>
                    <a:pt x="1554403" y="0"/>
                  </a:lnTo>
                  <a:close/>
                </a:path>
              </a:pathLst>
            </a:custGeom>
            <a:solidFill>
              <a:srgbClr val="FFCB04"/>
            </a:solidFill>
          </p:spPr>
          <p:txBody>
            <a:bodyPr wrap="square" lIns="0" tIns="0" rIns="0" bIns="0" rtlCol="0"/>
            <a:lstStyle/>
            <a:p>
              <a:endParaRPr/>
            </a:p>
          </p:txBody>
        </p:sp>
        <p:sp>
          <p:nvSpPr>
            <p:cNvPr id="9" name="object 9"/>
            <p:cNvSpPr/>
            <p:nvPr/>
          </p:nvSpPr>
          <p:spPr>
            <a:xfrm>
              <a:off x="546273" y="7598892"/>
              <a:ext cx="1626870" cy="245745"/>
            </a:xfrm>
            <a:custGeom>
              <a:avLst/>
              <a:gdLst/>
              <a:ahLst/>
              <a:cxnLst/>
              <a:rect l="l" t="t" r="r" b="b"/>
              <a:pathLst>
                <a:path w="1626870" h="245745">
                  <a:moveTo>
                    <a:pt x="1554403" y="0"/>
                  </a:moveTo>
                  <a:lnTo>
                    <a:pt x="71996" y="0"/>
                  </a:lnTo>
                  <a:lnTo>
                    <a:pt x="44041" y="5680"/>
                  </a:lnTo>
                  <a:lnTo>
                    <a:pt x="21148" y="21148"/>
                  </a:lnTo>
                  <a:lnTo>
                    <a:pt x="5680" y="44041"/>
                  </a:lnTo>
                  <a:lnTo>
                    <a:pt x="0" y="71996"/>
                  </a:lnTo>
                  <a:lnTo>
                    <a:pt x="0" y="173608"/>
                  </a:lnTo>
                  <a:lnTo>
                    <a:pt x="5680" y="201564"/>
                  </a:lnTo>
                  <a:lnTo>
                    <a:pt x="21148" y="224456"/>
                  </a:lnTo>
                  <a:lnTo>
                    <a:pt x="44041" y="239924"/>
                  </a:lnTo>
                  <a:lnTo>
                    <a:pt x="71996" y="245605"/>
                  </a:lnTo>
                  <a:lnTo>
                    <a:pt x="1554403" y="245605"/>
                  </a:lnTo>
                  <a:lnTo>
                    <a:pt x="1582358" y="239924"/>
                  </a:lnTo>
                  <a:lnTo>
                    <a:pt x="1605251" y="224456"/>
                  </a:lnTo>
                  <a:lnTo>
                    <a:pt x="1620719" y="201564"/>
                  </a:lnTo>
                  <a:lnTo>
                    <a:pt x="1626400" y="173608"/>
                  </a:lnTo>
                  <a:lnTo>
                    <a:pt x="1626400" y="71996"/>
                  </a:lnTo>
                  <a:lnTo>
                    <a:pt x="1620719" y="44041"/>
                  </a:lnTo>
                  <a:lnTo>
                    <a:pt x="1605251" y="21148"/>
                  </a:lnTo>
                  <a:lnTo>
                    <a:pt x="1582358" y="5680"/>
                  </a:lnTo>
                  <a:lnTo>
                    <a:pt x="1554403" y="0"/>
                  </a:lnTo>
                  <a:close/>
                </a:path>
              </a:pathLst>
            </a:custGeom>
            <a:solidFill>
              <a:srgbClr val="FFCB04"/>
            </a:solidFill>
          </p:spPr>
          <p:txBody>
            <a:bodyPr wrap="square" lIns="0" tIns="0" rIns="0" bIns="0" rtlCol="0"/>
            <a:lstStyle/>
            <a:p>
              <a:endParaRPr/>
            </a:p>
          </p:txBody>
        </p:sp>
        <p:sp>
          <p:nvSpPr>
            <p:cNvPr id="26" name="object 7">
              <a:extLst>
                <a:ext uri="{FF2B5EF4-FFF2-40B4-BE49-F238E27FC236}">
                  <a16:creationId xmlns:a16="http://schemas.microsoft.com/office/drawing/2014/main" id="{8ACE09A4-706F-9349-AA98-283AEACF55EA}"/>
                </a:ext>
              </a:extLst>
            </p:cNvPr>
            <p:cNvSpPr txBox="1"/>
            <p:nvPr/>
          </p:nvSpPr>
          <p:spPr>
            <a:xfrm>
              <a:off x="2258900" y="7603293"/>
              <a:ext cx="3030855" cy="261610"/>
            </a:xfrm>
            <a:prstGeom prst="rect">
              <a:avLst/>
            </a:prstGeom>
          </p:spPr>
          <p:txBody>
            <a:bodyPr vert="horz" wrap="square" lIns="0" tIns="0" rIns="0" bIns="0" rtlCol="0">
              <a:spAutoFit/>
            </a:bodyPr>
            <a:lstStyle/>
            <a:p>
              <a:pPr marL="39370">
                <a:lnSpc>
                  <a:spcPct val="100000"/>
                </a:lnSpc>
                <a:spcBef>
                  <a:spcPts val="100"/>
                </a:spcBef>
              </a:pPr>
              <a:r>
                <a:rPr sz="1500" spc="75" baseline="13888" dirty="0">
                  <a:solidFill>
                    <a:srgbClr val="231F20"/>
                  </a:solidFill>
                  <a:latin typeface="Yu Gothic Medium" panose="020B0400000000000000" pitchFamily="34" charset="-128"/>
                  <a:ea typeface="Yu Gothic Medium" panose="020B0400000000000000" pitchFamily="34" charset="-128"/>
                  <a:cs typeface="ShinMGoPr6N-Medium"/>
                </a:rPr>
                <a:t>コ</a:t>
              </a:r>
              <a:r>
                <a:rPr sz="1500" spc="104" baseline="13888" dirty="0">
                  <a:solidFill>
                    <a:srgbClr val="231F20"/>
                  </a:solidFill>
                  <a:latin typeface="Yu Gothic Medium" panose="020B0400000000000000" pitchFamily="34" charset="-128"/>
                  <a:ea typeface="Yu Gothic Medium" panose="020B0400000000000000" pitchFamily="34" charset="-128"/>
                  <a:cs typeface="ShinMGoPr6N-Medium"/>
                </a:rPr>
                <a:t>ー</a:t>
              </a:r>
              <a:r>
                <a:rPr sz="1500" spc="60" baseline="13888" dirty="0">
                  <a:solidFill>
                    <a:srgbClr val="231F20"/>
                  </a:solidFill>
                  <a:latin typeface="Yu Gothic Medium" panose="020B0400000000000000" pitchFamily="34" charset="-128"/>
                  <a:ea typeface="Yu Gothic Medium" panose="020B0400000000000000" pitchFamily="34" charset="-128"/>
                  <a:cs typeface="ShinMGoPr6N-Medium"/>
                </a:rPr>
                <a:t>ル</a:t>
              </a:r>
              <a:r>
                <a:rPr sz="1500" spc="-7" baseline="13888" dirty="0">
                  <a:solidFill>
                    <a:srgbClr val="231F20"/>
                  </a:solidFill>
                  <a:latin typeface="Yu Gothic Medium" panose="020B0400000000000000" pitchFamily="34" charset="-128"/>
                  <a:ea typeface="Yu Gothic Medium" panose="020B0400000000000000" pitchFamily="34" charset="-128"/>
                  <a:cs typeface="ShinMGoPr6N-Medium"/>
                </a:rPr>
                <a:t>セ</a:t>
              </a:r>
              <a:r>
                <a:rPr sz="1500" spc="30" baseline="13888" dirty="0">
                  <a:solidFill>
                    <a:srgbClr val="231F20"/>
                  </a:solidFill>
                  <a:latin typeface="Yu Gothic Medium" panose="020B0400000000000000" pitchFamily="34" charset="-128"/>
                  <a:ea typeface="Yu Gothic Medium" panose="020B0400000000000000" pitchFamily="34" charset="-128"/>
                  <a:cs typeface="ShinMGoPr6N-Medium"/>
                </a:rPr>
                <a:t>ン</a:t>
              </a:r>
              <a:r>
                <a:rPr sz="1500" spc="37" baseline="13888" dirty="0">
                  <a:solidFill>
                    <a:srgbClr val="231F20"/>
                  </a:solidFill>
                  <a:latin typeface="Yu Gothic Medium" panose="020B0400000000000000" pitchFamily="34" charset="-128"/>
                  <a:ea typeface="Yu Gothic Medium" panose="020B0400000000000000" pitchFamily="34" charset="-128"/>
                  <a:cs typeface="ShinMGoPr6N-Medium"/>
                </a:rPr>
                <a:t>タ</a:t>
              </a:r>
              <a:r>
                <a:rPr sz="1500" spc="179" baseline="13888" dirty="0">
                  <a:solidFill>
                    <a:srgbClr val="231F20"/>
                  </a:solidFill>
                  <a:latin typeface="Yu Gothic Medium" panose="020B0400000000000000" pitchFamily="34" charset="-128"/>
                  <a:ea typeface="Yu Gothic Medium" panose="020B0400000000000000" pitchFamily="34" charset="-128"/>
                  <a:cs typeface="ShinMGoPr6N-Medium"/>
                </a:rPr>
                <a:t>ー</a:t>
              </a:r>
              <a:r>
                <a:rPr sz="1500" spc="127" baseline="13888" dirty="0">
                  <a:solidFill>
                    <a:srgbClr val="231F20"/>
                  </a:solidFill>
                  <a:latin typeface="Yu Gothic Medium" panose="020B0400000000000000" pitchFamily="34" charset="-128"/>
                  <a:ea typeface="Yu Gothic Medium" panose="020B0400000000000000" pitchFamily="34" charset="-128"/>
                  <a:cs typeface="ShinMGoPr6N-Medium"/>
                </a:rPr>
                <a:t>：</a:t>
              </a:r>
              <a:r>
                <a:rPr sz="1700" b="1" spc="50" dirty="0">
                  <a:solidFill>
                    <a:srgbClr val="231F20"/>
                  </a:solidFill>
                  <a:latin typeface="Yu Gothic" panose="020B0400000000000000" pitchFamily="34" charset="-128"/>
                  <a:ea typeface="Yu Gothic" panose="020B0400000000000000" pitchFamily="34" charset="-128"/>
                  <a:cs typeface="ShinMGoPr6N-DeBold"/>
                </a:rPr>
                <a:t>0000-0000-0000</a:t>
              </a:r>
              <a:endParaRPr sz="1700" b="1" dirty="0">
                <a:latin typeface="Yu Gothic" panose="020B0400000000000000" pitchFamily="34" charset="-128"/>
                <a:ea typeface="Yu Gothic" panose="020B0400000000000000" pitchFamily="34" charset="-128"/>
                <a:cs typeface="ShinMGoPr6N-DeBold"/>
              </a:endParaRPr>
            </a:p>
          </p:txBody>
        </p:sp>
        <p:sp>
          <p:nvSpPr>
            <p:cNvPr id="27" name="object 8">
              <a:extLst>
                <a:ext uri="{FF2B5EF4-FFF2-40B4-BE49-F238E27FC236}">
                  <a16:creationId xmlns:a16="http://schemas.microsoft.com/office/drawing/2014/main" id="{7B36E7BE-0A7C-5441-B18A-3D7881E48435}"/>
                </a:ext>
              </a:extLst>
            </p:cNvPr>
            <p:cNvSpPr txBox="1"/>
            <p:nvPr/>
          </p:nvSpPr>
          <p:spPr>
            <a:xfrm>
              <a:off x="707844" y="7636811"/>
              <a:ext cx="1316990" cy="153888"/>
            </a:xfrm>
            <a:prstGeom prst="rect">
              <a:avLst/>
            </a:prstGeom>
          </p:spPr>
          <p:txBody>
            <a:bodyPr vert="horz" wrap="square" lIns="0" tIns="0" rIns="0" bIns="0" rtlCol="0">
              <a:spAutoFit/>
            </a:bodyPr>
            <a:lstStyle/>
            <a:p>
              <a:pPr algn="ctr">
                <a:lnSpc>
                  <a:spcPct val="100000"/>
                </a:lnSpc>
                <a:spcBef>
                  <a:spcPts val="100"/>
                </a:spcBef>
              </a:pPr>
              <a:r>
                <a:rPr sz="1000" b="1" spc="30" dirty="0">
                  <a:solidFill>
                    <a:srgbClr val="231F20"/>
                  </a:solidFill>
                  <a:latin typeface="Yu Gothic" panose="020B0400000000000000" pitchFamily="34" charset="-128"/>
                  <a:ea typeface="Yu Gothic" panose="020B0400000000000000" pitchFamily="34" charset="-128"/>
                  <a:cs typeface="ShinMGoPr6N-DeBold"/>
                </a:rPr>
                <a:t>市町村の接種会場</a:t>
              </a:r>
              <a:endParaRPr sz="1000" b="1" dirty="0">
                <a:latin typeface="Yu Gothic" panose="020B0400000000000000" pitchFamily="34" charset="-128"/>
                <a:ea typeface="Yu Gothic" panose="020B0400000000000000" pitchFamily="34" charset="-128"/>
                <a:cs typeface="ShinMGoPr6N-DeBold"/>
              </a:endParaRPr>
            </a:p>
          </p:txBody>
        </p:sp>
        <p:sp>
          <p:nvSpPr>
            <p:cNvPr id="50" name="object 8">
              <a:extLst>
                <a:ext uri="{FF2B5EF4-FFF2-40B4-BE49-F238E27FC236}">
                  <a16:creationId xmlns:a16="http://schemas.microsoft.com/office/drawing/2014/main" id="{14B92947-A36D-8E45-AD3D-DD1B1A9103C5}"/>
                </a:ext>
              </a:extLst>
            </p:cNvPr>
            <p:cNvSpPr txBox="1"/>
            <p:nvPr/>
          </p:nvSpPr>
          <p:spPr>
            <a:xfrm>
              <a:off x="707844" y="7970394"/>
              <a:ext cx="1316990" cy="153888"/>
            </a:xfrm>
            <a:prstGeom prst="rect">
              <a:avLst/>
            </a:prstGeom>
          </p:spPr>
          <p:txBody>
            <a:bodyPr vert="horz" wrap="square" lIns="0" tIns="0" rIns="0" bIns="0" rtlCol="0">
              <a:spAutoFit/>
            </a:bodyPr>
            <a:lstStyle/>
            <a:p>
              <a:pPr algn="ctr">
                <a:lnSpc>
                  <a:spcPct val="100000"/>
                </a:lnSpc>
                <a:spcBef>
                  <a:spcPts val="1300"/>
                </a:spcBef>
              </a:pPr>
              <a:r>
                <a:rPr sz="1000" b="1" spc="30" dirty="0">
                  <a:solidFill>
                    <a:srgbClr val="231F20"/>
                  </a:solidFill>
                  <a:latin typeface="Yu Gothic" panose="020B0400000000000000" pitchFamily="34" charset="-128"/>
                  <a:ea typeface="Yu Gothic" panose="020B0400000000000000" pitchFamily="34" charset="-128"/>
                  <a:cs typeface="ShinMGoPr6N-DeBold"/>
                </a:rPr>
                <a:t>お</a:t>
              </a:r>
              <a:r>
                <a:rPr sz="1000" b="1" spc="-10" dirty="0">
                  <a:solidFill>
                    <a:srgbClr val="231F20"/>
                  </a:solidFill>
                  <a:latin typeface="Yu Gothic" panose="020B0400000000000000" pitchFamily="34" charset="-128"/>
                  <a:ea typeface="Yu Gothic" panose="020B0400000000000000" pitchFamily="34" charset="-128"/>
                  <a:cs typeface="ShinMGoPr6N-DeBold"/>
                </a:rPr>
                <a:t>近</a:t>
              </a:r>
              <a:r>
                <a:rPr sz="1000" b="1" spc="-65" dirty="0">
                  <a:solidFill>
                    <a:srgbClr val="231F20"/>
                  </a:solidFill>
                  <a:latin typeface="Yu Gothic" panose="020B0400000000000000" pitchFamily="34" charset="-128"/>
                  <a:ea typeface="Yu Gothic" panose="020B0400000000000000" pitchFamily="34" charset="-128"/>
                  <a:cs typeface="ShinMGoPr6N-DeBold"/>
                </a:rPr>
                <a:t>く</a:t>
              </a:r>
              <a:r>
                <a:rPr sz="1000" b="1" spc="30" dirty="0">
                  <a:solidFill>
                    <a:srgbClr val="231F20"/>
                  </a:solidFill>
                  <a:latin typeface="Yu Gothic" panose="020B0400000000000000" pitchFamily="34" charset="-128"/>
                  <a:ea typeface="Yu Gothic" panose="020B0400000000000000" pitchFamily="34" charset="-128"/>
                  <a:cs typeface="ShinMGoPr6N-DeBold"/>
                </a:rPr>
                <a:t>の指定医療機関</a:t>
              </a:r>
              <a:endParaRPr sz="1000" b="1" dirty="0">
                <a:latin typeface="Yu Gothic" panose="020B0400000000000000" pitchFamily="34" charset="-128"/>
                <a:ea typeface="Yu Gothic" panose="020B0400000000000000" pitchFamily="34" charset="-128"/>
                <a:cs typeface="ShinMGoPr6N-DeBold"/>
              </a:endParaRPr>
            </a:p>
          </p:txBody>
        </p:sp>
        <p:sp>
          <p:nvSpPr>
            <p:cNvPr id="51" name="object 7">
              <a:extLst>
                <a:ext uri="{FF2B5EF4-FFF2-40B4-BE49-F238E27FC236}">
                  <a16:creationId xmlns:a16="http://schemas.microsoft.com/office/drawing/2014/main" id="{5F37876B-A916-8246-9679-D053F6099093}"/>
                </a:ext>
              </a:extLst>
            </p:cNvPr>
            <p:cNvSpPr txBox="1"/>
            <p:nvPr/>
          </p:nvSpPr>
          <p:spPr>
            <a:xfrm>
              <a:off x="2258900" y="7927716"/>
              <a:ext cx="3030855" cy="197490"/>
            </a:xfrm>
            <a:prstGeom prst="rect">
              <a:avLst/>
            </a:prstGeom>
          </p:spPr>
          <p:txBody>
            <a:bodyPr vert="horz" wrap="square" lIns="0" tIns="12700" rIns="0" bIns="0" rtlCol="0">
              <a:spAutoFit/>
            </a:bodyPr>
            <a:lstStyle/>
            <a:p>
              <a:pPr marL="38100">
                <a:lnSpc>
                  <a:spcPct val="100000"/>
                </a:lnSpc>
                <a:spcBef>
                  <a:spcPts val="885"/>
                </a:spcBef>
              </a:pPr>
              <a:r>
                <a:rPr sz="1800" b="1" spc="52" baseline="2314" dirty="0">
                  <a:solidFill>
                    <a:srgbClr val="231F20"/>
                  </a:solidFill>
                  <a:latin typeface="Yu Gothic" panose="020B0400000000000000" pitchFamily="34" charset="-128"/>
                  <a:ea typeface="Yu Gothic" panose="020B0400000000000000" pitchFamily="34" charset="-128"/>
                  <a:cs typeface="ShinMGoPr6N-DeBold"/>
                </a:rPr>
                <a:t>医療機</a:t>
              </a:r>
              <a:r>
                <a:rPr sz="1800" b="1" spc="15" baseline="2314" dirty="0">
                  <a:solidFill>
                    <a:srgbClr val="231F20"/>
                  </a:solidFill>
                  <a:latin typeface="Yu Gothic" panose="020B0400000000000000" pitchFamily="34" charset="-128"/>
                  <a:ea typeface="Yu Gothic" panose="020B0400000000000000" pitchFamily="34" charset="-128"/>
                  <a:cs typeface="ShinMGoPr6N-DeBold"/>
                </a:rPr>
                <a:t>関</a:t>
              </a:r>
              <a:r>
                <a:rPr sz="1800" b="1" spc="-15" baseline="2314" dirty="0">
                  <a:solidFill>
                    <a:srgbClr val="231F20"/>
                  </a:solidFill>
                  <a:latin typeface="Yu Gothic" panose="020B0400000000000000" pitchFamily="34" charset="-128"/>
                  <a:ea typeface="Yu Gothic" panose="020B0400000000000000" pitchFamily="34" charset="-128"/>
                  <a:cs typeface="ShinMGoPr6N-DeBold"/>
                </a:rPr>
                <a:t>に</a:t>
              </a:r>
              <a:r>
                <a:rPr sz="1800" b="1" spc="52" baseline="2314" dirty="0">
                  <a:solidFill>
                    <a:srgbClr val="231F20"/>
                  </a:solidFill>
                  <a:latin typeface="Yu Gothic" panose="020B0400000000000000" pitchFamily="34" charset="-128"/>
                  <a:ea typeface="Yu Gothic" panose="020B0400000000000000" pitchFamily="34" charset="-128"/>
                  <a:cs typeface="ShinMGoPr6N-DeBold"/>
                </a:rPr>
                <a:t>直接予</a:t>
              </a:r>
              <a:r>
                <a:rPr sz="1800" b="1" spc="60" baseline="2314" dirty="0">
                  <a:solidFill>
                    <a:srgbClr val="231F20"/>
                  </a:solidFill>
                  <a:latin typeface="Yu Gothic" panose="020B0400000000000000" pitchFamily="34" charset="-128"/>
                  <a:ea typeface="Yu Gothic" panose="020B0400000000000000" pitchFamily="34" charset="-128"/>
                  <a:cs typeface="ShinMGoPr6N-DeBold"/>
                </a:rPr>
                <a:t>約</a:t>
              </a:r>
              <a:r>
                <a:rPr sz="900" spc="25" dirty="0">
                  <a:solidFill>
                    <a:srgbClr val="231F20"/>
                  </a:solidFill>
                  <a:latin typeface="Yu Gothic Medium" panose="020B0400000000000000" pitchFamily="34" charset="-128"/>
                  <a:ea typeface="Yu Gothic Medium" panose="020B0400000000000000" pitchFamily="34" charset="-128"/>
                  <a:cs typeface="ShinMGoPr6N-Medium"/>
                </a:rPr>
                <a:t>（電話</a:t>
              </a:r>
              <a:r>
                <a:rPr sz="900" spc="-365" dirty="0">
                  <a:solidFill>
                    <a:srgbClr val="231F20"/>
                  </a:solidFill>
                  <a:latin typeface="Yu Gothic Medium" panose="020B0400000000000000" pitchFamily="34" charset="-128"/>
                  <a:ea typeface="Yu Gothic Medium" panose="020B0400000000000000" pitchFamily="34" charset="-128"/>
                  <a:cs typeface="ShinMGoPr6N-Medium"/>
                </a:rPr>
                <a:t>、</a:t>
              </a:r>
              <a:r>
                <a:rPr sz="900" spc="-55" dirty="0">
                  <a:solidFill>
                    <a:srgbClr val="231F20"/>
                  </a:solidFill>
                  <a:latin typeface="Yu Gothic Medium" panose="020B0400000000000000" pitchFamily="34" charset="-128"/>
                  <a:ea typeface="Yu Gothic Medium" panose="020B0400000000000000" pitchFamily="34" charset="-128"/>
                  <a:cs typeface="ShinMGoPr6N-Medium"/>
                </a:rPr>
                <a:t>イ</a:t>
              </a:r>
              <a:r>
                <a:rPr sz="900" spc="-15" dirty="0">
                  <a:solidFill>
                    <a:srgbClr val="231F20"/>
                  </a:solidFill>
                  <a:latin typeface="Yu Gothic Medium" panose="020B0400000000000000" pitchFamily="34" charset="-128"/>
                  <a:ea typeface="Yu Gothic Medium" panose="020B0400000000000000" pitchFamily="34" charset="-128"/>
                  <a:cs typeface="ShinMGoPr6N-Medium"/>
                </a:rPr>
                <a:t>ン</a:t>
              </a:r>
              <a:r>
                <a:rPr sz="900" spc="-10" dirty="0">
                  <a:solidFill>
                    <a:srgbClr val="231F20"/>
                  </a:solidFill>
                  <a:latin typeface="Yu Gothic Medium" panose="020B0400000000000000" pitchFamily="34" charset="-128"/>
                  <a:ea typeface="Yu Gothic Medium" panose="020B0400000000000000" pitchFamily="34" charset="-128"/>
                  <a:cs typeface="ShinMGoPr6N-Medium"/>
                </a:rPr>
                <a:t>タ</a:t>
              </a:r>
              <a:r>
                <a:rPr sz="900" spc="25" dirty="0">
                  <a:solidFill>
                    <a:srgbClr val="231F20"/>
                  </a:solidFill>
                  <a:latin typeface="Yu Gothic Medium" panose="020B0400000000000000" pitchFamily="34" charset="-128"/>
                  <a:ea typeface="Yu Gothic Medium" panose="020B0400000000000000" pitchFamily="34" charset="-128"/>
                  <a:cs typeface="ShinMGoPr6N-Medium"/>
                </a:rPr>
                <a:t>ー</a:t>
              </a:r>
              <a:r>
                <a:rPr sz="900" spc="-100" dirty="0">
                  <a:solidFill>
                    <a:srgbClr val="231F20"/>
                  </a:solidFill>
                  <a:latin typeface="Yu Gothic Medium" panose="020B0400000000000000" pitchFamily="34" charset="-128"/>
                  <a:ea typeface="Yu Gothic Medium" panose="020B0400000000000000" pitchFamily="34" charset="-128"/>
                  <a:cs typeface="ShinMGoPr6N-Medium"/>
                </a:rPr>
                <a:t>ネ</a:t>
              </a:r>
              <a:r>
                <a:rPr sz="900" spc="-210" dirty="0">
                  <a:solidFill>
                    <a:srgbClr val="231F20"/>
                  </a:solidFill>
                  <a:latin typeface="Yu Gothic Medium" panose="020B0400000000000000" pitchFamily="34" charset="-128"/>
                  <a:ea typeface="Yu Gothic Medium" panose="020B0400000000000000" pitchFamily="34" charset="-128"/>
                  <a:cs typeface="ShinMGoPr6N-Medium"/>
                </a:rPr>
                <a:t>ッ</a:t>
              </a:r>
              <a:r>
                <a:rPr sz="900" spc="-20" dirty="0">
                  <a:solidFill>
                    <a:srgbClr val="231F20"/>
                  </a:solidFill>
                  <a:latin typeface="Yu Gothic Medium" panose="020B0400000000000000" pitchFamily="34" charset="-128"/>
                  <a:ea typeface="Yu Gothic Medium" panose="020B0400000000000000" pitchFamily="34" charset="-128"/>
                  <a:cs typeface="ShinMGoPr6N-Medium"/>
                </a:rPr>
                <a:t>ト</a:t>
              </a:r>
              <a:r>
                <a:rPr sz="900" spc="-30" dirty="0">
                  <a:solidFill>
                    <a:srgbClr val="231F20"/>
                  </a:solidFill>
                  <a:latin typeface="Yu Gothic Medium" panose="020B0400000000000000" pitchFamily="34" charset="-128"/>
                  <a:ea typeface="Yu Gothic Medium" panose="020B0400000000000000" pitchFamily="34" charset="-128"/>
                  <a:cs typeface="ShinMGoPr6N-Medium"/>
                </a:rPr>
                <a:t>な</a:t>
              </a:r>
              <a:r>
                <a:rPr sz="900" spc="-5" dirty="0">
                  <a:solidFill>
                    <a:srgbClr val="231F20"/>
                  </a:solidFill>
                  <a:latin typeface="Yu Gothic Medium" panose="020B0400000000000000" pitchFamily="34" charset="-128"/>
                  <a:ea typeface="Yu Gothic Medium" panose="020B0400000000000000" pitchFamily="34" charset="-128"/>
                  <a:cs typeface="ShinMGoPr6N-Medium"/>
                </a:rPr>
                <a:t>ど</a:t>
              </a:r>
              <a:r>
                <a:rPr sz="900" dirty="0">
                  <a:solidFill>
                    <a:srgbClr val="231F20"/>
                  </a:solidFill>
                  <a:latin typeface="Yu Gothic Medium" panose="020B0400000000000000" pitchFamily="34" charset="-128"/>
                  <a:ea typeface="Yu Gothic Medium" panose="020B0400000000000000" pitchFamily="34" charset="-128"/>
                  <a:cs typeface="ShinMGoPr6N-Medium"/>
                </a:rPr>
                <a:t>）</a:t>
              </a:r>
              <a:endParaRPr sz="900" dirty="0">
                <a:latin typeface="Yu Gothic Medium" panose="020B0400000000000000" pitchFamily="34" charset="-128"/>
                <a:ea typeface="Yu Gothic Medium" panose="020B0400000000000000" pitchFamily="34" charset="-128"/>
                <a:cs typeface="ShinMGoPr6N-Medium"/>
              </a:endParaRPr>
            </a:p>
          </p:txBody>
        </p:sp>
      </p:grpSp>
      <p:sp>
        <p:nvSpPr>
          <p:cNvPr id="52" name="object 11">
            <a:extLst>
              <a:ext uri="{FF2B5EF4-FFF2-40B4-BE49-F238E27FC236}">
                <a16:creationId xmlns:a16="http://schemas.microsoft.com/office/drawing/2014/main" id="{90AF7E14-B2C2-B142-976E-939C5F2AFF47}"/>
              </a:ext>
            </a:extLst>
          </p:cNvPr>
          <p:cNvSpPr txBox="1"/>
          <p:nvPr/>
        </p:nvSpPr>
        <p:spPr>
          <a:xfrm>
            <a:off x="548896" y="9276549"/>
            <a:ext cx="6499860" cy="870751"/>
          </a:xfrm>
          <a:prstGeom prst="rect">
            <a:avLst/>
          </a:prstGeom>
        </p:spPr>
        <p:txBody>
          <a:bodyPr vert="horz" wrap="square" lIns="0" tIns="0" rIns="0" bIns="0" rtlCol="0">
            <a:spAutoFit/>
          </a:bodyPr>
          <a:lstStyle/>
          <a:p>
            <a:pPr marL="25400">
              <a:lnSpc>
                <a:spcPct val="100000"/>
              </a:lnSpc>
            </a:pPr>
            <a:r>
              <a:rPr sz="900" spc="50" dirty="0">
                <a:solidFill>
                  <a:srgbClr val="231F20"/>
                </a:solidFill>
                <a:latin typeface="Yu Gothic Medium" panose="020B0400000000000000" pitchFamily="34" charset="-128"/>
                <a:ea typeface="Yu Gothic Medium" panose="020B0400000000000000" pitchFamily="34" charset="-128"/>
                <a:cs typeface="A-OTF Shin Maru Go Pr6N"/>
              </a:rPr>
              <a:t>※封</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筒に</a:t>
            </a:r>
            <a:r>
              <a:rPr sz="900" spc="35" dirty="0">
                <a:solidFill>
                  <a:srgbClr val="231F20"/>
                </a:solidFill>
                <a:latin typeface="Yu Gothic Medium" panose="020B0400000000000000" pitchFamily="34" charset="-128"/>
                <a:ea typeface="Yu Gothic Medium" panose="020B0400000000000000" pitchFamily="34" charset="-128"/>
                <a:cs typeface="A-OTF Shin Maru Go Pr6N"/>
              </a:rPr>
              <a:t>は</a:t>
            </a:r>
            <a:r>
              <a:rPr sz="900" b="1" spc="-610" dirty="0">
                <a:solidFill>
                  <a:srgbClr val="231F20"/>
                </a:solidFill>
                <a:latin typeface="Yu Gothic Medium" panose="020B0400000000000000" pitchFamily="34" charset="-128"/>
                <a:ea typeface="Yu Gothic Medium" panose="020B0400000000000000" pitchFamily="34" charset="-128"/>
                <a:cs typeface="A-OTF Shin Maru Go Pr6N"/>
              </a:rPr>
              <a:t>、</a:t>
            </a:r>
            <a:r>
              <a:rPr sz="1350" b="1" spc="75" baseline="6172" dirty="0">
                <a:solidFill>
                  <a:srgbClr val="ED1C24"/>
                </a:solidFill>
                <a:latin typeface="Yu Gothic Medium" panose="020B0400000000000000" pitchFamily="34" charset="-128"/>
                <a:ea typeface="Yu Gothic Medium" panose="020B0400000000000000" pitchFamily="34" charset="-128"/>
                <a:cs typeface="A-OTF Shin Maru Go Pr6N"/>
              </a:rPr>
              <a:t>「接種券が印</a:t>
            </a:r>
            <a:r>
              <a:rPr sz="1350" b="1" spc="30" baseline="6172" dirty="0">
                <a:solidFill>
                  <a:srgbClr val="ED1C24"/>
                </a:solidFill>
                <a:latin typeface="Yu Gothic Medium" panose="020B0400000000000000" pitchFamily="34" charset="-128"/>
                <a:ea typeface="Yu Gothic Medium" panose="020B0400000000000000" pitchFamily="34" charset="-128"/>
                <a:cs typeface="A-OTF Shin Maru Go Pr6N"/>
              </a:rPr>
              <a:t>字</a:t>
            </a:r>
            <a:r>
              <a:rPr sz="1350" b="1" spc="67" baseline="6172" dirty="0">
                <a:solidFill>
                  <a:srgbClr val="ED1C24"/>
                </a:solidFill>
                <a:latin typeface="Yu Gothic Medium" panose="020B0400000000000000" pitchFamily="34" charset="-128"/>
                <a:ea typeface="Yu Gothic Medium" panose="020B0400000000000000" pitchFamily="34" charset="-128"/>
                <a:cs typeface="A-OTF Shin Maru Go Pr6N"/>
              </a:rPr>
              <a:t>さ</a:t>
            </a:r>
            <a:r>
              <a:rPr sz="1350" b="1" spc="60" baseline="6172" dirty="0">
                <a:solidFill>
                  <a:srgbClr val="ED1C24"/>
                </a:solidFill>
                <a:latin typeface="Yu Gothic Medium" panose="020B0400000000000000" pitchFamily="34" charset="-128"/>
                <a:ea typeface="Yu Gothic Medium" panose="020B0400000000000000" pitchFamily="34" charset="-128"/>
                <a:cs typeface="A-OTF Shin Maru Go Pr6N"/>
              </a:rPr>
              <a:t>れた</a:t>
            </a:r>
            <a:r>
              <a:rPr sz="1350" b="1" spc="75" baseline="6172" dirty="0">
                <a:solidFill>
                  <a:srgbClr val="ED1C24"/>
                </a:solidFill>
                <a:latin typeface="Yu Gothic Medium" panose="020B0400000000000000" pitchFamily="34" charset="-128"/>
                <a:ea typeface="Yu Gothic Medium" panose="020B0400000000000000" pitchFamily="34" charset="-128"/>
                <a:cs typeface="A-OTF Shin Maru Go Pr6N"/>
              </a:rPr>
              <a:t>予診票</a:t>
            </a:r>
            <a:r>
              <a:rPr sz="1350" b="1" spc="-375" baseline="6172" dirty="0">
                <a:solidFill>
                  <a:srgbClr val="ED1C24"/>
                </a:solidFill>
                <a:latin typeface="Yu Gothic Medium" panose="020B0400000000000000" pitchFamily="34" charset="-128"/>
                <a:ea typeface="Yu Gothic Medium" panose="020B0400000000000000" pitchFamily="34" charset="-128"/>
                <a:cs typeface="A-OTF Shin Maru Go Pr6N"/>
              </a:rPr>
              <a:t>」</a:t>
            </a:r>
            <a:r>
              <a:rPr sz="900" spc="-250" dirty="0">
                <a:solidFill>
                  <a:srgbClr val="231F20"/>
                </a:solidFill>
                <a:latin typeface="Yu Gothic Medium" panose="020B0400000000000000" pitchFamily="34" charset="-128"/>
                <a:ea typeface="Yu Gothic Medium" panose="020B0400000000000000" pitchFamily="34" charset="-128"/>
                <a:cs typeface="A-OTF Shin Maru Go Pr6N"/>
              </a:rPr>
              <a:t>と</a:t>
            </a:r>
            <a:r>
              <a:rPr sz="1350" b="1" spc="75" baseline="6172" dirty="0">
                <a:solidFill>
                  <a:srgbClr val="ED1C24"/>
                </a:solidFill>
                <a:latin typeface="Yu Gothic Medium" panose="020B0400000000000000" pitchFamily="34" charset="-128"/>
                <a:ea typeface="Yu Gothic Medium" panose="020B0400000000000000" pitchFamily="34" charset="-128"/>
                <a:cs typeface="A-OTF Shin Maru Go Pr6N"/>
              </a:rPr>
              <a:t>「予防接種済証</a:t>
            </a:r>
            <a:r>
              <a:rPr sz="1350" b="1" spc="-337" baseline="6172" dirty="0">
                <a:solidFill>
                  <a:srgbClr val="ED1C24"/>
                </a:solidFill>
                <a:latin typeface="Yu Gothic Medium" panose="020B0400000000000000" pitchFamily="34" charset="-128"/>
                <a:ea typeface="Yu Gothic Medium" panose="020B0400000000000000" pitchFamily="34" charset="-128"/>
                <a:cs typeface="A-OTF Shin Maru Go Pr6N"/>
              </a:rPr>
              <a:t>」</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が</a:t>
            </a:r>
            <a:r>
              <a:rPr sz="900" spc="50" dirty="0">
                <a:solidFill>
                  <a:srgbClr val="231F20"/>
                </a:solidFill>
                <a:latin typeface="Yu Gothic Medium" panose="020B0400000000000000" pitchFamily="34" charset="-128"/>
                <a:ea typeface="Yu Gothic Medium" panose="020B0400000000000000" pitchFamily="34" charset="-128"/>
                <a:cs typeface="A-OTF Shin Maru Go Pr6N"/>
              </a:rPr>
              <a:t>同</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封</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さ</a:t>
            </a:r>
            <a:r>
              <a:rPr sz="900" spc="50" dirty="0">
                <a:solidFill>
                  <a:srgbClr val="231F20"/>
                </a:solidFill>
                <a:latin typeface="Yu Gothic Medium" panose="020B0400000000000000" pitchFamily="34" charset="-128"/>
                <a:ea typeface="Yu Gothic Medium" panose="020B0400000000000000" pitchFamily="34" charset="-128"/>
                <a:cs typeface="A-OTF Shin Maru Go Pr6N"/>
              </a:rPr>
              <a:t>れて</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い</a:t>
            </a:r>
            <a:r>
              <a:rPr sz="900" dirty="0">
                <a:solidFill>
                  <a:srgbClr val="231F20"/>
                </a:solidFill>
                <a:latin typeface="Yu Gothic Medium" panose="020B0400000000000000" pitchFamily="34" charset="-128"/>
                <a:ea typeface="Yu Gothic Medium" panose="020B0400000000000000" pitchFamily="34" charset="-128"/>
                <a:cs typeface="A-OTF Shin Maru Go Pr6N"/>
              </a:rPr>
              <a:t>ま</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す</a:t>
            </a:r>
            <a:r>
              <a:rPr sz="900" spc="-300" dirty="0">
                <a:solidFill>
                  <a:srgbClr val="231F20"/>
                </a:solidFill>
                <a:latin typeface="Yu Gothic Medium" panose="020B0400000000000000" pitchFamily="34" charset="-128"/>
                <a:ea typeface="Yu Gothic Medium" panose="020B0400000000000000" pitchFamily="34" charset="-128"/>
                <a:cs typeface="A-OTF Shin Maru Go Pr6N"/>
              </a:rPr>
              <a:t>。</a:t>
            </a:r>
            <a:r>
              <a:rPr sz="900" spc="50" dirty="0">
                <a:solidFill>
                  <a:srgbClr val="231F20"/>
                </a:solidFill>
                <a:latin typeface="Yu Gothic Medium" panose="020B0400000000000000" pitchFamily="34" charset="-128"/>
                <a:ea typeface="Yu Gothic Medium" panose="020B0400000000000000" pitchFamily="34" charset="-128"/>
                <a:cs typeface="A-OTF Shin Maru Go Pr6N"/>
              </a:rPr>
              <a:t>紛</a:t>
            </a:r>
            <a:r>
              <a:rPr sz="900" dirty="0">
                <a:solidFill>
                  <a:srgbClr val="231F20"/>
                </a:solidFill>
                <a:latin typeface="Yu Gothic Medium" panose="020B0400000000000000" pitchFamily="34" charset="-128"/>
                <a:ea typeface="Yu Gothic Medium" panose="020B0400000000000000" pitchFamily="34" charset="-128"/>
                <a:cs typeface="A-OTF Shin Maru Go Pr6N"/>
              </a:rPr>
              <a:t>失</a:t>
            </a:r>
            <a:r>
              <a:rPr sz="900" spc="30" dirty="0">
                <a:solidFill>
                  <a:srgbClr val="231F20"/>
                </a:solidFill>
                <a:latin typeface="Yu Gothic Medium" panose="020B0400000000000000" pitchFamily="34" charset="-128"/>
                <a:ea typeface="Yu Gothic Medium" panose="020B0400000000000000" pitchFamily="34" charset="-128"/>
                <a:cs typeface="A-OTF Shin Maru Go Pr6N"/>
              </a:rPr>
              <a:t>し</a:t>
            </a:r>
            <a:r>
              <a:rPr sz="900" spc="35" dirty="0">
                <a:solidFill>
                  <a:srgbClr val="231F20"/>
                </a:solidFill>
                <a:latin typeface="Yu Gothic Medium" panose="020B0400000000000000" pitchFamily="34" charset="-128"/>
                <a:ea typeface="Yu Gothic Medium" panose="020B0400000000000000" pitchFamily="34" charset="-128"/>
                <a:cs typeface="A-OTF Shin Maru Go Pr6N"/>
              </a:rPr>
              <a:t>ない</a:t>
            </a:r>
            <a:r>
              <a:rPr sz="900" dirty="0">
                <a:solidFill>
                  <a:srgbClr val="231F20"/>
                </a:solidFill>
                <a:latin typeface="Yu Gothic Medium" panose="020B0400000000000000" pitchFamily="34" charset="-128"/>
                <a:ea typeface="Yu Gothic Medium" panose="020B0400000000000000" pitchFamily="34" charset="-128"/>
                <a:cs typeface="A-OTF Shin Maru Go Pr6N"/>
              </a:rPr>
              <a:t>よう</a:t>
            </a:r>
            <a:r>
              <a:rPr sz="900" spc="50" dirty="0">
                <a:solidFill>
                  <a:srgbClr val="231F20"/>
                </a:solidFill>
                <a:latin typeface="Yu Gothic Medium" panose="020B0400000000000000" pitchFamily="34" charset="-128"/>
                <a:ea typeface="Yu Gothic Medium" panose="020B0400000000000000" pitchFamily="34" charset="-128"/>
                <a:cs typeface="A-OTF Shin Maru Go Pr6N"/>
              </a:rPr>
              <a:t>大</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切に</a:t>
            </a:r>
            <a:r>
              <a:rPr sz="900" spc="50" dirty="0">
                <a:solidFill>
                  <a:srgbClr val="231F20"/>
                </a:solidFill>
                <a:latin typeface="Yu Gothic Medium" panose="020B0400000000000000" pitchFamily="34" charset="-128"/>
                <a:ea typeface="Yu Gothic Medium" panose="020B0400000000000000" pitchFamily="34" charset="-128"/>
                <a:cs typeface="A-OTF Shin Maru Go Pr6N"/>
              </a:rPr>
              <a:t>保</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管</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く</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だ</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さ</a:t>
            </a:r>
            <a:r>
              <a:rPr sz="900" spc="50" dirty="0">
                <a:solidFill>
                  <a:srgbClr val="231F20"/>
                </a:solidFill>
                <a:latin typeface="Yu Gothic Medium" panose="020B0400000000000000" pitchFamily="34" charset="-128"/>
                <a:ea typeface="Yu Gothic Medium" panose="020B0400000000000000" pitchFamily="34" charset="-128"/>
                <a:cs typeface="A-OTF Shin Maru Go Pr6N"/>
              </a:rPr>
              <a:t>い。</a:t>
            </a:r>
            <a:endParaRPr sz="900" dirty="0">
              <a:latin typeface="Yu Gothic Medium" panose="020B0400000000000000" pitchFamily="34" charset="-128"/>
              <a:ea typeface="Yu Gothic Medium" panose="020B0400000000000000" pitchFamily="34" charset="-128"/>
              <a:cs typeface="A-OTF Shin Maru Go Pr6N"/>
            </a:endParaRPr>
          </a:p>
          <a:p>
            <a:pPr marL="104139">
              <a:lnSpc>
                <a:spcPct val="100000"/>
              </a:lnSpc>
              <a:spcBef>
                <a:spcPts val="335"/>
              </a:spcBef>
            </a:pPr>
            <a:r>
              <a:rPr sz="900" spc="45" dirty="0">
                <a:solidFill>
                  <a:srgbClr val="231F20"/>
                </a:solidFill>
                <a:latin typeface="Yu Gothic Medium" panose="020B0400000000000000" pitchFamily="34" charset="-128"/>
                <a:ea typeface="Yu Gothic Medium" panose="020B0400000000000000" pitchFamily="34" charset="-128"/>
                <a:cs typeface="A-OTF Shin Maru Go Pr6N"/>
              </a:rPr>
              <a:t>（接種</a:t>
            </a:r>
            <a:r>
              <a:rPr sz="900" spc="10" dirty="0">
                <a:solidFill>
                  <a:srgbClr val="231F20"/>
                </a:solidFill>
                <a:latin typeface="Yu Gothic Medium" panose="020B0400000000000000" pitchFamily="34" charset="-128"/>
                <a:ea typeface="Yu Gothic Medium" panose="020B0400000000000000" pitchFamily="34" charset="-128"/>
                <a:cs typeface="A-OTF Shin Maru Go Pr6N"/>
              </a:rPr>
              <a:t>券と</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予防接種済</a:t>
            </a:r>
            <a:r>
              <a:rPr sz="900" spc="35" dirty="0">
                <a:solidFill>
                  <a:srgbClr val="231F20"/>
                </a:solidFill>
                <a:latin typeface="Yu Gothic Medium" panose="020B0400000000000000" pitchFamily="34" charset="-128"/>
                <a:ea typeface="Yu Gothic Medium" panose="020B0400000000000000" pitchFamily="34" charset="-128"/>
                <a:cs typeface="A-OTF Shin Maru Go Pr6N"/>
              </a:rPr>
              <a:t>証</a:t>
            </a:r>
            <a:r>
              <a:rPr sz="900" spc="30" dirty="0">
                <a:solidFill>
                  <a:srgbClr val="231F20"/>
                </a:solidFill>
                <a:latin typeface="Yu Gothic Medium" panose="020B0400000000000000" pitchFamily="34" charset="-128"/>
                <a:ea typeface="Yu Gothic Medium" panose="020B0400000000000000" pitchFamily="34" charset="-128"/>
                <a:cs typeface="A-OTF Shin Maru Go Pr6N"/>
              </a:rPr>
              <a:t>が</a:t>
            </a:r>
            <a:r>
              <a:rPr sz="900" spc="5" dirty="0">
                <a:solidFill>
                  <a:srgbClr val="231F20"/>
                </a:solidFill>
                <a:latin typeface="Yu Gothic Medium" panose="020B0400000000000000" pitchFamily="34" charset="-128"/>
                <a:ea typeface="Yu Gothic Medium" panose="020B0400000000000000" pitchFamily="34" charset="-128"/>
                <a:cs typeface="A-OTF Shin Maru Go Pr6N"/>
              </a:rPr>
              <a:t>ひ</a:t>
            </a:r>
            <a:r>
              <a:rPr sz="900" spc="10" dirty="0">
                <a:solidFill>
                  <a:srgbClr val="231F20"/>
                </a:solidFill>
                <a:latin typeface="Yu Gothic Medium" panose="020B0400000000000000" pitchFamily="34" charset="-128"/>
                <a:ea typeface="Yu Gothic Medium" panose="020B0400000000000000" pitchFamily="34" charset="-128"/>
                <a:cs typeface="A-OTF Shin Maru Go Pr6N"/>
              </a:rPr>
              <a:t>と</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つ</a:t>
            </a:r>
            <a:r>
              <a:rPr sz="900" spc="-10" dirty="0">
                <a:solidFill>
                  <a:srgbClr val="231F20"/>
                </a:solidFill>
                <a:latin typeface="Yu Gothic Medium" panose="020B0400000000000000" pitchFamily="34" charset="-128"/>
                <a:ea typeface="Yu Gothic Medium" panose="020B0400000000000000" pitchFamily="34" charset="-128"/>
                <a:cs typeface="A-OTF Shin Maru Go Pr6N"/>
              </a:rPr>
              <a:t>に</a:t>
            </a:r>
            <a:r>
              <a:rPr sz="900" spc="-30" dirty="0">
                <a:solidFill>
                  <a:srgbClr val="231F20"/>
                </a:solidFill>
                <a:latin typeface="Yu Gothic Medium" panose="020B0400000000000000" pitchFamily="34" charset="-128"/>
                <a:ea typeface="Yu Gothic Medium" panose="020B0400000000000000" pitchFamily="34" charset="-128"/>
                <a:cs typeface="A-OTF Shin Maru Go Pr6N"/>
              </a:rPr>
              <a:t>ま</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と</a:t>
            </a:r>
            <a:r>
              <a:rPr sz="900" spc="-85" dirty="0">
                <a:solidFill>
                  <a:srgbClr val="231F20"/>
                </a:solidFill>
                <a:latin typeface="Yu Gothic Medium" panose="020B0400000000000000" pitchFamily="34" charset="-128"/>
                <a:ea typeface="Yu Gothic Medium" panose="020B0400000000000000" pitchFamily="34" charset="-128"/>
                <a:cs typeface="A-OTF Shin Maru Go Pr6N"/>
              </a:rPr>
              <a:t>ま</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っ</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て</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い</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る</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ものも</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あ</a:t>
            </a:r>
            <a:r>
              <a:rPr sz="900" spc="-50" dirty="0">
                <a:solidFill>
                  <a:srgbClr val="231F20"/>
                </a:solidFill>
                <a:latin typeface="Yu Gothic Medium" panose="020B0400000000000000" pitchFamily="34" charset="-128"/>
                <a:ea typeface="Yu Gothic Medium" panose="020B0400000000000000" pitchFamily="34" charset="-128"/>
                <a:cs typeface="A-OTF Shin Maru Go Pr6N"/>
              </a:rPr>
              <a:t>り</a:t>
            </a:r>
            <a:r>
              <a:rPr sz="900" spc="-10" dirty="0">
                <a:solidFill>
                  <a:srgbClr val="231F20"/>
                </a:solidFill>
                <a:latin typeface="Yu Gothic Medium" panose="020B0400000000000000" pitchFamily="34" charset="-128"/>
                <a:ea typeface="Yu Gothic Medium" panose="020B0400000000000000" pitchFamily="34" charset="-128"/>
                <a:cs typeface="A-OTF Shin Maru Go Pr6N"/>
              </a:rPr>
              <a:t>ま</a:t>
            </a:r>
            <a:r>
              <a:rPr sz="900" spc="35" dirty="0">
                <a:solidFill>
                  <a:srgbClr val="231F20"/>
                </a:solidFill>
                <a:latin typeface="Yu Gothic Medium" panose="020B0400000000000000" pitchFamily="34" charset="-128"/>
                <a:ea typeface="Yu Gothic Medium" panose="020B0400000000000000" pitchFamily="34" charset="-128"/>
                <a:cs typeface="A-OTF Shin Maru Go Pr6N"/>
              </a:rPr>
              <a:t>す</a:t>
            </a:r>
            <a:r>
              <a:rPr sz="900" spc="-310" dirty="0">
                <a:solidFill>
                  <a:srgbClr val="231F20"/>
                </a:solidFill>
                <a:latin typeface="Yu Gothic Medium" panose="020B0400000000000000" pitchFamily="34" charset="-128"/>
                <a:ea typeface="Yu Gothic Medium" panose="020B0400000000000000" pitchFamily="34" charset="-128"/>
                <a:cs typeface="A-OTF Shin Maru Go Pr6N"/>
              </a:rPr>
              <a:t>。</a:t>
            </a:r>
            <a:r>
              <a:rPr sz="900" dirty="0">
                <a:solidFill>
                  <a:srgbClr val="231F20"/>
                </a:solidFill>
                <a:latin typeface="Yu Gothic Medium" panose="020B0400000000000000" pitchFamily="34" charset="-128"/>
                <a:ea typeface="Yu Gothic Medium" panose="020B0400000000000000" pitchFamily="34" charset="-128"/>
                <a:cs typeface="A-OTF Shin Maru Go Pr6N"/>
              </a:rPr>
              <a:t>）</a:t>
            </a:r>
            <a:endParaRPr sz="900" dirty="0">
              <a:latin typeface="Yu Gothic Medium" panose="020B0400000000000000" pitchFamily="34" charset="-128"/>
              <a:ea typeface="Yu Gothic Medium" panose="020B0400000000000000" pitchFamily="34" charset="-128"/>
              <a:cs typeface="A-OTF Shin Maru Go Pr6N"/>
            </a:endParaRPr>
          </a:p>
          <a:p>
            <a:pPr marL="140335" marR="137160" indent="-115570">
              <a:lnSpc>
                <a:spcPct val="131200"/>
              </a:lnSpc>
              <a:spcBef>
                <a:spcPts val="5"/>
              </a:spcBef>
            </a:pPr>
            <a:r>
              <a:rPr sz="900" spc="55" dirty="0">
                <a:solidFill>
                  <a:srgbClr val="231F20"/>
                </a:solidFill>
                <a:latin typeface="Yu Gothic Medium" panose="020B0400000000000000" pitchFamily="34" charset="-128"/>
                <a:ea typeface="Yu Gothic Medium" panose="020B0400000000000000" pitchFamily="34" charset="-128"/>
                <a:cs typeface="A-OTF Shin Maru Go Pr6N"/>
              </a:rPr>
              <a:t>※接種</a:t>
            </a:r>
            <a:r>
              <a:rPr sz="900" spc="30" dirty="0">
                <a:solidFill>
                  <a:srgbClr val="231F20"/>
                </a:solidFill>
                <a:latin typeface="Yu Gothic Medium" panose="020B0400000000000000" pitchFamily="34" charset="-128"/>
                <a:ea typeface="Yu Gothic Medium" panose="020B0400000000000000" pitchFamily="34" charset="-128"/>
                <a:cs typeface="A-OTF Shin Maru Go Pr6N"/>
              </a:rPr>
              <a:t>前</a:t>
            </a:r>
            <a:r>
              <a:rPr sz="900" spc="-5" dirty="0">
                <a:solidFill>
                  <a:srgbClr val="231F20"/>
                </a:solidFill>
                <a:latin typeface="Yu Gothic Medium" panose="020B0400000000000000" pitchFamily="34" charset="-128"/>
                <a:ea typeface="Yu Gothic Medium" panose="020B0400000000000000" pitchFamily="34" charset="-128"/>
                <a:cs typeface="A-OTF Shin Maru Go Pr6N"/>
              </a:rPr>
              <a:t>に</a:t>
            </a:r>
            <a:r>
              <a:rPr sz="900" spc="20" dirty="0">
                <a:solidFill>
                  <a:srgbClr val="231F20"/>
                </a:solidFill>
                <a:latin typeface="Yu Gothic Medium" panose="020B0400000000000000" pitchFamily="34" charset="-128"/>
                <a:ea typeface="Yu Gothic Medium" panose="020B0400000000000000" pitchFamily="34" charset="-128"/>
                <a:cs typeface="A-OTF Shin Maru Go Pr6N"/>
              </a:rPr>
              <a:t>ご</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自</a:t>
            </a:r>
            <a:r>
              <a:rPr sz="900" spc="55" dirty="0">
                <a:solidFill>
                  <a:srgbClr val="231F20"/>
                </a:solidFill>
                <a:latin typeface="Yu Gothic Medium" panose="020B0400000000000000" pitchFamily="34" charset="-128"/>
                <a:ea typeface="Yu Gothic Medium" panose="020B0400000000000000" pitchFamily="34" charset="-128"/>
                <a:cs typeface="A-OTF Shin Maru Go Pr6N"/>
              </a:rPr>
              <a:t>宅等で体</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温を</a:t>
            </a:r>
            <a:r>
              <a:rPr sz="900" spc="55" dirty="0">
                <a:solidFill>
                  <a:srgbClr val="231F20"/>
                </a:solidFill>
                <a:latin typeface="Yu Gothic Medium" panose="020B0400000000000000" pitchFamily="34" charset="-128"/>
                <a:ea typeface="Yu Gothic Medium" panose="020B0400000000000000" pitchFamily="34" charset="-128"/>
                <a:cs typeface="A-OTF Shin Maru Go Pr6N"/>
              </a:rPr>
              <a:t>測</a:t>
            </a:r>
            <a:r>
              <a:rPr sz="900" spc="5" dirty="0">
                <a:solidFill>
                  <a:srgbClr val="231F20"/>
                </a:solidFill>
                <a:latin typeface="Yu Gothic Medium" panose="020B0400000000000000" pitchFamily="34" charset="-128"/>
                <a:ea typeface="Yu Gothic Medium" panose="020B0400000000000000" pitchFamily="34" charset="-128"/>
                <a:cs typeface="A-OTF Shin Maru Go Pr6N"/>
              </a:rPr>
              <a:t>定</a:t>
            </a:r>
            <a:r>
              <a:rPr sz="900" spc="35" dirty="0">
                <a:solidFill>
                  <a:srgbClr val="231F20"/>
                </a:solidFill>
                <a:latin typeface="Yu Gothic Medium" panose="020B0400000000000000" pitchFamily="34" charset="-128"/>
                <a:ea typeface="Yu Gothic Medium" panose="020B0400000000000000" pitchFamily="34" charset="-128"/>
                <a:cs typeface="A-OTF Shin Maru Go Pr6N"/>
              </a:rPr>
              <a:t>し</a:t>
            </a:r>
            <a:r>
              <a:rPr sz="900" spc="-335" dirty="0">
                <a:solidFill>
                  <a:srgbClr val="231F20"/>
                </a:solidFill>
                <a:latin typeface="Yu Gothic Medium" panose="020B0400000000000000" pitchFamily="34" charset="-128"/>
                <a:ea typeface="Yu Gothic Medium" panose="020B0400000000000000" pitchFamily="34" charset="-128"/>
                <a:cs typeface="A-OTF Shin Maru Go Pr6N"/>
              </a:rPr>
              <a:t>、</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明</a:t>
            </a:r>
            <a:r>
              <a:rPr sz="900" spc="20" dirty="0">
                <a:solidFill>
                  <a:srgbClr val="231F20"/>
                </a:solidFill>
                <a:latin typeface="Yu Gothic Medium" panose="020B0400000000000000" pitchFamily="34" charset="-128"/>
                <a:ea typeface="Yu Gothic Medium" panose="020B0400000000000000" pitchFamily="34" charset="-128"/>
                <a:cs typeface="A-OTF Shin Maru Go Pr6N"/>
              </a:rPr>
              <a:t>ら</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か</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な</a:t>
            </a:r>
            <a:r>
              <a:rPr sz="900" spc="55" dirty="0">
                <a:solidFill>
                  <a:srgbClr val="231F20"/>
                </a:solidFill>
                <a:latin typeface="Yu Gothic Medium" panose="020B0400000000000000" pitchFamily="34" charset="-128"/>
                <a:ea typeface="Yu Gothic Medium" panose="020B0400000000000000" pitchFamily="34" charset="-128"/>
                <a:cs typeface="A-OTF Shin Maru Go Pr6N"/>
              </a:rPr>
              <a:t>発</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熱が</a:t>
            </a:r>
            <a:r>
              <a:rPr sz="900" spc="30" dirty="0">
                <a:solidFill>
                  <a:srgbClr val="231F20"/>
                </a:solidFill>
                <a:latin typeface="Yu Gothic Medium" panose="020B0400000000000000" pitchFamily="34" charset="-128"/>
                <a:ea typeface="Yu Gothic Medium" panose="020B0400000000000000" pitchFamily="34" charset="-128"/>
                <a:cs typeface="A-OTF Shin Maru Go Pr6N"/>
              </a:rPr>
              <a:t>あ</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る</a:t>
            </a:r>
            <a:r>
              <a:rPr sz="900" spc="55" dirty="0">
                <a:solidFill>
                  <a:srgbClr val="231F20"/>
                </a:solidFill>
                <a:latin typeface="Yu Gothic Medium" panose="020B0400000000000000" pitchFamily="34" charset="-128"/>
                <a:ea typeface="Yu Gothic Medium" panose="020B0400000000000000" pitchFamily="34" charset="-128"/>
                <a:cs typeface="A-OTF Shin Maru Go Pr6N"/>
              </a:rPr>
              <a:t>場合や体</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調が</a:t>
            </a:r>
            <a:r>
              <a:rPr sz="900" spc="55" dirty="0">
                <a:solidFill>
                  <a:srgbClr val="231F20"/>
                </a:solidFill>
                <a:latin typeface="Yu Gothic Medium" panose="020B0400000000000000" pitchFamily="34" charset="-128"/>
                <a:ea typeface="Yu Gothic Medium" panose="020B0400000000000000" pitchFamily="34" charset="-128"/>
                <a:cs typeface="A-OTF Shin Maru Go Pr6N"/>
              </a:rPr>
              <a:t>悪い場合</a:t>
            </a:r>
            <a:r>
              <a:rPr sz="900" dirty="0">
                <a:solidFill>
                  <a:srgbClr val="231F20"/>
                </a:solidFill>
                <a:latin typeface="Yu Gothic Medium" panose="020B0400000000000000" pitchFamily="34" charset="-128"/>
                <a:ea typeface="Yu Gothic Medium" panose="020B0400000000000000" pitchFamily="34" charset="-128"/>
                <a:cs typeface="A-OTF Shin Maru Go Pr6N"/>
              </a:rPr>
              <a:t>な</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ど</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は</a:t>
            </a:r>
            <a:r>
              <a:rPr sz="900" spc="-335" dirty="0">
                <a:solidFill>
                  <a:srgbClr val="231F20"/>
                </a:solidFill>
                <a:latin typeface="Yu Gothic Medium" panose="020B0400000000000000" pitchFamily="34" charset="-128"/>
                <a:ea typeface="Yu Gothic Medium" panose="020B0400000000000000" pitchFamily="34" charset="-128"/>
                <a:cs typeface="A-OTF Shin Maru Go Pr6N"/>
              </a:rPr>
              <a:t>、</a:t>
            </a:r>
            <a:r>
              <a:rPr sz="900" spc="55" dirty="0">
                <a:solidFill>
                  <a:srgbClr val="231F20"/>
                </a:solidFill>
                <a:latin typeface="Yu Gothic Medium" panose="020B0400000000000000" pitchFamily="34" charset="-128"/>
                <a:ea typeface="Yu Gothic Medium" panose="020B0400000000000000" pitchFamily="34" charset="-128"/>
                <a:cs typeface="A-OTF Shin Maru Go Pr6N"/>
              </a:rPr>
              <a:t>接</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種を</a:t>
            </a:r>
            <a:r>
              <a:rPr sz="900" spc="30" dirty="0">
                <a:solidFill>
                  <a:srgbClr val="231F20"/>
                </a:solidFill>
                <a:latin typeface="Yu Gothic Medium" panose="020B0400000000000000" pitchFamily="34" charset="-128"/>
                <a:ea typeface="Yu Gothic Medium" panose="020B0400000000000000" pitchFamily="34" charset="-128"/>
                <a:cs typeface="A-OTF Shin Maru Go Pr6N"/>
              </a:rPr>
              <a:t>控え</a:t>
            </a:r>
            <a:r>
              <a:rPr sz="900" spc="-335" dirty="0">
                <a:solidFill>
                  <a:srgbClr val="231F20"/>
                </a:solidFill>
                <a:latin typeface="Yu Gothic Medium" panose="020B0400000000000000" pitchFamily="34" charset="-128"/>
                <a:ea typeface="Yu Gothic Medium" panose="020B0400000000000000" pitchFamily="34" charset="-128"/>
                <a:cs typeface="A-OTF Shin Maru Go Pr6N"/>
              </a:rPr>
              <a:t>、</a:t>
            </a:r>
            <a:r>
              <a:rPr sz="900" spc="55" dirty="0">
                <a:solidFill>
                  <a:srgbClr val="231F20"/>
                </a:solidFill>
                <a:latin typeface="Yu Gothic Medium" panose="020B0400000000000000" pitchFamily="34" charset="-128"/>
                <a:ea typeface="Yu Gothic Medium" panose="020B0400000000000000" pitchFamily="34" charset="-128"/>
                <a:cs typeface="A-OTF Shin Maru Go Pr6N"/>
              </a:rPr>
              <a:t>予</a:t>
            </a:r>
            <a:r>
              <a:rPr sz="900" spc="5" dirty="0">
                <a:solidFill>
                  <a:srgbClr val="231F20"/>
                </a:solidFill>
                <a:latin typeface="Yu Gothic Medium" panose="020B0400000000000000" pitchFamily="34" charset="-128"/>
                <a:ea typeface="Yu Gothic Medium" panose="020B0400000000000000" pitchFamily="34" charset="-128"/>
                <a:cs typeface="A-OTF Shin Maru Go Pr6N"/>
              </a:rPr>
              <a:t>約</a:t>
            </a:r>
            <a:r>
              <a:rPr sz="900" spc="30" dirty="0">
                <a:solidFill>
                  <a:srgbClr val="231F20"/>
                </a:solidFill>
                <a:latin typeface="Yu Gothic Medium" panose="020B0400000000000000" pitchFamily="34" charset="-128"/>
                <a:ea typeface="Yu Gothic Medium" panose="020B0400000000000000" pitchFamily="34" charset="-128"/>
                <a:cs typeface="A-OTF Shin Maru Go Pr6N"/>
              </a:rPr>
              <a:t>し</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た</a:t>
            </a:r>
            <a:r>
              <a:rPr sz="900" spc="55" dirty="0">
                <a:solidFill>
                  <a:srgbClr val="231F20"/>
                </a:solidFill>
                <a:latin typeface="Yu Gothic Medium" panose="020B0400000000000000" pitchFamily="34" charset="-128"/>
                <a:ea typeface="Yu Gothic Medium" panose="020B0400000000000000" pitchFamily="34" charset="-128"/>
                <a:cs typeface="A-OTF Shin Maru Go Pr6N"/>
              </a:rPr>
              <a:t>市町村の </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窓口や医療機</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関</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に</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ご</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連</a:t>
            </a:r>
            <a:r>
              <a:rPr sz="900" spc="10" dirty="0">
                <a:solidFill>
                  <a:srgbClr val="231F20"/>
                </a:solidFill>
                <a:latin typeface="Yu Gothic Medium" panose="020B0400000000000000" pitchFamily="34" charset="-128"/>
                <a:ea typeface="Yu Gothic Medium" panose="020B0400000000000000" pitchFamily="34" charset="-128"/>
                <a:cs typeface="A-OTF Shin Maru Go Pr6N"/>
              </a:rPr>
              <a:t>絡</a:t>
            </a:r>
            <a:r>
              <a:rPr sz="900" spc="-50" dirty="0">
                <a:solidFill>
                  <a:srgbClr val="231F20"/>
                </a:solidFill>
                <a:latin typeface="Yu Gothic Medium" panose="020B0400000000000000" pitchFamily="34" charset="-128"/>
                <a:ea typeface="Yu Gothic Medium" panose="020B0400000000000000" pitchFamily="34" charset="-128"/>
                <a:cs typeface="A-OTF Shin Maru Go Pr6N"/>
              </a:rPr>
              <a:t>く</a:t>
            </a:r>
            <a:r>
              <a:rPr sz="900" spc="10" dirty="0">
                <a:solidFill>
                  <a:srgbClr val="231F20"/>
                </a:solidFill>
                <a:latin typeface="Yu Gothic Medium" panose="020B0400000000000000" pitchFamily="34" charset="-128"/>
                <a:ea typeface="Yu Gothic Medium" panose="020B0400000000000000" pitchFamily="34" charset="-128"/>
                <a:cs typeface="A-OTF Shin Maru Go Pr6N"/>
              </a:rPr>
              <a:t>だ</a:t>
            </a:r>
            <a:r>
              <a:rPr sz="900" spc="35" dirty="0">
                <a:solidFill>
                  <a:srgbClr val="231F20"/>
                </a:solidFill>
                <a:latin typeface="Yu Gothic Medium" panose="020B0400000000000000" pitchFamily="34" charset="-128"/>
                <a:ea typeface="Yu Gothic Medium" panose="020B0400000000000000" pitchFamily="34" charset="-128"/>
                <a:cs typeface="A-OTF Shin Maru Go Pr6N"/>
              </a:rPr>
              <a:t>さ</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い。</a:t>
            </a:r>
            <a:endParaRPr sz="900" dirty="0">
              <a:latin typeface="Yu Gothic Medium" panose="020B0400000000000000" pitchFamily="34" charset="-128"/>
              <a:ea typeface="Yu Gothic Medium" panose="020B0400000000000000" pitchFamily="34" charset="-128"/>
              <a:cs typeface="A-OTF Shin Maru Go Pr6N"/>
            </a:endParaRPr>
          </a:p>
          <a:p>
            <a:pPr marL="25400">
              <a:lnSpc>
                <a:spcPct val="100000"/>
              </a:lnSpc>
              <a:spcBef>
                <a:spcPts val="285"/>
              </a:spcBef>
            </a:pPr>
            <a:r>
              <a:rPr sz="900" spc="15" dirty="0">
                <a:solidFill>
                  <a:srgbClr val="231F20"/>
                </a:solidFill>
                <a:latin typeface="Yu Gothic Medium" panose="020B0400000000000000" pitchFamily="34" charset="-128"/>
                <a:ea typeface="Yu Gothic Medium" panose="020B0400000000000000" pitchFamily="34" charset="-128"/>
                <a:cs typeface="A-OTF Shin Maru Go Pr6N"/>
              </a:rPr>
              <a:t>※</a:t>
            </a:r>
            <a:r>
              <a:rPr sz="900" spc="-40" dirty="0">
                <a:solidFill>
                  <a:srgbClr val="231F20"/>
                </a:solidFill>
                <a:latin typeface="Yu Gothic Medium" panose="020B0400000000000000" pitchFamily="34" charset="-128"/>
                <a:ea typeface="Yu Gothic Medium" panose="020B0400000000000000" pitchFamily="34" charset="-128"/>
                <a:cs typeface="A-OTF Shin Maru Go Pr6N"/>
              </a:rPr>
              <a:t>ワ</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クチ</a:t>
            </a:r>
            <a:r>
              <a:rPr sz="900" spc="30" dirty="0">
                <a:solidFill>
                  <a:srgbClr val="231F20"/>
                </a:solidFill>
                <a:latin typeface="Yu Gothic Medium" panose="020B0400000000000000" pitchFamily="34" charset="-128"/>
                <a:ea typeface="Yu Gothic Medium" panose="020B0400000000000000" pitchFamily="34" charset="-128"/>
                <a:cs typeface="A-OTF Shin Maru Go Pr6N"/>
              </a:rPr>
              <a:t>ン</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接種の</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際</a:t>
            </a:r>
            <a:r>
              <a:rPr sz="900" spc="20" dirty="0">
                <a:solidFill>
                  <a:srgbClr val="231F20"/>
                </a:solidFill>
                <a:latin typeface="Yu Gothic Medium" panose="020B0400000000000000" pitchFamily="34" charset="-128"/>
                <a:ea typeface="Yu Gothic Medium" panose="020B0400000000000000" pitchFamily="34" charset="-128"/>
                <a:cs typeface="A-OTF Shin Maru Go Pr6N"/>
              </a:rPr>
              <a:t>に</a:t>
            </a:r>
            <a:r>
              <a:rPr sz="1500" b="1" u="sng" spc="75" baseline="2777" dirty="0">
                <a:solidFill>
                  <a:srgbClr val="F7941D"/>
                </a:solidFill>
                <a:latin typeface="Yu Gothic Medium" panose="020B0400000000000000" pitchFamily="34" charset="-128"/>
                <a:ea typeface="Yu Gothic Medium" panose="020B0400000000000000" pitchFamily="34" charset="-128"/>
                <a:cs typeface="A-OTF Shin Maru Go Pr6N"/>
              </a:rPr>
              <a:t>速や</a:t>
            </a:r>
            <a:r>
              <a:rPr sz="1500" b="1" u="sng" spc="52" baseline="2777" dirty="0">
                <a:solidFill>
                  <a:srgbClr val="F7941D"/>
                </a:solidFill>
                <a:latin typeface="Yu Gothic Medium" panose="020B0400000000000000" pitchFamily="34" charset="-128"/>
                <a:ea typeface="Yu Gothic Medium" panose="020B0400000000000000" pitchFamily="34" charset="-128"/>
                <a:cs typeface="A-OTF Shin Maru Go Pr6N"/>
              </a:rPr>
              <a:t>か</a:t>
            </a:r>
            <a:r>
              <a:rPr sz="1500" b="1" u="sng" spc="37" baseline="2777" dirty="0">
                <a:solidFill>
                  <a:srgbClr val="F7941D"/>
                </a:solidFill>
                <a:latin typeface="Yu Gothic Medium" panose="020B0400000000000000" pitchFamily="34" charset="-128"/>
                <a:ea typeface="Yu Gothic Medium" panose="020B0400000000000000" pitchFamily="34" charset="-128"/>
                <a:cs typeface="A-OTF Shin Maru Go Pr6N"/>
              </a:rPr>
              <a:t>に</a:t>
            </a:r>
            <a:r>
              <a:rPr sz="1500" b="1" u="sng" spc="60" baseline="2777" dirty="0">
                <a:solidFill>
                  <a:srgbClr val="F7941D"/>
                </a:solidFill>
                <a:latin typeface="Yu Gothic Medium" panose="020B0400000000000000" pitchFamily="34" charset="-128"/>
                <a:ea typeface="Yu Gothic Medium" panose="020B0400000000000000" pitchFamily="34" charset="-128"/>
                <a:cs typeface="A-OTF Shin Maru Go Pr6N"/>
              </a:rPr>
              <a:t>肩</a:t>
            </a:r>
            <a:r>
              <a:rPr sz="1500" b="1" u="sng" spc="52" baseline="2777" dirty="0">
                <a:solidFill>
                  <a:srgbClr val="F7941D"/>
                </a:solidFill>
                <a:latin typeface="Yu Gothic Medium" panose="020B0400000000000000" pitchFamily="34" charset="-128"/>
                <a:ea typeface="Yu Gothic Medium" panose="020B0400000000000000" pitchFamily="34" charset="-128"/>
                <a:cs typeface="A-OTF Shin Maru Go Pr6N"/>
              </a:rPr>
              <a:t>を</a:t>
            </a:r>
            <a:r>
              <a:rPr sz="1500" b="1" u="sng" spc="75" baseline="2777" dirty="0">
                <a:solidFill>
                  <a:srgbClr val="F7941D"/>
                </a:solidFill>
                <a:latin typeface="Yu Gothic Medium" panose="020B0400000000000000" pitchFamily="34" charset="-128"/>
                <a:ea typeface="Yu Gothic Medium" panose="020B0400000000000000" pitchFamily="34" charset="-128"/>
                <a:cs typeface="A-OTF Shin Maru Go Pr6N"/>
              </a:rPr>
              <a:t>出</a:t>
            </a:r>
            <a:r>
              <a:rPr sz="1500" b="1" u="sng" spc="60" baseline="2777" dirty="0">
                <a:solidFill>
                  <a:srgbClr val="F7941D"/>
                </a:solidFill>
                <a:latin typeface="Yu Gothic Medium" panose="020B0400000000000000" pitchFamily="34" charset="-128"/>
                <a:ea typeface="Yu Gothic Medium" panose="020B0400000000000000" pitchFamily="34" charset="-128"/>
                <a:cs typeface="A-OTF Shin Maru Go Pr6N"/>
              </a:rPr>
              <a:t>せ</a:t>
            </a:r>
            <a:r>
              <a:rPr sz="1500" b="1" u="sng" spc="30" baseline="2777" dirty="0">
                <a:solidFill>
                  <a:srgbClr val="F7941D"/>
                </a:solidFill>
                <a:latin typeface="Yu Gothic Medium" panose="020B0400000000000000" pitchFamily="34" charset="-128"/>
                <a:ea typeface="Yu Gothic Medium" panose="020B0400000000000000" pitchFamily="34" charset="-128"/>
                <a:cs typeface="A-OTF Shin Maru Go Pr6N"/>
              </a:rPr>
              <a:t>る</a:t>
            </a:r>
            <a:r>
              <a:rPr sz="1500" b="1" u="sng" spc="75" baseline="2777" dirty="0">
                <a:solidFill>
                  <a:srgbClr val="F7941D"/>
                </a:solidFill>
                <a:latin typeface="Yu Gothic Medium" panose="020B0400000000000000" pitchFamily="34" charset="-128"/>
                <a:ea typeface="Yu Gothic Medium" panose="020B0400000000000000" pitchFamily="34" charset="-128"/>
                <a:cs typeface="A-OTF Shin Maru Go Pr6N"/>
              </a:rPr>
              <a:t>服装</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でお</a:t>
            </a:r>
            <a:r>
              <a:rPr sz="900" spc="-5" dirty="0">
                <a:solidFill>
                  <a:srgbClr val="231F20"/>
                </a:solidFill>
                <a:latin typeface="Yu Gothic Medium" panose="020B0400000000000000" pitchFamily="34" charset="-128"/>
                <a:ea typeface="Yu Gothic Medium" panose="020B0400000000000000" pitchFamily="34" charset="-128"/>
                <a:cs typeface="A-OTF Shin Maru Go Pr6N"/>
              </a:rPr>
              <a:t>越</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し</a:t>
            </a:r>
            <a:r>
              <a:rPr sz="900" spc="35" dirty="0">
                <a:solidFill>
                  <a:srgbClr val="231F20"/>
                </a:solidFill>
                <a:latin typeface="Yu Gothic Medium" panose="020B0400000000000000" pitchFamily="34" charset="-128"/>
                <a:ea typeface="Yu Gothic Medium" panose="020B0400000000000000" pitchFamily="34" charset="-128"/>
                <a:cs typeface="A-OTF Shin Maru Go Pr6N"/>
              </a:rPr>
              <a:t>い</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た</a:t>
            </a:r>
            <a:r>
              <a:rPr sz="900" dirty="0">
                <a:solidFill>
                  <a:srgbClr val="231F20"/>
                </a:solidFill>
                <a:latin typeface="Yu Gothic Medium" panose="020B0400000000000000" pitchFamily="34" charset="-128"/>
                <a:ea typeface="Yu Gothic Medium" panose="020B0400000000000000" pitchFamily="34" charset="-128"/>
                <a:cs typeface="A-OTF Shin Maru Go Pr6N"/>
              </a:rPr>
              <a:t>だ</a:t>
            </a:r>
            <a:r>
              <a:rPr sz="900" spc="-55" dirty="0">
                <a:solidFill>
                  <a:srgbClr val="231F20"/>
                </a:solidFill>
                <a:latin typeface="Yu Gothic Medium" panose="020B0400000000000000" pitchFamily="34" charset="-128"/>
                <a:ea typeface="Yu Gothic Medium" panose="020B0400000000000000" pitchFamily="34" charset="-128"/>
                <a:cs typeface="A-OTF Shin Maru Go Pr6N"/>
              </a:rPr>
              <a:t>く</a:t>
            </a:r>
            <a:r>
              <a:rPr sz="900" spc="-5" dirty="0">
                <a:solidFill>
                  <a:srgbClr val="231F20"/>
                </a:solidFill>
                <a:latin typeface="Yu Gothic Medium" panose="020B0400000000000000" pitchFamily="34" charset="-128"/>
                <a:ea typeface="Yu Gothic Medium" panose="020B0400000000000000" pitchFamily="34" charset="-128"/>
                <a:cs typeface="A-OTF Shin Maru Go Pr6N"/>
              </a:rPr>
              <a:t>よ</a:t>
            </a:r>
            <a:r>
              <a:rPr sz="900" spc="-10" dirty="0">
                <a:solidFill>
                  <a:srgbClr val="231F20"/>
                </a:solidFill>
                <a:latin typeface="Yu Gothic Medium" panose="020B0400000000000000" pitchFamily="34" charset="-128"/>
                <a:ea typeface="Yu Gothic Medium" panose="020B0400000000000000" pitchFamily="34" charset="-128"/>
                <a:cs typeface="A-OTF Shin Maru Go Pr6N"/>
              </a:rPr>
              <a:t>う</a:t>
            </a:r>
            <a:r>
              <a:rPr sz="900" spc="-380" dirty="0">
                <a:solidFill>
                  <a:srgbClr val="231F20"/>
                </a:solidFill>
                <a:latin typeface="Yu Gothic Medium" panose="020B0400000000000000" pitchFamily="34" charset="-128"/>
                <a:ea typeface="Yu Gothic Medium" panose="020B0400000000000000" pitchFamily="34" charset="-128"/>
                <a:cs typeface="A-OTF Shin Maru Go Pr6N"/>
              </a:rPr>
              <a:t>、</a:t>
            </a:r>
            <a:r>
              <a:rPr sz="900" spc="25" dirty="0">
                <a:solidFill>
                  <a:srgbClr val="231F20"/>
                </a:solidFill>
                <a:latin typeface="Yu Gothic Medium" panose="020B0400000000000000" pitchFamily="34" charset="-128"/>
                <a:ea typeface="Yu Gothic Medium" panose="020B0400000000000000" pitchFamily="34" charset="-128"/>
                <a:cs typeface="A-OTF Shin Maru Go Pr6N"/>
              </a:rPr>
              <a:t>ご</a:t>
            </a:r>
            <a:r>
              <a:rPr sz="900" spc="45" dirty="0">
                <a:solidFill>
                  <a:srgbClr val="231F20"/>
                </a:solidFill>
                <a:latin typeface="Yu Gothic Medium" panose="020B0400000000000000" pitchFamily="34" charset="-128"/>
                <a:ea typeface="Yu Gothic Medium" panose="020B0400000000000000" pitchFamily="34" charset="-128"/>
                <a:cs typeface="A-OTF Shin Maru Go Pr6N"/>
              </a:rPr>
              <a:t>配慮の程お願い</a:t>
            </a:r>
            <a:r>
              <a:rPr sz="900" spc="35" dirty="0">
                <a:solidFill>
                  <a:srgbClr val="231F20"/>
                </a:solidFill>
                <a:latin typeface="Yu Gothic Medium" panose="020B0400000000000000" pitchFamily="34" charset="-128"/>
                <a:ea typeface="Yu Gothic Medium" panose="020B0400000000000000" pitchFamily="34" charset="-128"/>
                <a:cs typeface="A-OTF Shin Maru Go Pr6N"/>
              </a:rPr>
              <a:t>い</a:t>
            </a:r>
            <a:r>
              <a:rPr sz="900" spc="-15" dirty="0">
                <a:solidFill>
                  <a:srgbClr val="231F20"/>
                </a:solidFill>
                <a:latin typeface="Yu Gothic Medium" panose="020B0400000000000000" pitchFamily="34" charset="-128"/>
                <a:ea typeface="Yu Gothic Medium" panose="020B0400000000000000" pitchFamily="34" charset="-128"/>
                <a:cs typeface="A-OTF Shin Maru Go Pr6N"/>
              </a:rPr>
              <a:t>た</a:t>
            </a:r>
            <a:r>
              <a:rPr sz="900" dirty="0">
                <a:solidFill>
                  <a:srgbClr val="231F20"/>
                </a:solidFill>
                <a:latin typeface="Yu Gothic Medium" panose="020B0400000000000000" pitchFamily="34" charset="-128"/>
                <a:ea typeface="Yu Gothic Medium" panose="020B0400000000000000" pitchFamily="34" charset="-128"/>
                <a:cs typeface="A-OTF Shin Maru Go Pr6N"/>
              </a:rPr>
              <a:t>し</a:t>
            </a:r>
            <a:r>
              <a:rPr sz="900" spc="-10" dirty="0">
                <a:solidFill>
                  <a:srgbClr val="231F20"/>
                </a:solidFill>
                <a:latin typeface="Yu Gothic Medium" panose="020B0400000000000000" pitchFamily="34" charset="-128"/>
                <a:ea typeface="Yu Gothic Medium" panose="020B0400000000000000" pitchFamily="34" charset="-128"/>
                <a:cs typeface="A-OTF Shin Maru Go Pr6N"/>
              </a:rPr>
              <a:t>ま</a:t>
            </a:r>
            <a:r>
              <a:rPr sz="900" spc="35" dirty="0">
                <a:solidFill>
                  <a:srgbClr val="231F20"/>
                </a:solidFill>
                <a:latin typeface="Yu Gothic Medium" panose="020B0400000000000000" pitchFamily="34" charset="-128"/>
                <a:ea typeface="Yu Gothic Medium" panose="020B0400000000000000" pitchFamily="34" charset="-128"/>
                <a:cs typeface="A-OTF Shin Maru Go Pr6N"/>
              </a:rPr>
              <a:t>す</a:t>
            </a:r>
            <a:r>
              <a:rPr sz="900" dirty="0">
                <a:solidFill>
                  <a:srgbClr val="231F20"/>
                </a:solidFill>
                <a:latin typeface="Yu Gothic Medium" panose="020B0400000000000000" pitchFamily="34" charset="-128"/>
                <a:ea typeface="Yu Gothic Medium" panose="020B0400000000000000" pitchFamily="34" charset="-128"/>
                <a:cs typeface="A-OTF Shin Maru Go Pr6N"/>
              </a:rPr>
              <a:t>。</a:t>
            </a:r>
            <a:endParaRPr sz="900" dirty="0">
              <a:latin typeface="Yu Gothic Medium" panose="020B0400000000000000" pitchFamily="34" charset="-128"/>
              <a:ea typeface="Yu Gothic Medium" panose="020B0400000000000000" pitchFamily="34" charset="-128"/>
              <a:cs typeface="A-OTF Shin Maru Go Pr6N"/>
            </a:endParaRPr>
          </a:p>
        </p:txBody>
      </p:sp>
      <p:sp>
        <p:nvSpPr>
          <p:cNvPr id="53" name="object 12">
            <a:extLst>
              <a:ext uri="{FF2B5EF4-FFF2-40B4-BE49-F238E27FC236}">
                <a16:creationId xmlns:a16="http://schemas.microsoft.com/office/drawing/2014/main" id="{131ABDBE-26A3-4E4F-B1BD-8251D1872295}"/>
              </a:ext>
            </a:extLst>
          </p:cNvPr>
          <p:cNvSpPr txBox="1"/>
          <p:nvPr/>
        </p:nvSpPr>
        <p:spPr>
          <a:xfrm>
            <a:off x="5790541" y="9037435"/>
            <a:ext cx="1252174" cy="107722"/>
          </a:xfrm>
          <a:prstGeom prst="rect">
            <a:avLst/>
          </a:prstGeom>
        </p:spPr>
        <p:txBody>
          <a:bodyPr vert="horz" wrap="square" lIns="0" tIns="0" rIns="0" bIns="0" rtlCol="0">
            <a:spAutoFit/>
          </a:bodyPr>
          <a:lstStyle/>
          <a:p>
            <a:pPr marR="217804" algn="r">
              <a:lnSpc>
                <a:spcPct val="100000"/>
              </a:lnSpc>
              <a:spcBef>
                <a:spcPts val="1095"/>
              </a:spcBef>
            </a:pPr>
            <a:r>
              <a:rPr lang="ja-JP" altLang="en-US" sz="700" spc="20">
                <a:solidFill>
                  <a:srgbClr val="231F20"/>
                </a:solidFill>
                <a:latin typeface="Yu Gothic Medium" panose="020B0400000000000000" pitchFamily="34" charset="-128"/>
                <a:ea typeface="Yu Gothic Medium" panose="020B0400000000000000" pitchFamily="34" charset="-128"/>
                <a:cs typeface="A-OTF Shin Maru Go Pr6N"/>
              </a:rPr>
              <a:t>マイ</a:t>
            </a:r>
            <a:r>
              <a:rPr lang="ja-JP" altLang="en-US" sz="700" spc="10">
                <a:solidFill>
                  <a:srgbClr val="231F20"/>
                </a:solidFill>
                <a:latin typeface="Yu Gothic Medium" panose="020B0400000000000000" pitchFamily="34" charset="-128"/>
                <a:ea typeface="Yu Gothic Medium" panose="020B0400000000000000" pitchFamily="34" charset="-128"/>
                <a:cs typeface="A-OTF Shin Maru Go Pr6N"/>
              </a:rPr>
              <a:t>ナ</a:t>
            </a:r>
            <a:r>
              <a:rPr lang="ja-JP" altLang="en-US" sz="700" spc="40">
                <a:solidFill>
                  <a:srgbClr val="231F20"/>
                </a:solidFill>
                <a:latin typeface="Yu Gothic Medium" panose="020B0400000000000000" pitchFamily="34" charset="-128"/>
                <a:ea typeface="Yu Gothic Medium" panose="020B0400000000000000" pitchFamily="34" charset="-128"/>
                <a:cs typeface="A-OTF Shin Maru Go Pr6N"/>
              </a:rPr>
              <a:t>ン</a:t>
            </a:r>
            <a:r>
              <a:rPr lang="ja-JP" altLang="en-US" sz="700" spc="45">
                <a:solidFill>
                  <a:srgbClr val="231F20"/>
                </a:solidFill>
                <a:latin typeface="Yu Gothic Medium" panose="020B0400000000000000" pitchFamily="34" charset="-128"/>
                <a:ea typeface="Yu Gothic Medium" panose="020B0400000000000000" pitchFamily="34" charset="-128"/>
                <a:cs typeface="A-OTF Shin Maru Go Pr6N"/>
              </a:rPr>
              <a:t>バ</a:t>
            </a:r>
            <a:r>
              <a:rPr lang="ja-JP" altLang="en-US" sz="700" spc="25">
                <a:solidFill>
                  <a:srgbClr val="231F20"/>
                </a:solidFill>
                <a:latin typeface="Yu Gothic Medium" panose="020B0400000000000000" pitchFamily="34" charset="-128"/>
                <a:ea typeface="Yu Gothic Medium" panose="020B0400000000000000" pitchFamily="34" charset="-128"/>
                <a:cs typeface="A-OTF Shin Maru Go Pr6N"/>
              </a:rPr>
              <a:t>ーカ</a:t>
            </a:r>
            <a:r>
              <a:rPr lang="ja-JP" altLang="en-US" sz="700" spc="-65">
                <a:solidFill>
                  <a:srgbClr val="231F20"/>
                </a:solidFill>
                <a:latin typeface="Yu Gothic Medium" panose="020B0400000000000000" pitchFamily="34" charset="-128"/>
                <a:ea typeface="Yu Gothic Medium" panose="020B0400000000000000" pitchFamily="34" charset="-128"/>
                <a:cs typeface="A-OTF Shin Maru Go Pr6N"/>
              </a:rPr>
              <a:t>ー</a:t>
            </a:r>
            <a:r>
              <a:rPr lang="ja-JP" altLang="en-US" sz="700">
                <a:solidFill>
                  <a:srgbClr val="231F20"/>
                </a:solidFill>
                <a:latin typeface="Yu Gothic Medium" panose="020B0400000000000000" pitchFamily="34" charset="-128"/>
                <a:ea typeface="Yu Gothic Medium" panose="020B0400000000000000" pitchFamily="34" charset="-128"/>
                <a:cs typeface="A-OTF Shin Maru Go Pr6N"/>
              </a:rPr>
              <a:t>ド</a:t>
            </a:r>
            <a:r>
              <a:rPr lang="ja-JP" altLang="en-US" sz="700" spc="-35">
                <a:solidFill>
                  <a:srgbClr val="231F20"/>
                </a:solidFill>
                <a:latin typeface="Yu Gothic Medium" panose="020B0400000000000000" pitchFamily="34" charset="-128"/>
                <a:ea typeface="Yu Gothic Medium" panose="020B0400000000000000" pitchFamily="34" charset="-128"/>
                <a:cs typeface="A-OTF Shin Maru Go Pr6N"/>
              </a:rPr>
              <a:t> </a:t>
            </a:r>
            <a:r>
              <a:rPr lang="ja-JP" altLang="en-US" sz="700">
                <a:solidFill>
                  <a:srgbClr val="231F20"/>
                </a:solidFill>
                <a:latin typeface="Yu Gothic Medium" panose="020B0400000000000000" pitchFamily="34" charset="-128"/>
                <a:ea typeface="Yu Gothic Medium" panose="020B0400000000000000" pitchFamily="34" charset="-128"/>
                <a:cs typeface="A-OTF Shin Maru Go Pr6N"/>
              </a:rPr>
              <a:t>等</a:t>
            </a:r>
            <a:endParaRPr lang="ja-JP" altLang="en-US" sz="700" dirty="0">
              <a:latin typeface="Yu Gothic Medium" panose="020B0400000000000000" pitchFamily="34" charset="-128"/>
              <a:ea typeface="Yu Gothic Medium" panose="020B0400000000000000" pitchFamily="34" charset="-128"/>
              <a:cs typeface="A-OTF Shin Maru Go Pr6N"/>
            </a:endParaRPr>
          </a:p>
        </p:txBody>
      </p:sp>
      <p:sp>
        <p:nvSpPr>
          <p:cNvPr id="54" name="object 11">
            <a:extLst>
              <a:ext uri="{FF2B5EF4-FFF2-40B4-BE49-F238E27FC236}">
                <a16:creationId xmlns:a16="http://schemas.microsoft.com/office/drawing/2014/main" id="{A1D2C849-B615-8047-A06C-85DF73302A57}"/>
              </a:ext>
            </a:extLst>
          </p:cNvPr>
          <p:cNvSpPr txBox="1"/>
          <p:nvPr/>
        </p:nvSpPr>
        <p:spPr>
          <a:xfrm>
            <a:off x="546273" y="8538828"/>
            <a:ext cx="675053" cy="397545"/>
          </a:xfrm>
          <a:prstGeom prst="rect">
            <a:avLst/>
          </a:prstGeom>
        </p:spPr>
        <p:txBody>
          <a:bodyPr vert="horz" wrap="square" lIns="0" tIns="0" rIns="0" bIns="0" rtlCol="0">
            <a:spAutoFit/>
          </a:bodyPr>
          <a:lstStyle/>
          <a:p>
            <a:pPr marL="176530">
              <a:lnSpc>
                <a:spcPct val="100000"/>
              </a:lnSpc>
              <a:spcBef>
                <a:spcPts val="465"/>
              </a:spcBef>
              <a:tabLst>
                <a:tab pos="746760" algn="l"/>
              </a:tabLst>
            </a:pPr>
            <a:r>
              <a:rPr sz="900" b="1" spc="25" dirty="0">
                <a:solidFill>
                  <a:schemeClr val="bg1"/>
                </a:solidFill>
                <a:latin typeface="游ゴシック" panose="020B0400000000000000" pitchFamily="50" charset="-128"/>
                <a:ea typeface="游ゴシック" panose="020B0400000000000000" pitchFamily="50" charset="-128"/>
                <a:cs typeface="ShinMGoPr6N-Medium"/>
              </a:rPr>
              <a:t>当日</a:t>
            </a:r>
            <a:r>
              <a:rPr sz="900" b="1" dirty="0">
                <a:solidFill>
                  <a:schemeClr val="bg1"/>
                </a:solidFill>
                <a:latin typeface="游ゴシック" panose="020B0400000000000000" pitchFamily="50" charset="-128"/>
                <a:ea typeface="游ゴシック" panose="020B0400000000000000" pitchFamily="50" charset="-128"/>
                <a:cs typeface="ShinMGoPr6N-Medium"/>
              </a:rPr>
              <a:t>の</a:t>
            </a:r>
            <a:endParaRPr sz="1100" b="1" dirty="0">
              <a:solidFill>
                <a:schemeClr val="bg1"/>
              </a:solidFill>
              <a:latin typeface="游ゴシック" panose="020B0400000000000000" pitchFamily="50" charset="-128"/>
              <a:ea typeface="游ゴシック" panose="020B0400000000000000" pitchFamily="50" charset="-128"/>
              <a:cs typeface="A-OTF Shin Maru Go Pr6N"/>
            </a:endParaRPr>
          </a:p>
          <a:p>
            <a:pPr marL="176530">
              <a:lnSpc>
                <a:spcPct val="100000"/>
              </a:lnSpc>
              <a:spcBef>
                <a:spcPts val="365"/>
              </a:spcBef>
              <a:tabLst>
                <a:tab pos="746760" algn="l"/>
              </a:tabLst>
            </a:pPr>
            <a:r>
              <a:rPr sz="1350" b="1" spc="37" baseline="15432" dirty="0">
                <a:solidFill>
                  <a:schemeClr val="bg1"/>
                </a:solidFill>
                <a:latin typeface="游ゴシック" panose="020B0400000000000000" pitchFamily="50" charset="-128"/>
                <a:ea typeface="游ゴシック" panose="020B0400000000000000" pitchFamily="50" charset="-128"/>
                <a:cs typeface="ShinMGoPr6N-Medium"/>
              </a:rPr>
              <a:t>持ち</a:t>
            </a:r>
            <a:r>
              <a:rPr sz="1350" b="1" baseline="15432" dirty="0">
                <a:solidFill>
                  <a:schemeClr val="bg1"/>
                </a:solidFill>
                <a:latin typeface="游ゴシック" panose="020B0400000000000000" pitchFamily="50" charset="-128"/>
                <a:ea typeface="游ゴシック" panose="020B0400000000000000" pitchFamily="50" charset="-128"/>
                <a:cs typeface="ShinMGoPr6N-Medium"/>
              </a:rPr>
              <a:t>物</a:t>
            </a:r>
            <a:endParaRPr sz="1100" b="1" dirty="0">
              <a:solidFill>
                <a:schemeClr val="bg1"/>
              </a:solidFill>
              <a:latin typeface="游ゴシック" panose="020B0400000000000000" pitchFamily="50" charset="-128"/>
              <a:ea typeface="游ゴシック" panose="020B0400000000000000" pitchFamily="50" charset="-128"/>
              <a:cs typeface="ShinMGoPr6N-Medium"/>
            </a:endParaRPr>
          </a:p>
        </p:txBody>
      </p:sp>
      <p:grpSp>
        <p:nvGrpSpPr>
          <p:cNvPr id="42" name="グループ化 41">
            <a:extLst>
              <a:ext uri="{FF2B5EF4-FFF2-40B4-BE49-F238E27FC236}">
                <a16:creationId xmlns:a16="http://schemas.microsoft.com/office/drawing/2014/main" id="{1E65CD50-B0F8-EE46-8E8A-8195640B017A}"/>
              </a:ext>
            </a:extLst>
          </p:cNvPr>
          <p:cNvGrpSpPr/>
          <p:nvPr/>
        </p:nvGrpSpPr>
        <p:grpSpPr>
          <a:xfrm>
            <a:off x="3922344" y="4678679"/>
            <a:ext cx="3060065" cy="1044575"/>
            <a:chOff x="3922344" y="4420273"/>
            <a:chExt cx="3060065" cy="1044575"/>
          </a:xfrm>
        </p:grpSpPr>
        <p:sp>
          <p:nvSpPr>
            <p:cNvPr id="5" name="object 5"/>
            <p:cNvSpPr/>
            <p:nvPr/>
          </p:nvSpPr>
          <p:spPr>
            <a:xfrm>
              <a:off x="3922344" y="4420273"/>
              <a:ext cx="3060065" cy="1044575"/>
            </a:xfrm>
            <a:custGeom>
              <a:avLst/>
              <a:gdLst/>
              <a:ahLst/>
              <a:cxnLst/>
              <a:rect l="l" t="t" r="r" b="b"/>
              <a:pathLst>
                <a:path w="3060065" h="1044575">
                  <a:moveTo>
                    <a:pt x="3059988" y="1044003"/>
                  </a:moveTo>
                  <a:lnTo>
                    <a:pt x="2015985" y="1044003"/>
                  </a:lnTo>
                  <a:lnTo>
                    <a:pt x="2015985" y="0"/>
                  </a:lnTo>
                  <a:lnTo>
                    <a:pt x="3059988" y="0"/>
                  </a:lnTo>
                  <a:lnTo>
                    <a:pt x="3059988" y="1044003"/>
                  </a:lnTo>
                  <a:close/>
                </a:path>
                <a:path w="3060065" h="1044575">
                  <a:moveTo>
                    <a:pt x="3059988" y="1044003"/>
                  </a:moveTo>
                  <a:lnTo>
                    <a:pt x="0" y="1044003"/>
                  </a:lnTo>
                  <a:lnTo>
                    <a:pt x="0" y="0"/>
                  </a:lnTo>
                  <a:lnTo>
                    <a:pt x="3059988" y="0"/>
                  </a:lnTo>
                  <a:lnTo>
                    <a:pt x="3059988" y="1044003"/>
                  </a:lnTo>
                  <a:close/>
                </a:path>
              </a:pathLst>
            </a:custGeom>
            <a:ln w="11620">
              <a:solidFill>
                <a:srgbClr val="050100"/>
              </a:solidFill>
            </a:ln>
          </p:spPr>
          <p:txBody>
            <a:bodyPr wrap="square" lIns="0" tIns="0" rIns="0" bIns="0" rtlCol="0"/>
            <a:lstStyle/>
            <a:p>
              <a:endParaRPr/>
            </a:p>
          </p:txBody>
        </p:sp>
        <p:sp>
          <p:nvSpPr>
            <p:cNvPr id="7" name="object 7"/>
            <p:cNvSpPr/>
            <p:nvPr/>
          </p:nvSpPr>
          <p:spPr>
            <a:xfrm>
              <a:off x="5938335" y="4420273"/>
              <a:ext cx="1043997" cy="1043990"/>
            </a:xfrm>
            <a:prstGeom prst="rect">
              <a:avLst/>
            </a:prstGeom>
            <a:blipFill>
              <a:blip r:embed="rId2" cstate="print"/>
              <a:stretch>
                <a:fillRect/>
              </a:stretch>
            </a:blipFill>
          </p:spPr>
          <p:txBody>
            <a:bodyPr wrap="square" lIns="0" tIns="0" rIns="0" bIns="0" rtlCol="0"/>
            <a:lstStyle/>
            <a:p>
              <a:endParaRPr/>
            </a:p>
          </p:txBody>
        </p:sp>
        <p:sp>
          <p:nvSpPr>
            <p:cNvPr id="25" name="object 6">
              <a:extLst>
                <a:ext uri="{FF2B5EF4-FFF2-40B4-BE49-F238E27FC236}">
                  <a16:creationId xmlns:a16="http://schemas.microsoft.com/office/drawing/2014/main" id="{9C45F1CA-E425-834B-AA15-DE27F4C4B458}"/>
                </a:ext>
              </a:extLst>
            </p:cNvPr>
            <p:cNvSpPr txBox="1"/>
            <p:nvPr/>
          </p:nvSpPr>
          <p:spPr>
            <a:xfrm>
              <a:off x="4098776" y="4570064"/>
              <a:ext cx="1695450" cy="410369"/>
            </a:xfrm>
            <a:prstGeom prst="rect">
              <a:avLst/>
            </a:prstGeom>
          </p:spPr>
          <p:txBody>
            <a:bodyPr vert="horz" wrap="square" lIns="0" tIns="50800" rIns="0" bIns="0" rtlCol="0">
              <a:spAutoFit/>
            </a:bodyPr>
            <a:lstStyle/>
            <a:p>
              <a:pPr algn="ctr">
                <a:lnSpc>
                  <a:spcPct val="100000"/>
                </a:lnSpc>
                <a:spcBef>
                  <a:spcPts val="400"/>
                </a:spcBef>
              </a:pPr>
              <a:r>
                <a:rPr sz="900" b="1" spc="60" dirty="0">
                  <a:solidFill>
                    <a:srgbClr val="231F20"/>
                  </a:solidFill>
                  <a:latin typeface="Yu Gothic" panose="020B0400000000000000" pitchFamily="34" charset="-128"/>
                  <a:ea typeface="Yu Gothic" panose="020B0400000000000000" pitchFamily="34" charset="-128"/>
                  <a:cs typeface="ShinMGoPr6N-Medium"/>
                </a:rPr>
                <a:t>接種総合案内</a:t>
              </a:r>
              <a:r>
                <a:rPr sz="900" b="1" spc="50" dirty="0">
                  <a:solidFill>
                    <a:srgbClr val="231F20"/>
                  </a:solidFill>
                  <a:latin typeface="Yu Gothic" panose="020B0400000000000000" pitchFamily="34" charset="-128"/>
                  <a:ea typeface="Yu Gothic" panose="020B0400000000000000" pitchFamily="34" charset="-128"/>
                  <a:cs typeface="ShinMGoPr6N-Medium"/>
                </a:rPr>
                <a:t>サ</a:t>
              </a:r>
              <a:r>
                <a:rPr sz="900" b="1" spc="-120" dirty="0">
                  <a:solidFill>
                    <a:srgbClr val="231F20"/>
                  </a:solidFill>
                  <a:latin typeface="Yu Gothic" panose="020B0400000000000000" pitchFamily="34" charset="-128"/>
                  <a:ea typeface="Yu Gothic" panose="020B0400000000000000" pitchFamily="34" charset="-128"/>
                  <a:cs typeface="ShinMGoPr6N-Medium"/>
                </a:rPr>
                <a:t>イ</a:t>
              </a:r>
              <a:r>
                <a:rPr sz="900" b="1" dirty="0">
                  <a:solidFill>
                    <a:srgbClr val="231F20"/>
                  </a:solidFill>
                  <a:latin typeface="Yu Gothic" panose="020B0400000000000000" pitchFamily="34" charset="-128"/>
                  <a:ea typeface="Yu Gothic" panose="020B0400000000000000" pitchFamily="34" charset="-128"/>
                  <a:cs typeface="ShinMGoPr6N-Medium"/>
                </a:rPr>
                <a:t>ト</a:t>
              </a:r>
              <a:endParaRPr sz="900" b="1" dirty="0">
                <a:latin typeface="Yu Gothic" panose="020B0400000000000000" pitchFamily="34" charset="-128"/>
                <a:ea typeface="Yu Gothic" panose="020B0400000000000000" pitchFamily="34" charset="-128"/>
                <a:cs typeface="ShinMGoPr6N-Medium"/>
              </a:endParaRPr>
            </a:p>
            <a:p>
              <a:pPr marL="23495" algn="ctr">
                <a:lnSpc>
                  <a:spcPct val="100000"/>
                </a:lnSpc>
                <a:spcBef>
                  <a:spcPts val="370"/>
                </a:spcBef>
              </a:pPr>
              <a:r>
                <a:rPr sz="1100" b="1" spc="30" dirty="0">
                  <a:solidFill>
                    <a:srgbClr val="231F20"/>
                  </a:solidFill>
                  <a:latin typeface="Yu Gothic" panose="020B0400000000000000" pitchFamily="34" charset="-128"/>
                  <a:ea typeface="Yu Gothic" panose="020B0400000000000000" pitchFamily="34" charset="-128"/>
                  <a:cs typeface="ShinMGoPr6N-Medium"/>
                </a:rPr>
                <a:t>「</a:t>
              </a:r>
              <a:r>
                <a:rPr sz="1100" b="1" spc="45" dirty="0">
                  <a:solidFill>
                    <a:srgbClr val="231F20"/>
                  </a:solidFill>
                  <a:latin typeface="Yu Gothic" panose="020B0400000000000000" pitchFamily="34" charset="-128"/>
                  <a:ea typeface="Yu Gothic" panose="020B0400000000000000" pitchFamily="34" charset="-128"/>
                  <a:cs typeface="ShinMGoPr6N-Medium"/>
                </a:rPr>
                <a:t>コ</a:t>
              </a:r>
              <a:r>
                <a:rPr sz="1100" b="1" spc="55" dirty="0">
                  <a:solidFill>
                    <a:srgbClr val="231F20"/>
                  </a:solidFill>
                  <a:latin typeface="Yu Gothic" panose="020B0400000000000000" pitchFamily="34" charset="-128"/>
                  <a:ea typeface="Yu Gothic" panose="020B0400000000000000" pitchFamily="34" charset="-128"/>
                  <a:cs typeface="ShinMGoPr6N-Medium"/>
                </a:rPr>
                <a:t>ロ</a:t>
              </a:r>
              <a:r>
                <a:rPr sz="1100" b="1" spc="35" dirty="0">
                  <a:solidFill>
                    <a:srgbClr val="231F20"/>
                  </a:solidFill>
                  <a:latin typeface="Yu Gothic" panose="020B0400000000000000" pitchFamily="34" charset="-128"/>
                  <a:ea typeface="Yu Gothic" panose="020B0400000000000000" pitchFamily="34" charset="-128"/>
                  <a:cs typeface="ShinMGoPr6N-Medium"/>
                </a:rPr>
                <a:t>ナ</a:t>
              </a:r>
              <a:r>
                <a:rPr sz="1100" b="1" spc="-25" dirty="0">
                  <a:solidFill>
                    <a:srgbClr val="231F20"/>
                  </a:solidFill>
                  <a:latin typeface="Yu Gothic" panose="020B0400000000000000" pitchFamily="34" charset="-128"/>
                  <a:ea typeface="Yu Gothic" panose="020B0400000000000000" pitchFamily="34" charset="-128"/>
                  <a:cs typeface="ShinMGoPr6N-Medium"/>
                </a:rPr>
                <a:t>ワ</a:t>
              </a:r>
              <a:r>
                <a:rPr sz="1100" b="1" spc="10" dirty="0">
                  <a:solidFill>
                    <a:srgbClr val="231F20"/>
                  </a:solidFill>
                  <a:latin typeface="Yu Gothic" panose="020B0400000000000000" pitchFamily="34" charset="-128"/>
                  <a:ea typeface="Yu Gothic" panose="020B0400000000000000" pitchFamily="34" charset="-128"/>
                  <a:cs typeface="ShinMGoPr6N-Medium"/>
                </a:rPr>
                <a:t>クチ</a:t>
              </a:r>
              <a:r>
                <a:rPr sz="1100" b="1" spc="50" dirty="0">
                  <a:solidFill>
                    <a:srgbClr val="231F20"/>
                  </a:solidFill>
                  <a:latin typeface="Yu Gothic" panose="020B0400000000000000" pitchFamily="34" charset="-128"/>
                  <a:ea typeface="Yu Gothic" panose="020B0400000000000000" pitchFamily="34" charset="-128"/>
                  <a:cs typeface="ShinMGoPr6N-Medium"/>
                </a:rPr>
                <a:t>ン</a:t>
              </a:r>
              <a:r>
                <a:rPr sz="1100" b="1" dirty="0">
                  <a:solidFill>
                    <a:srgbClr val="231F20"/>
                  </a:solidFill>
                  <a:latin typeface="Yu Gothic" panose="020B0400000000000000" pitchFamily="34" charset="-128"/>
                  <a:ea typeface="Yu Gothic" panose="020B0400000000000000" pitchFamily="34" charset="-128"/>
                  <a:cs typeface="ShinMGoPr6N-Medium"/>
                </a:rPr>
                <a:t>ナ</a:t>
              </a:r>
              <a:r>
                <a:rPr sz="1100" b="1" spc="35" dirty="0">
                  <a:solidFill>
                    <a:srgbClr val="231F20"/>
                  </a:solidFill>
                  <a:latin typeface="Yu Gothic" panose="020B0400000000000000" pitchFamily="34" charset="-128"/>
                  <a:ea typeface="Yu Gothic" panose="020B0400000000000000" pitchFamily="34" charset="-128"/>
                  <a:cs typeface="ShinMGoPr6N-Medium"/>
                </a:rPr>
                <a:t>ビ」</a:t>
              </a:r>
              <a:endParaRPr sz="1100" b="1" dirty="0">
                <a:latin typeface="Yu Gothic" panose="020B0400000000000000" pitchFamily="34" charset="-128"/>
                <a:ea typeface="Yu Gothic" panose="020B0400000000000000" pitchFamily="34" charset="-128"/>
                <a:cs typeface="ShinMGoPr6N-Medium"/>
              </a:endParaRPr>
            </a:p>
          </p:txBody>
        </p:sp>
        <p:sp>
          <p:nvSpPr>
            <p:cNvPr id="55" name="object 6">
              <a:extLst>
                <a:ext uri="{FF2B5EF4-FFF2-40B4-BE49-F238E27FC236}">
                  <a16:creationId xmlns:a16="http://schemas.microsoft.com/office/drawing/2014/main" id="{7C2BDBF5-6960-1A47-9E15-28BEF4084769}"/>
                </a:ext>
              </a:extLst>
            </p:cNvPr>
            <p:cNvSpPr txBox="1"/>
            <p:nvPr/>
          </p:nvSpPr>
          <p:spPr>
            <a:xfrm>
              <a:off x="4098776" y="5069978"/>
              <a:ext cx="1695450" cy="205184"/>
            </a:xfrm>
            <a:prstGeom prst="rect">
              <a:avLst/>
            </a:prstGeom>
          </p:spPr>
          <p:txBody>
            <a:bodyPr vert="horz" wrap="square" lIns="0" tIns="50800" rIns="0" bIns="0" rtlCol="0">
              <a:spAutoFit/>
            </a:bodyPr>
            <a:lstStyle/>
            <a:p>
              <a:pPr algn="ctr">
                <a:lnSpc>
                  <a:spcPct val="100000"/>
                </a:lnSpc>
                <a:spcBef>
                  <a:spcPts val="570"/>
                </a:spcBef>
              </a:pPr>
              <a:r>
                <a:rPr sz="1000" b="1" u="sng" spc="10" dirty="0">
                  <a:solidFill>
                    <a:srgbClr val="2E3092"/>
                  </a:solidFill>
                  <a:latin typeface="Yu Gothic" panose="020B0400000000000000" pitchFamily="34" charset="-128"/>
                  <a:ea typeface="Yu Gothic" panose="020B0400000000000000" pitchFamily="34" charset="-128"/>
                  <a:cs typeface="ShinMGoPr6N-Medium"/>
                </a:rPr>
                <a:t>https://v-sys.mhlw.go.jp</a:t>
              </a:r>
              <a:endParaRPr sz="1000" b="1" u="sng" dirty="0">
                <a:latin typeface="Yu Gothic" panose="020B0400000000000000" pitchFamily="34" charset="-128"/>
                <a:ea typeface="Yu Gothic" panose="020B0400000000000000" pitchFamily="34" charset="-128"/>
                <a:cs typeface="ShinMGoPr6N-Medium"/>
              </a:endParaRPr>
            </a:p>
          </p:txBody>
        </p:sp>
      </p:grpSp>
      <p:pic>
        <p:nvPicPr>
          <p:cNvPr id="57" name="図 56">
            <a:extLst>
              <a:ext uri="{FF2B5EF4-FFF2-40B4-BE49-F238E27FC236}">
                <a16:creationId xmlns:a16="http://schemas.microsoft.com/office/drawing/2014/main" id="{2933B6CB-C3F6-D344-837B-DA26A5F0E67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22383" y="8566594"/>
            <a:ext cx="676978" cy="423799"/>
          </a:xfrm>
          <a:prstGeom prst="rect">
            <a:avLst/>
          </a:prstGeom>
        </p:spPr>
      </p:pic>
      <p:pic>
        <p:nvPicPr>
          <p:cNvPr id="59" name="図 58">
            <a:extLst>
              <a:ext uri="{FF2B5EF4-FFF2-40B4-BE49-F238E27FC236}">
                <a16:creationId xmlns:a16="http://schemas.microsoft.com/office/drawing/2014/main" id="{390C81B3-1CEA-C841-8BB3-77E2F022528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73554" y="7116941"/>
            <a:ext cx="960016" cy="1143292"/>
          </a:xfrm>
          <a:prstGeom prst="rect">
            <a:avLst/>
          </a:prstGeom>
        </p:spPr>
      </p:pic>
      <p:sp>
        <p:nvSpPr>
          <p:cNvPr id="60" name="object 13">
            <a:extLst>
              <a:ext uri="{FF2B5EF4-FFF2-40B4-BE49-F238E27FC236}">
                <a16:creationId xmlns:a16="http://schemas.microsoft.com/office/drawing/2014/main" id="{47B7F6B5-F72C-544A-A78B-5A14D06607D3}"/>
              </a:ext>
            </a:extLst>
          </p:cNvPr>
          <p:cNvSpPr txBox="1"/>
          <p:nvPr/>
        </p:nvSpPr>
        <p:spPr>
          <a:xfrm>
            <a:off x="6184472" y="8379649"/>
            <a:ext cx="275861" cy="230832"/>
          </a:xfrm>
          <a:prstGeom prst="rect">
            <a:avLst/>
          </a:prstGeom>
        </p:spPr>
        <p:txBody>
          <a:bodyPr vert="horz" wrap="square" lIns="0" tIns="0" rIns="0" bIns="0" rtlCol="0">
            <a:spAutoFit/>
          </a:bodyPr>
          <a:lstStyle/>
          <a:p>
            <a:pPr marL="125095" algn="ctr">
              <a:lnSpc>
                <a:spcPct val="100000"/>
              </a:lnSpc>
              <a:tabLst>
                <a:tab pos="1721485" algn="l"/>
                <a:tab pos="1722120" algn="l"/>
              </a:tabLst>
            </a:pPr>
            <a:r>
              <a:rPr lang="ja-JP" altLang="en-US" sz="1500" b="1" spc="100">
                <a:solidFill>
                  <a:srgbClr val="231F20"/>
                </a:solidFill>
                <a:latin typeface="Yu Gothic" panose="020B0400000000000000" pitchFamily="34" charset="-128"/>
                <a:ea typeface="Yu Gothic" panose="020B0400000000000000" pitchFamily="34" charset="-128"/>
                <a:cs typeface="ShinMGoPr6N-DeBold"/>
              </a:rPr>
              <a:t>＋</a:t>
            </a:r>
            <a:endParaRPr lang="ja-JP" altLang="en-US" sz="1500" b="1" dirty="0">
              <a:latin typeface="Yu Gothic" panose="020B0400000000000000" pitchFamily="34" charset="-128"/>
              <a:ea typeface="Yu Gothic" panose="020B0400000000000000" pitchFamily="34" charset="-128"/>
              <a:cs typeface="ShinMGoPr6N-DeBold"/>
            </a:endParaRPr>
          </a:p>
        </p:txBody>
      </p:sp>
      <p:pic>
        <p:nvPicPr>
          <p:cNvPr id="62" name="図 61">
            <a:extLst>
              <a:ext uri="{FF2B5EF4-FFF2-40B4-BE49-F238E27FC236}">
                <a16:creationId xmlns:a16="http://schemas.microsoft.com/office/drawing/2014/main" id="{6A00E028-7FDB-AB48-AD86-4139D5E7D65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99594" y="675520"/>
            <a:ext cx="832875" cy="1020944"/>
          </a:xfrm>
          <a:prstGeom prst="rect">
            <a:avLst/>
          </a:prstGeom>
        </p:spPr>
      </p:pic>
      <p:pic>
        <p:nvPicPr>
          <p:cNvPr id="64" name="図 63">
            <a:extLst>
              <a:ext uri="{FF2B5EF4-FFF2-40B4-BE49-F238E27FC236}">
                <a16:creationId xmlns:a16="http://schemas.microsoft.com/office/drawing/2014/main" id="{54FCF94F-1817-2343-A370-251840BD0A1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35583" y="2609213"/>
            <a:ext cx="1396886" cy="1336589"/>
          </a:xfrm>
          <a:prstGeom prst="rect">
            <a:avLst/>
          </a:prstGeom>
        </p:spPr>
      </p:pic>
      <p:sp>
        <p:nvSpPr>
          <p:cNvPr id="58" name="object 13">
            <a:extLst>
              <a:ext uri="{FF2B5EF4-FFF2-40B4-BE49-F238E27FC236}">
                <a16:creationId xmlns:a16="http://schemas.microsoft.com/office/drawing/2014/main" id="{CAE10004-02D2-D440-8C99-9D14F0033A14}"/>
              </a:ext>
            </a:extLst>
          </p:cNvPr>
          <p:cNvSpPr txBox="1"/>
          <p:nvPr/>
        </p:nvSpPr>
        <p:spPr>
          <a:xfrm>
            <a:off x="561634" y="3292877"/>
            <a:ext cx="6481082" cy="220894"/>
          </a:xfrm>
          <a:prstGeom prst="rect">
            <a:avLst/>
          </a:prstGeom>
        </p:spPr>
        <p:txBody>
          <a:bodyPr vert="horz" wrap="square" lIns="0" tIns="0" rIns="0" bIns="0" rtlCol="0">
            <a:spAutoFit/>
          </a:bodyPr>
          <a:lstStyle/>
          <a:p>
            <a:pPr marL="12700" marR="5080">
              <a:lnSpc>
                <a:spcPct val="142800"/>
              </a:lnSpc>
              <a:spcBef>
                <a:spcPts val="1030"/>
              </a:spcBef>
            </a:pPr>
            <a:r>
              <a:rPr lang="ja-JP" altLang="en-US" sz="1100" b="1" spc="75">
                <a:solidFill>
                  <a:srgbClr val="231F20"/>
                </a:solidFill>
                <a:latin typeface="Yu Gothic" panose="020B0400000000000000" pitchFamily="34" charset="-128"/>
                <a:ea typeface="Yu Gothic" panose="020B0400000000000000" pitchFamily="34" charset="-128"/>
                <a:cs typeface="ShinMGoPr6N-Medium"/>
              </a:rPr>
              <a:t>接種</a:t>
            </a:r>
            <a:r>
              <a:rPr lang="ja-JP" altLang="en-US" sz="1100" b="1" spc="70">
                <a:solidFill>
                  <a:srgbClr val="231F20"/>
                </a:solidFill>
                <a:latin typeface="Yu Gothic" panose="020B0400000000000000" pitchFamily="34" charset="-128"/>
                <a:ea typeface="Yu Gothic" panose="020B0400000000000000" pitchFamily="34" charset="-128"/>
                <a:cs typeface="ShinMGoPr6N-Medium"/>
              </a:rPr>
              <a:t>券</a:t>
            </a:r>
            <a:r>
              <a:rPr lang="ja-JP" altLang="en-US" sz="1100" b="1" spc="65">
                <a:solidFill>
                  <a:srgbClr val="231F20"/>
                </a:solidFill>
                <a:latin typeface="Yu Gothic" panose="020B0400000000000000" pitchFamily="34" charset="-128"/>
                <a:ea typeface="Yu Gothic" panose="020B0400000000000000" pitchFamily="34" charset="-128"/>
                <a:cs typeface="ShinMGoPr6N-Medium"/>
              </a:rPr>
              <a:t>が</a:t>
            </a:r>
            <a:r>
              <a:rPr lang="ja-JP" altLang="en-US" sz="1100" b="1" spc="75">
                <a:solidFill>
                  <a:srgbClr val="231F20"/>
                </a:solidFill>
                <a:latin typeface="Yu Gothic" panose="020B0400000000000000" pitchFamily="34" charset="-128"/>
                <a:ea typeface="Yu Gothic" panose="020B0400000000000000" pitchFamily="34" charset="-128"/>
                <a:cs typeface="ShinMGoPr6N-Medium"/>
              </a:rPr>
              <a:t>届</a:t>
            </a:r>
            <a:r>
              <a:rPr lang="ja-JP" altLang="en-US" sz="1100" b="1" spc="65">
                <a:solidFill>
                  <a:srgbClr val="231F20"/>
                </a:solidFill>
                <a:latin typeface="Yu Gothic" panose="020B0400000000000000" pitchFamily="34" charset="-128"/>
                <a:ea typeface="Yu Gothic" panose="020B0400000000000000" pitchFamily="34" charset="-128"/>
                <a:cs typeface="ShinMGoPr6N-Medium"/>
              </a:rPr>
              <a:t>いた</a:t>
            </a:r>
            <a:r>
              <a:rPr lang="ja-JP" altLang="en-US" sz="1100" b="1" spc="70">
                <a:solidFill>
                  <a:srgbClr val="231F20"/>
                </a:solidFill>
                <a:latin typeface="Yu Gothic" panose="020B0400000000000000" pitchFamily="34" charset="-128"/>
                <a:ea typeface="Yu Gothic" panose="020B0400000000000000" pitchFamily="34" charset="-128"/>
                <a:cs typeface="ShinMGoPr6N-Medium"/>
              </a:rPr>
              <a:t>方</a:t>
            </a:r>
            <a:r>
              <a:rPr lang="ja-JP" altLang="en-US" sz="1100" b="1" spc="25">
                <a:solidFill>
                  <a:srgbClr val="231F20"/>
                </a:solidFill>
                <a:latin typeface="Yu Gothic" panose="020B0400000000000000" pitchFamily="34" charset="-128"/>
                <a:ea typeface="Yu Gothic" panose="020B0400000000000000" pitchFamily="34" charset="-128"/>
                <a:cs typeface="ShinMGoPr6N-Medium"/>
              </a:rPr>
              <a:t>か</a:t>
            </a:r>
            <a:r>
              <a:rPr lang="ja-JP" altLang="en-US" sz="1100" b="1" spc="5">
                <a:solidFill>
                  <a:srgbClr val="231F20"/>
                </a:solidFill>
                <a:latin typeface="Yu Gothic" panose="020B0400000000000000" pitchFamily="34" charset="-128"/>
                <a:ea typeface="Yu Gothic" panose="020B0400000000000000" pitchFamily="34" charset="-128"/>
                <a:cs typeface="ShinMGoPr6N-Medium"/>
              </a:rPr>
              <a:t>ら</a:t>
            </a:r>
            <a:r>
              <a:rPr lang="ja-JP" altLang="en-US" sz="1100" b="1" spc="-25">
                <a:solidFill>
                  <a:srgbClr val="231F20"/>
                </a:solidFill>
                <a:latin typeface="Yu Gothic" panose="020B0400000000000000" pitchFamily="34" charset="-128"/>
                <a:ea typeface="Yu Gothic" panose="020B0400000000000000" pitchFamily="34" charset="-128"/>
                <a:cs typeface="ShinMGoPr6N-Medium"/>
              </a:rPr>
              <a:t>ワ</a:t>
            </a:r>
            <a:r>
              <a:rPr lang="ja-JP" altLang="en-US" sz="1100" b="1" spc="10">
                <a:solidFill>
                  <a:srgbClr val="231F20"/>
                </a:solidFill>
                <a:latin typeface="Yu Gothic" panose="020B0400000000000000" pitchFamily="34" charset="-128"/>
                <a:ea typeface="Yu Gothic" panose="020B0400000000000000" pitchFamily="34" charset="-128"/>
                <a:cs typeface="ShinMGoPr6N-Medium"/>
              </a:rPr>
              <a:t>クチ</a:t>
            </a:r>
            <a:r>
              <a:rPr lang="ja-JP" altLang="en-US" sz="1100" b="1" spc="40">
                <a:solidFill>
                  <a:srgbClr val="231F20"/>
                </a:solidFill>
                <a:latin typeface="Yu Gothic" panose="020B0400000000000000" pitchFamily="34" charset="-128"/>
                <a:ea typeface="Yu Gothic" panose="020B0400000000000000" pitchFamily="34" charset="-128"/>
                <a:cs typeface="ShinMGoPr6N-Medium"/>
              </a:rPr>
              <a:t>ン</a:t>
            </a:r>
            <a:r>
              <a:rPr lang="ja-JP" altLang="en-US" sz="1100" b="1" spc="55">
                <a:solidFill>
                  <a:srgbClr val="231F20"/>
                </a:solidFill>
                <a:latin typeface="Yu Gothic" panose="020B0400000000000000" pitchFamily="34" charset="-128"/>
                <a:ea typeface="Yu Gothic" panose="020B0400000000000000" pitchFamily="34" charset="-128"/>
                <a:cs typeface="ShinMGoPr6N-Medium"/>
              </a:rPr>
              <a:t>を</a:t>
            </a:r>
            <a:r>
              <a:rPr lang="ja-JP" altLang="en-US" sz="1100" b="1" spc="75">
                <a:solidFill>
                  <a:srgbClr val="231F20"/>
                </a:solidFill>
                <a:latin typeface="Yu Gothic" panose="020B0400000000000000" pitchFamily="34" charset="-128"/>
                <a:ea typeface="Yu Gothic" panose="020B0400000000000000" pitchFamily="34" charset="-128"/>
                <a:cs typeface="ShinMGoPr6N-Medium"/>
              </a:rPr>
              <a:t>受</a:t>
            </a:r>
            <a:r>
              <a:rPr lang="ja-JP" altLang="en-US" sz="1100" b="1" spc="45">
                <a:solidFill>
                  <a:srgbClr val="231F20"/>
                </a:solidFill>
                <a:latin typeface="Yu Gothic" panose="020B0400000000000000" pitchFamily="34" charset="-128"/>
                <a:ea typeface="Yu Gothic" panose="020B0400000000000000" pitchFamily="34" charset="-128"/>
                <a:cs typeface="ShinMGoPr6N-Medium"/>
              </a:rPr>
              <a:t>け</a:t>
            </a:r>
            <a:r>
              <a:rPr lang="ja-JP" altLang="en-US" sz="1100" b="1" spc="-15">
                <a:solidFill>
                  <a:srgbClr val="231F20"/>
                </a:solidFill>
                <a:latin typeface="Yu Gothic" panose="020B0400000000000000" pitchFamily="34" charset="-128"/>
                <a:ea typeface="Yu Gothic" panose="020B0400000000000000" pitchFamily="34" charset="-128"/>
                <a:cs typeface="ShinMGoPr6N-Medium"/>
              </a:rPr>
              <a:t>る</a:t>
            </a:r>
            <a:r>
              <a:rPr lang="ja-JP" altLang="en-US" sz="1100" b="1" spc="10">
                <a:solidFill>
                  <a:srgbClr val="231F20"/>
                </a:solidFill>
                <a:latin typeface="Yu Gothic" panose="020B0400000000000000" pitchFamily="34" charset="-128"/>
                <a:ea typeface="Yu Gothic" panose="020B0400000000000000" pitchFamily="34" charset="-128"/>
                <a:cs typeface="ShinMGoPr6N-Medium"/>
              </a:rPr>
              <a:t>こ</a:t>
            </a:r>
            <a:r>
              <a:rPr lang="ja-JP" altLang="en-US" sz="1100" b="1" spc="30">
                <a:solidFill>
                  <a:srgbClr val="231F20"/>
                </a:solidFill>
                <a:latin typeface="Yu Gothic" panose="020B0400000000000000" pitchFamily="34" charset="-128"/>
                <a:ea typeface="Yu Gothic" panose="020B0400000000000000" pitchFamily="34" charset="-128"/>
                <a:cs typeface="ShinMGoPr6N-Medium"/>
              </a:rPr>
              <a:t>と</a:t>
            </a:r>
            <a:r>
              <a:rPr lang="ja-JP" altLang="en-US" sz="1100" b="1" spc="65">
                <a:solidFill>
                  <a:srgbClr val="231F20"/>
                </a:solidFill>
                <a:latin typeface="Yu Gothic" panose="020B0400000000000000" pitchFamily="34" charset="-128"/>
                <a:ea typeface="Yu Gothic" panose="020B0400000000000000" pitchFamily="34" charset="-128"/>
                <a:cs typeface="ShinMGoPr6N-Medium"/>
              </a:rPr>
              <a:t>が</a:t>
            </a:r>
            <a:r>
              <a:rPr lang="ja-JP" altLang="en-US" sz="1100" b="1" spc="45">
                <a:solidFill>
                  <a:srgbClr val="231F20"/>
                </a:solidFill>
                <a:latin typeface="Yu Gothic" panose="020B0400000000000000" pitchFamily="34" charset="-128"/>
                <a:ea typeface="Yu Gothic" panose="020B0400000000000000" pitchFamily="34" charset="-128"/>
                <a:cs typeface="ShinMGoPr6N-Medium"/>
              </a:rPr>
              <a:t>で</a:t>
            </a:r>
            <a:r>
              <a:rPr lang="ja-JP" altLang="en-US" sz="1100" b="1" spc="15">
                <a:solidFill>
                  <a:srgbClr val="231F20"/>
                </a:solidFill>
                <a:latin typeface="Yu Gothic" panose="020B0400000000000000" pitchFamily="34" charset="-128"/>
                <a:ea typeface="Yu Gothic" panose="020B0400000000000000" pitchFamily="34" charset="-128"/>
                <a:cs typeface="ShinMGoPr6N-Medium"/>
              </a:rPr>
              <a:t>きま</a:t>
            </a:r>
            <a:r>
              <a:rPr lang="ja-JP" altLang="en-US" sz="1100" b="1" spc="65">
                <a:solidFill>
                  <a:srgbClr val="231F20"/>
                </a:solidFill>
                <a:latin typeface="Yu Gothic" panose="020B0400000000000000" pitchFamily="34" charset="-128"/>
                <a:ea typeface="Yu Gothic" panose="020B0400000000000000" pitchFamily="34" charset="-128"/>
                <a:cs typeface="ShinMGoPr6N-Medium"/>
              </a:rPr>
              <a:t>す</a:t>
            </a:r>
            <a:r>
              <a:rPr lang="ja-JP" altLang="en-US" sz="1100" b="1">
                <a:solidFill>
                  <a:srgbClr val="231F20"/>
                </a:solidFill>
                <a:latin typeface="Yu Gothic" panose="020B0400000000000000" pitchFamily="34" charset="-128"/>
                <a:ea typeface="Yu Gothic" panose="020B0400000000000000" pitchFamily="34" charset="-128"/>
                <a:cs typeface="ShinMGoPr6N-Medium"/>
              </a:rPr>
              <a:t>。</a:t>
            </a:r>
            <a:endParaRPr sz="1100" b="1" dirty="0">
              <a:latin typeface="Yu Gothic" panose="020B0400000000000000" pitchFamily="34" charset="-128"/>
              <a:ea typeface="Yu Gothic" panose="020B0400000000000000" pitchFamily="34" charset="-128"/>
              <a:cs typeface="ShinMGoPr6N-Medium"/>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86410"/>
            <a:ext cx="7558405" cy="6864350"/>
          </a:xfrm>
          <a:custGeom>
            <a:avLst/>
            <a:gdLst/>
            <a:ahLst/>
            <a:cxnLst/>
            <a:rect l="l" t="t" r="r" b="b"/>
            <a:pathLst>
              <a:path w="7558405" h="6864350">
                <a:moveTo>
                  <a:pt x="0" y="6863956"/>
                </a:moveTo>
                <a:lnTo>
                  <a:pt x="7558341" y="6863956"/>
                </a:lnTo>
                <a:lnTo>
                  <a:pt x="7558341" y="0"/>
                </a:lnTo>
                <a:lnTo>
                  <a:pt x="0" y="0"/>
                </a:lnTo>
                <a:lnTo>
                  <a:pt x="0" y="6863956"/>
                </a:lnTo>
                <a:close/>
              </a:path>
            </a:pathLst>
          </a:custGeom>
          <a:solidFill>
            <a:srgbClr val="FFF4DB"/>
          </a:solidFill>
        </p:spPr>
        <p:txBody>
          <a:bodyPr wrap="square" lIns="0" tIns="0" rIns="0" bIns="0" rtlCol="0"/>
          <a:lstStyle/>
          <a:p>
            <a:endParaRPr/>
          </a:p>
        </p:txBody>
      </p:sp>
      <p:sp>
        <p:nvSpPr>
          <p:cNvPr id="3" name="object 3"/>
          <p:cNvSpPr/>
          <p:nvPr/>
        </p:nvSpPr>
        <p:spPr>
          <a:xfrm>
            <a:off x="1654568" y="5763419"/>
            <a:ext cx="5544185" cy="1179830"/>
          </a:xfrm>
          <a:custGeom>
            <a:avLst/>
            <a:gdLst/>
            <a:ahLst/>
            <a:cxnLst/>
            <a:rect l="l" t="t" r="r" b="b"/>
            <a:pathLst>
              <a:path w="5544184" h="1179829">
                <a:moveTo>
                  <a:pt x="0" y="1179309"/>
                </a:moveTo>
                <a:lnTo>
                  <a:pt x="5543778" y="1179309"/>
                </a:lnTo>
                <a:lnTo>
                  <a:pt x="5543778" y="0"/>
                </a:lnTo>
                <a:lnTo>
                  <a:pt x="0" y="0"/>
                </a:lnTo>
                <a:lnTo>
                  <a:pt x="0" y="1179309"/>
                </a:lnTo>
                <a:close/>
              </a:path>
            </a:pathLst>
          </a:custGeom>
          <a:solidFill>
            <a:srgbClr val="FFFFFF"/>
          </a:solidFill>
        </p:spPr>
        <p:txBody>
          <a:bodyPr wrap="square" lIns="0" tIns="0" rIns="0" bIns="0" rtlCol="0"/>
          <a:lstStyle/>
          <a:p>
            <a:endParaRPr/>
          </a:p>
        </p:txBody>
      </p:sp>
      <p:grpSp>
        <p:nvGrpSpPr>
          <p:cNvPr id="4" name="object 4"/>
          <p:cNvGrpSpPr/>
          <p:nvPr/>
        </p:nvGrpSpPr>
        <p:grpSpPr>
          <a:xfrm>
            <a:off x="-1667" y="7150366"/>
            <a:ext cx="7560309" cy="3540125"/>
            <a:chOff x="-1667" y="7150366"/>
            <a:chExt cx="7560309" cy="3540125"/>
          </a:xfrm>
        </p:grpSpPr>
        <p:sp>
          <p:nvSpPr>
            <p:cNvPr id="5" name="object 5"/>
            <p:cNvSpPr/>
            <p:nvPr/>
          </p:nvSpPr>
          <p:spPr>
            <a:xfrm>
              <a:off x="0" y="7150366"/>
              <a:ext cx="7558405" cy="3540125"/>
            </a:xfrm>
            <a:custGeom>
              <a:avLst/>
              <a:gdLst/>
              <a:ahLst/>
              <a:cxnLst/>
              <a:rect l="l" t="t" r="r" b="b"/>
              <a:pathLst>
                <a:path w="7558405" h="3540125">
                  <a:moveTo>
                    <a:pt x="7558341" y="0"/>
                  </a:moveTo>
                  <a:lnTo>
                    <a:pt x="0" y="0"/>
                  </a:lnTo>
                  <a:lnTo>
                    <a:pt x="0" y="3540061"/>
                  </a:lnTo>
                  <a:lnTo>
                    <a:pt x="7558341" y="3540061"/>
                  </a:lnTo>
                  <a:lnTo>
                    <a:pt x="7558341" y="0"/>
                  </a:lnTo>
                  <a:close/>
                </a:path>
              </a:pathLst>
            </a:custGeom>
            <a:solidFill>
              <a:srgbClr val="FFFFFF"/>
            </a:solidFill>
          </p:spPr>
          <p:txBody>
            <a:bodyPr wrap="square" lIns="0" tIns="0" rIns="0" bIns="0" rtlCol="0"/>
            <a:lstStyle/>
            <a:p>
              <a:endParaRPr/>
            </a:p>
          </p:txBody>
        </p:sp>
        <p:sp>
          <p:nvSpPr>
            <p:cNvPr id="6" name="object 6"/>
            <p:cNvSpPr/>
            <p:nvPr/>
          </p:nvSpPr>
          <p:spPr>
            <a:xfrm>
              <a:off x="-1667" y="8533691"/>
              <a:ext cx="7560309" cy="0"/>
            </a:xfrm>
            <a:custGeom>
              <a:avLst/>
              <a:gdLst/>
              <a:ahLst/>
              <a:cxnLst/>
              <a:rect l="l" t="t" r="r" b="b"/>
              <a:pathLst>
                <a:path w="7560309">
                  <a:moveTo>
                    <a:pt x="7560005" y="0"/>
                  </a:moveTo>
                  <a:lnTo>
                    <a:pt x="0" y="0"/>
                  </a:lnTo>
                </a:path>
              </a:pathLst>
            </a:custGeom>
            <a:ln w="3594">
              <a:solidFill>
                <a:srgbClr val="231F20"/>
              </a:solidFill>
            </a:ln>
          </p:spPr>
          <p:txBody>
            <a:bodyPr wrap="square" lIns="0" tIns="0" rIns="0" bIns="0" rtlCol="0"/>
            <a:lstStyle/>
            <a:p>
              <a:endParaRPr/>
            </a:p>
          </p:txBody>
        </p:sp>
        <p:sp>
          <p:nvSpPr>
            <p:cNvPr id="7" name="object 7"/>
            <p:cNvSpPr/>
            <p:nvPr/>
          </p:nvSpPr>
          <p:spPr>
            <a:xfrm>
              <a:off x="358327" y="8035625"/>
              <a:ext cx="5932805" cy="0"/>
            </a:xfrm>
            <a:custGeom>
              <a:avLst/>
              <a:gdLst/>
              <a:ahLst/>
              <a:cxnLst/>
              <a:rect l="l" t="t" r="r" b="b"/>
              <a:pathLst>
                <a:path w="5932805">
                  <a:moveTo>
                    <a:pt x="5932538" y="0"/>
                  </a:moveTo>
                  <a:lnTo>
                    <a:pt x="0" y="0"/>
                  </a:lnTo>
                </a:path>
              </a:pathLst>
            </a:custGeom>
            <a:ln w="10795">
              <a:solidFill>
                <a:srgbClr val="231F20"/>
              </a:solidFill>
            </a:ln>
          </p:spPr>
          <p:txBody>
            <a:bodyPr wrap="square" lIns="0" tIns="0" rIns="0" bIns="0" rtlCol="0"/>
            <a:lstStyle/>
            <a:p>
              <a:endParaRPr/>
            </a:p>
          </p:txBody>
        </p:sp>
        <p:sp>
          <p:nvSpPr>
            <p:cNvPr id="8" name="object 8"/>
            <p:cNvSpPr/>
            <p:nvPr/>
          </p:nvSpPr>
          <p:spPr>
            <a:xfrm>
              <a:off x="4009261" y="7528091"/>
              <a:ext cx="2101215" cy="332740"/>
            </a:xfrm>
            <a:custGeom>
              <a:avLst/>
              <a:gdLst/>
              <a:ahLst/>
              <a:cxnLst/>
              <a:rect l="l" t="t" r="r" b="b"/>
              <a:pathLst>
                <a:path w="2101215" h="332740">
                  <a:moveTo>
                    <a:pt x="2064613" y="0"/>
                  </a:moveTo>
                  <a:lnTo>
                    <a:pt x="36004" y="0"/>
                  </a:lnTo>
                  <a:lnTo>
                    <a:pt x="22020" y="2843"/>
                  </a:lnTo>
                  <a:lnTo>
                    <a:pt x="10572" y="10582"/>
                  </a:lnTo>
                  <a:lnTo>
                    <a:pt x="2839" y="22031"/>
                  </a:lnTo>
                  <a:lnTo>
                    <a:pt x="0" y="36004"/>
                  </a:lnTo>
                  <a:lnTo>
                    <a:pt x="0" y="296557"/>
                  </a:lnTo>
                  <a:lnTo>
                    <a:pt x="2839" y="310534"/>
                  </a:lnTo>
                  <a:lnTo>
                    <a:pt x="10572" y="321978"/>
                  </a:lnTo>
                  <a:lnTo>
                    <a:pt x="22020" y="329710"/>
                  </a:lnTo>
                  <a:lnTo>
                    <a:pt x="36004" y="332549"/>
                  </a:lnTo>
                  <a:lnTo>
                    <a:pt x="2064613" y="332549"/>
                  </a:lnTo>
                  <a:lnTo>
                    <a:pt x="2078592" y="329710"/>
                  </a:lnTo>
                  <a:lnTo>
                    <a:pt x="2090040" y="321978"/>
                  </a:lnTo>
                  <a:lnTo>
                    <a:pt x="2097776" y="310534"/>
                  </a:lnTo>
                  <a:lnTo>
                    <a:pt x="2100618" y="296557"/>
                  </a:lnTo>
                  <a:lnTo>
                    <a:pt x="2100618" y="36004"/>
                  </a:lnTo>
                  <a:lnTo>
                    <a:pt x="2097776" y="22031"/>
                  </a:lnTo>
                  <a:lnTo>
                    <a:pt x="2090040" y="10582"/>
                  </a:lnTo>
                  <a:lnTo>
                    <a:pt x="2078592" y="2843"/>
                  </a:lnTo>
                  <a:lnTo>
                    <a:pt x="2064613" y="0"/>
                  </a:lnTo>
                  <a:close/>
                </a:path>
              </a:pathLst>
            </a:custGeom>
            <a:solidFill>
              <a:srgbClr val="FFFFFF"/>
            </a:solidFill>
          </p:spPr>
          <p:txBody>
            <a:bodyPr wrap="square" lIns="0" tIns="0" rIns="0" bIns="0" rtlCol="0"/>
            <a:lstStyle/>
            <a:p>
              <a:endParaRPr/>
            </a:p>
          </p:txBody>
        </p:sp>
        <p:sp>
          <p:nvSpPr>
            <p:cNvPr id="9" name="object 9"/>
            <p:cNvSpPr/>
            <p:nvPr/>
          </p:nvSpPr>
          <p:spPr>
            <a:xfrm>
              <a:off x="5573527" y="7528096"/>
              <a:ext cx="536575" cy="332740"/>
            </a:xfrm>
            <a:custGeom>
              <a:avLst/>
              <a:gdLst/>
              <a:ahLst/>
              <a:cxnLst/>
              <a:rect l="l" t="t" r="r" b="b"/>
              <a:pathLst>
                <a:path w="536575" h="332740">
                  <a:moveTo>
                    <a:pt x="500341" y="0"/>
                  </a:moveTo>
                  <a:lnTo>
                    <a:pt x="0" y="0"/>
                  </a:lnTo>
                  <a:lnTo>
                    <a:pt x="0" y="332549"/>
                  </a:lnTo>
                  <a:lnTo>
                    <a:pt x="500341" y="332549"/>
                  </a:lnTo>
                  <a:lnTo>
                    <a:pt x="514320" y="329708"/>
                  </a:lnTo>
                  <a:lnTo>
                    <a:pt x="525768" y="321973"/>
                  </a:lnTo>
                  <a:lnTo>
                    <a:pt x="533504" y="310528"/>
                  </a:lnTo>
                  <a:lnTo>
                    <a:pt x="536346" y="296557"/>
                  </a:lnTo>
                  <a:lnTo>
                    <a:pt x="536346" y="36004"/>
                  </a:lnTo>
                  <a:lnTo>
                    <a:pt x="533504" y="22025"/>
                  </a:lnTo>
                  <a:lnTo>
                    <a:pt x="525768" y="10577"/>
                  </a:lnTo>
                  <a:lnTo>
                    <a:pt x="514320" y="2841"/>
                  </a:lnTo>
                  <a:lnTo>
                    <a:pt x="500341" y="0"/>
                  </a:lnTo>
                  <a:close/>
                </a:path>
              </a:pathLst>
            </a:custGeom>
            <a:solidFill>
              <a:srgbClr val="231F20"/>
            </a:solidFill>
          </p:spPr>
          <p:txBody>
            <a:bodyPr wrap="square" lIns="0" tIns="0" rIns="0" bIns="0" rtlCol="0"/>
            <a:lstStyle/>
            <a:p>
              <a:endParaRPr/>
            </a:p>
          </p:txBody>
        </p:sp>
        <p:sp>
          <p:nvSpPr>
            <p:cNvPr id="10" name="object 10"/>
            <p:cNvSpPr/>
            <p:nvPr/>
          </p:nvSpPr>
          <p:spPr>
            <a:xfrm>
              <a:off x="5573527" y="7528096"/>
              <a:ext cx="536575" cy="332740"/>
            </a:xfrm>
            <a:custGeom>
              <a:avLst/>
              <a:gdLst/>
              <a:ahLst/>
              <a:cxnLst/>
              <a:rect l="l" t="t" r="r" b="b"/>
              <a:pathLst>
                <a:path w="536575" h="332740">
                  <a:moveTo>
                    <a:pt x="0" y="0"/>
                  </a:moveTo>
                  <a:lnTo>
                    <a:pt x="500341" y="0"/>
                  </a:lnTo>
                  <a:lnTo>
                    <a:pt x="514320" y="2841"/>
                  </a:lnTo>
                  <a:lnTo>
                    <a:pt x="525768" y="10577"/>
                  </a:lnTo>
                  <a:lnTo>
                    <a:pt x="533504" y="22025"/>
                  </a:lnTo>
                  <a:lnTo>
                    <a:pt x="536346" y="36004"/>
                  </a:lnTo>
                  <a:lnTo>
                    <a:pt x="536346" y="296557"/>
                  </a:lnTo>
                  <a:lnTo>
                    <a:pt x="533504" y="310528"/>
                  </a:lnTo>
                  <a:lnTo>
                    <a:pt x="525768" y="321973"/>
                  </a:lnTo>
                  <a:lnTo>
                    <a:pt x="514320" y="329708"/>
                  </a:lnTo>
                  <a:lnTo>
                    <a:pt x="500341" y="332549"/>
                  </a:lnTo>
                  <a:lnTo>
                    <a:pt x="0" y="332549"/>
                  </a:lnTo>
                </a:path>
              </a:pathLst>
            </a:custGeom>
            <a:ln w="10033">
              <a:solidFill>
                <a:srgbClr val="231F20"/>
              </a:solidFill>
            </a:ln>
          </p:spPr>
          <p:txBody>
            <a:bodyPr wrap="square" lIns="0" tIns="0" rIns="0" bIns="0" rtlCol="0"/>
            <a:lstStyle/>
            <a:p>
              <a:endParaRPr/>
            </a:p>
          </p:txBody>
        </p:sp>
        <p:sp>
          <p:nvSpPr>
            <p:cNvPr id="11" name="object 11"/>
            <p:cNvSpPr/>
            <p:nvPr/>
          </p:nvSpPr>
          <p:spPr>
            <a:xfrm>
              <a:off x="4009261" y="7528091"/>
              <a:ext cx="2101215" cy="332740"/>
            </a:xfrm>
            <a:custGeom>
              <a:avLst/>
              <a:gdLst/>
              <a:ahLst/>
              <a:cxnLst/>
              <a:rect l="l" t="t" r="r" b="b"/>
              <a:pathLst>
                <a:path w="2101215" h="332740">
                  <a:moveTo>
                    <a:pt x="2100618" y="296557"/>
                  </a:moveTo>
                  <a:lnTo>
                    <a:pt x="2097776" y="310534"/>
                  </a:lnTo>
                  <a:lnTo>
                    <a:pt x="2090040" y="321978"/>
                  </a:lnTo>
                  <a:lnTo>
                    <a:pt x="2078592" y="329710"/>
                  </a:lnTo>
                  <a:lnTo>
                    <a:pt x="2064613" y="332549"/>
                  </a:lnTo>
                  <a:lnTo>
                    <a:pt x="36004" y="332549"/>
                  </a:lnTo>
                  <a:lnTo>
                    <a:pt x="22020" y="329710"/>
                  </a:lnTo>
                  <a:lnTo>
                    <a:pt x="10572" y="321978"/>
                  </a:lnTo>
                  <a:lnTo>
                    <a:pt x="2839" y="310534"/>
                  </a:lnTo>
                  <a:lnTo>
                    <a:pt x="0" y="296557"/>
                  </a:lnTo>
                  <a:lnTo>
                    <a:pt x="0" y="36004"/>
                  </a:lnTo>
                  <a:lnTo>
                    <a:pt x="2839" y="22031"/>
                  </a:lnTo>
                  <a:lnTo>
                    <a:pt x="10572" y="10582"/>
                  </a:lnTo>
                  <a:lnTo>
                    <a:pt x="22020" y="2843"/>
                  </a:lnTo>
                  <a:lnTo>
                    <a:pt x="36004" y="0"/>
                  </a:lnTo>
                  <a:lnTo>
                    <a:pt x="2064613" y="0"/>
                  </a:lnTo>
                  <a:lnTo>
                    <a:pt x="2078592" y="2843"/>
                  </a:lnTo>
                  <a:lnTo>
                    <a:pt x="2090040" y="10582"/>
                  </a:lnTo>
                  <a:lnTo>
                    <a:pt x="2097776" y="22031"/>
                  </a:lnTo>
                  <a:lnTo>
                    <a:pt x="2100618" y="36004"/>
                  </a:lnTo>
                  <a:lnTo>
                    <a:pt x="2100618" y="296557"/>
                  </a:lnTo>
                  <a:close/>
                </a:path>
              </a:pathLst>
            </a:custGeom>
            <a:ln w="10795">
              <a:solidFill>
                <a:srgbClr val="231F20"/>
              </a:solidFill>
            </a:ln>
          </p:spPr>
          <p:txBody>
            <a:bodyPr wrap="square" lIns="0" tIns="0" rIns="0" bIns="0" rtlCol="0"/>
            <a:lstStyle/>
            <a:p>
              <a:endParaRPr/>
            </a:p>
          </p:txBody>
        </p:sp>
        <p:sp>
          <p:nvSpPr>
            <p:cNvPr id="12" name="object 12"/>
            <p:cNvSpPr/>
            <p:nvPr/>
          </p:nvSpPr>
          <p:spPr>
            <a:xfrm>
              <a:off x="6304802" y="7372388"/>
              <a:ext cx="886886" cy="886879"/>
            </a:xfrm>
            <a:prstGeom prst="rect">
              <a:avLst/>
            </a:prstGeom>
            <a:blipFill>
              <a:blip r:embed="rId2" cstate="print"/>
              <a:stretch>
                <a:fillRect/>
              </a:stretch>
            </a:blipFill>
          </p:spPr>
          <p:txBody>
            <a:bodyPr wrap="square" lIns="0" tIns="0" rIns="0" bIns="0" rtlCol="0"/>
            <a:lstStyle/>
            <a:p>
              <a:endParaRPr/>
            </a:p>
          </p:txBody>
        </p:sp>
        <p:sp>
          <p:nvSpPr>
            <p:cNvPr id="13" name="object 13"/>
            <p:cNvSpPr/>
            <p:nvPr/>
          </p:nvSpPr>
          <p:spPr>
            <a:xfrm>
              <a:off x="358330" y="7379106"/>
              <a:ext cx="6840220" cy="877569"/>
            </a:xfrm>
            <a:custGeom>
              <a:avLst/>
              <a:gdLst/>
              <a:ahLst/>
              <a:cxnLst/>
              <a:rect l="l" t="t" r="r" b="b"/>
              <a:pathLst>
                <a:path w="6840220" h="877570">
                  <a:moveTo>
                    <a:pt x="6840016" y="877188"/>
                  </a:moveTo>
                  <a:lnTo>
                    <a:pt x="5928537" y="877188"/>
                  </a:lnTo>
                  <a:lnTo>
                    <a:pt x="5928537" y="0"/>
                  </a:lnTo>
                  <a:lnTo>
                    <a:pt x="6840016" y="0"/>
                  </a:lnTo>
                  <a:lnTo>
                    <a:pt x="6840016" y="877188"/>
                  </a:lnTo>
                  <a:close/>
                </a:path>
                <a:path w="6840220" h="877570">
                  <a:moveTo>
                    <a:pt x="6840016" y="877176"/>
                  </a:moveTo>
                  <a:lnTo>
                    <a:pt x="0" y="877176"/>
                  </a:lnTo>
                  <a:lnTo>
                    <a:pt x="0" y="0"/>
                  </a:lnTo>
                  <a:lnTo>
                    <a:pt x="6840016" y="0"/>
                  </a:lnTo>
                  <a:lnTo>
                    <a:pt x="6840016" y="877176"/>
                  </a:lnTo>
                  <a:close/>
                </a:path>
              </a:pathLst>
            </a:custGeom>
            <a:ln w="17995">
              <a:solidFill>
                <a:srgbClr val="231F20"/>
              </a:solidFill>
            </a:ln>
          </p:spPr>
          <p:txBody>
            <a:bodyPr wrap="square" lIns="0" tIns="0" rIns="0" bIns="0" rtlCol="0"/>
            <a:lstStyle/>
            <a:p>
              <a:endParaRPr/>
            </a:p>
          </p:txBody>
        </p:sp>
      </p:grpSp>
      <p:grpSp>
        <p:nvGrpSpPr>
          <p:cNvPr id="14" name="object 14"/>
          <p:cNvGrpSpPr/>
          <p:nvPr/>
        </p:nvGrpSpPr>
        <p:grpSpPr>
          <a:xfrm>
            <a:off x="352933" y="5758021"/>
            <a:ext cx="6851015" cy="1190625"/>
            <a:chOff x="352933" y="5660923"/>
            <a:chExt cx="6851015" cy="1190625"/>
          </a:xfrm>
        </p:grpSpPr>
        <p:sp>
          <p:nvSpPr>
            <p:cNvPr id="15" name="object 15"/>
            <p:cNvSpPr/>
            <p:nvPr/>
          </p:nvSpPr>
          <p:spPr>
            <a:xfrm>
              <a:off x="358330" y="5666320"/>
              <a:ext cx="6840220" cy="1179830"/>
            </a:xfrm>
            <a:custGeom>
              <a:avLst/>
              <a:gdLst/>
              <a:ahLst/>
              <a:cxnLst/>
              <a:rect l="l" t="t" r="r" b="b"/>
              <a:pathLst>
                <a:path w="6840220" h="1179829">
                  <a:moveTo>
                    <a:pt x="6840016" y="1179309"/>
                  </a:moveTo>
                  <a:lnTo>
                    <a:pt x="0" y="1179309"/>
                  </a:lnTo>
                  <a:lnTo>
                    <a:pt x="0" y="0"/>
                  </a:lnTo>
                  <a:lnTo>
                    <a:pt x="6840016" y="0"/>
                  </a:lnTo>
                  <a:lnTo>
                    <a:pt x="6840016" y="1179309"/>
                  </a:lnTo>
                  <a:close/>
                </a:path>
              </a:pathLst>
            </a:custGeom>
            <a:ln w="10794">
              <a:solidFill>
                <a:srgbClr val="FFCB04"/>
              </a:solidFill>
            </a:ln>
          </p:spPr>
          <p:txBody>
            <a:bodyPr wrap="square" lIns="0" tIns="0" rIns="0" bIns="0" rtlCol="0"/>
            <a:lstStyle/>
            <a:p>
              <a:endParaRPr/>
            </a:p>
          </p:txBody>
        </p:sp>
        <p:sp>
          <p:nvSpPr>
            <p:cNvPr id="16" name="object 16"/>
            <p:cNvSpPr/>
            <p:nvPr/>
          </p:nvSpPr>
          <p:spPr>
            <a:xfrm>
              <a:off x="358330" y="5666320"/>
              <a:ext cx="1296670" cy="1179830"/>
            </a:xfrm>
            <a:custGeom>
              <a:avLst/>
              <a:gdLst/>
              <a:ahLst/>
              <a:cxnLst/>
              <a:rect l="l" t="t" r="r" b="b"/>
              <a:pathLst>
                <a:path w="1296670" h="1179829">
                  <a:moveTo>
                    <a:pt x="1296238" y="0"/>
                  </a:moveTo>
                  <a:lnTo>
                    <a:pt x="0" y="0"/>
                  </a:lnTo>
                  <a:lnTo>
                    <a:pt x="0" y="1179309"/>
                  </a:lnTo>
                  <a:lnTo>
                    <a:pt x="1296238" y="1179309"/>
                  </a:lnTo>
                  <a:lnTo>
                    <a:pt x="1296238" y="0"/>
                  </a:lnTo>
                  <a:close/>
                </a:path>
              </a:pathLst>
            </a:custGeom>
            <a:solidFill>
              <a:srgbClr val="FFCB04"/>
            </a:solidFill>
          </p:spPr>
          <p:txBody>
            <a:bodyPr wrap="square" lIns="0" tIns="0" rIns="0" bIns="0" rtlCol="0"/>
            <a:lstStyle/>
            <a:p>
              <a:endParaRPr/>
            </a:p>
          </p:txBody>
        </p:sp>
      </p:grpSp>
      <p:sp>
        <p:nvSpPr>
          <p:cNvPr id="17" name="object 17"/>
          <p:cNvSpPr/>
          <p:nvPr/>
        </p:nvSpPr>
        <p:spPr>
          <a:xfrm>
            <a:off x="-1663" y="0"/>
            <a:ext cx="7560309" cy="288290"/>
          </a:xfrm>
          <a:custGeom>
            <a:avLst/>
            <a:gdLst/>
            <a:ahLst/>
            <a:cxnLst/>
            <a:rect l="l" t="t" r="r" b="b"/>
            <a:pathLst>
              <a:path w="7560309" h="288290">
                <a:moveTo>
                  <a:pt x="7560005" y="0"/>
                </a:moveTo>
                <a:lnTo>
                  <a:pt x="0" y="0"/>
                </a:lnTo>
                <a:lnTo>
                  <a:pt x="0" y="287997"/>
                </a:lnTo>
                <a:lnTo>
                  <a:pt x="7560005" y="287997"/>
                </a:lnTo>
                <a:lnTo>
                  <a:pt x="7560005" y="0"/>
                </a:lnTo>
                <a:close/>
              </a:path>
            </a:pathLst>
          </a:custGeom>
          <a:solidFill>
            <a:srgbClr val="FFCB04"/>
          </a:solidFill>
        </p:spPr>
        <p:txBody>
          <a:bodyPr wrap="square" lIns="0" tIns="0" rIns="0" bIns="0" rtlCol="0"/>
          <a:lstStyle/>
          <a:p>
            <a:endParaRPr/>
          </a:p>
        </p:txBody>
      </p:sp>
      <p:sp>
        <p:nvSpPr>
          <p:cNvPr id="18" name="object 3">
            <a:extLst>
              <a:ext uri="{FF2B5EF4-FFF2-40B4-BE49-F238E27FC236}">
                <a16:creationId xmlns:a16="http://schemas.microsoft.com/office/drawing/2014/main" id="{8E529BA0-4073-FF49-AA33-D1AF53B693AB}"/>
              </a:ext>
            </a:extLst>
          </p:cNvPr>
          <p:cNvSpPr txBox="1"/>
          <p:nvPr/>
        </p:nvSpPr>
        <p:spPr>
          <a:xfrm>
            <a:off x="293278" y="1558321"/>
            <a:ext cx="7019290" cy="1003673"/>
          </a:xfrm>
          <a:prstGeom prst="rect">
            <a:avLst/>
          </a:prstGeom>
        </p:spPr>
        <p:txBody>
          <a:bodyPr vert="horz" wrap="square" lIns="0" tIns="0" rIns="0" bIns="0" rtlCol="0">
            <a:spAutoFit/>
          </a:bodyPr>
          <a:lstStyle/>
          <a:p>
            <a:pPr marL="12700">
              <a:lnSpc>
                <a:spcPct val="100000"/>
              </a:lnSpc>
              <a:spcBef>
                <a:spcPts val="869"/>
              </a:spcBef>
            </a:pPr>
            <a:r>
              <a:rPr sz="1100" b="1" spc="75" dirty="0">
                <a:solidFill>
                  <a:srgbClr val="231F20"/>
                </a:solidFill>
                <a:latin typeface="Yu Gothic" panose="020B0400000000000000" pitchFamily="34" charset="-128"/>
                <a:ea typeface="Yu Gothic" panose="020B0400000000000000" pitchFamily="34" charset="-128"/>
                <a:cs typeface="A-OTF Shin Maru Go Pr6N"/>
              </a:rPr>
              <a:t>◎</a:t>
            </a:r>
            <a:r>
              <a:rPr sz="1100" b="1" dirty="0">
                <a:solidFill>
                  <a:srgbClr val="231F20"/>
                </a:solidFill>
                <a:latin typeface="Yu Gothic" panose="020B0400000000000000" pitchFamily="34" charset="-128"/>
                <a:ea typeface="Yu Gothic" panose="020B0400000000000000" pitchFamily="34" charset="-128"/>
                <a:cs typeface="A-OTF Shin Maru Go Pr6N"/>
              </a:rPr>
              <a:t>住民票がある場所（住所地） 以外での接種について</a:t>
            </a:r>
            <a:endParaRPr sz="1100" b="1" dirty="0">
              <a:latin typeface="Yu Gothic" panose="020B0400000000000000" pitchFamily="34" charset="-128"/>
              <a:ea typeface="Yu Gothic" panose="020B0400000000000000" pitchFamily="34" charset="-128"/>
              <a:cs typeface="A-OTF Shin Maru Go Pr6N"/>
            </a:endParaRPr>
          </a:p>
          <a:p>
            <a:pPr marL="12700">
              <a:lnSpc>
                <a:spcPct val="100000"/>
              </a:lnSpc>
              <a:spcBef>
                <a:spcPts val="705"/>
              </a:spcBef>
            </a:pPr>
            <a:r>
              <a:rPr sz="1000" dirty="0">
                <a:solidFill>
                  <a:srgbClr val="231F20"/>
                </a:solidFill>
                <a:latin typeface="游ゴシック" panose="020B0400000000000000" pitchFamily="50" charset="-128"/>
                <a:ea typeface="游ゴシック" panose="020B0400000000000000" pitchFamily="50" charset="-128"/>
                <a:cs typeface="ShinMGoPr6N-Medium"/>
              </a:rPr>
              <a:t>・入院・入所中の医療機関や施設でワクチンを受ける方 </a:t>
            </a:r>
            <a:r>
              <a:rPr sz="1000" b="1" dirty="0">
                <a:solidFill>
                  <a:srgbClr val="F7941D"/>
                </a:solidFill>
                <a:latin typeface="Yu Gothic Medium" panose="020B0400000000000000" pitchFamily="34" charset="-128"/>
                <a:ea typeface="Yu Gothic Medium" panose="020B0400000000000000" pitchFamily="34" charset="-128"/>
                <a:cs typeface="ShinMGoPr6N-Medium"/>
              </a:rPr>
              <a:t>➡ 医療機関や施設でご相談ください。</a:t>
            </a:r>
            <a:endParaRPr sz="1000" b="1" dirty="0">
              <a:latin typeface="Yu Gothic Medium" panose="020B0400000000000000" pitchFamily="34" charset="-128"/>
              <a:ea typeface="Yu Gothic Medium" panose="020B0400000000000000" pitchFamily="34" charset="-128"/>
              <a:cs typeface="ShinMGoPr6N-Medium"/>
            </a:endParaRPr>
          </a:p>
          <a:p>
            <a:pPr marL="12700">
              <a:lnSpc>
                <a:spcPct val="100000"/>
              </a:lnSpc>
              <a:spcBef>
                <a:spcPts val="360"/>
              </a:spcBef>
            </a:pPr>
            <a:r>
              <a:rPr sz="1000" dirty="0">
                <a:solidFill>
                  <a:srgbClr val="231F20"/>
                </a:solidFill>
                <a:latin typeface="游ゴシック" panose="020B0400000000000000" pitchFamily="50" charset="-128"/>
                <a:ea typeface="游ゴシック" panose="020B0400000000000000" pitchFamily="50" charset="-128"/>
                <a:cs typeface="ShinMGoPr6N-Medium"/>
              </a:rPr>
              <a:t>・基礎疾患で治療中の医療機関でワクチンを受ける方 </a:t>
            </a:r>
            <a:r>
              <a:rPr sz="1000" b="1" dirty="0">
                <a:solidFill>
                  <a:srgbClr val="F7941D"/>
                </a:solidFill>
                <a:latin typeface="Yu Gothic Medium" panose="020B0400000000000000" pitchFamily="34" charset="-128"/>
                <a:ea typeface="Yu Gothic Medium" panose="020B0400000000000000" pitchFamily="34" charset="-128"/>
                <a:cs typeface="ShinMGoPr6N-Medium"/>
              </a:rPr>
              <a:t>➡ 医療機関でご相談ください。</a:t>
            </a:r>
            <a:endParaRPr sz="1000" b="1" dirty="0">
              <a:latin typeface="Yu Gothic Medium" panose="020B0400000000000000" pitchFamily="34" charset="-128"/>
              <a:ea typeface="Yu Gothic Medium" panose="020B0400000000000000" pitchFamily="34" charset="-128"/>
              <a:cs typeface="ShinMGoPr6N-Medium"/>
            </a:endParaRPr>
          </a:p>
          <a:p>
            <a:pPr marL="160020" marR="1094740" indent="-147955">
              <a:lnSpc>
                <a:spcPct val="129900"/>
              </a:lnSpc>
            </a:pPr>
            <a:r>
              <a:rPr sz="1000" dirty="0">
                <a:solidFill>
                  <a:srgbClr val="231F20"/>
                </a:solidFill>
                <a:latin typeface="游ゴシック" panose="020B0400000000000000" pitchFamily="50" charset="-128"/>
                <a:ea typeface="游ゴシック" panose="020B0400000000000000" pitchFamily="50" charset="-128"/>
                <a:cs typeface="ShinMGoPr6N-Medium"/>
              </a:rPr>
              <a:t>・お住まいが住所地と異なる方 </a:t>
            </a:r>
            <a:r>
              <a:rPr sz="1000" b="1" dirty="0">
                <a:solidFill>
                  <a:srgbClr val="F7941D"/>
                </a:solidFill>
                <a:latin typeface="Yu Gothic Medium" panose="020B0400000000000000" pitchFamily="34" charset="-128"/>
                <a:ea typeface="Yu Gothic Medium" panose="020B0400000000000000" pitchFamily="34" charset="-128"/>
                <a:cs typeface="ShinMGoPr6N-Medium"/>
              </a:rPr>
              <a:t>➡ 実際にお住まいの地域でワクチンを受けられる場合があります。 </a:t>
            </a:r>
            <a:endParaRPr lang="en-US" sz="1000" b="1" dirty="0">
              <a:solidFill>
                <a:srgbClr val="F7941D"/>
              </a:solidFill>
              <a:latin typeface="Yu Gothic Medium" panose="020B0400000000000000" pitchFamily="34" charset="-128"/>
              <a:ea typeface="Yu Gothic Medium" panose="020B0400000000000000" pitchFamily="34" charset="-128"/>
              <a:cs typeface="ShinMGoPr6N-Medium"/>
            </a:endParaRPr>
          </a:p>
          <a:p>
            <a:pPr marL="160020" marR="1094740" indent="-147955">
              <a:lnSpc>
                <a:spcPct val="129900"/>
              </a:lnSpc>
            </a:pPr>
            <a:r>
              <a:rPr lang="ja-JP" altLang="en-US" sz="1000" b="1" dirty="0">
                <a:solidFill>
                  <a:srgbClr val="F7941D"/>
                </a:solidFill>
                <a:latin typeface="Yu Gothic Medium" panose="020B0400000000000000" pitchFamily="34" charset="-128"/>
                <a:ea typeface="Yu Gothic Medium" panose="020B0400000000000000" pitchFamily="34" charset="-128"/>
                <a:cs typeface="ShinMGoPr6N-Medium"/>
              </a:rPr>
              <a:t>　</a:t>
            </a:r>
            <a:r>
              <a:rPr sz="1000" dirty="0">
                <a:solidFill>
                  <a:srgbClr val="231F20"/>
                </a:solidFill>
                <a:latin typeface="游ゴシック" panose="020B0400000000000000" pitchFamily="50" charset="-128"/>
                <a:ea typeface="游ゴシック" panose="020B0400000000000000" pitchFamily="50" charset="-128"/>
                <a:cs typeface="ShinMGoPr6N-Medium"/>
              </a:rPr>
              <a:t>実際にお住まいの市町村ホームページでご確認いただくか、相談窓口にお問い合わせください。</a:t>
            </a:r>
            <a:endParaRPr sz="1000" dirty="0">
              <a:latin typeface="游ゴシック" panose="020B0400000000000000" pitchFamily="50" charset="-128"/>
              <a:ea typeface="游ゴシック" panose="020B0400000000000000" pitchFamily="50" charset="-128"/>
              <a:cs typeface="ShinMGoPr6N-Medium"/>
            </a:endParaRPr>
          </a:p>
        </p:txBody>
      </p:sp>
      <p:sp>
        <p:nvSpPr>
          <p:cNvPr id="19" name="object 4">
            <a:extLst>
              <a:ext uri="{FF2B5EF4-FFF2-40B4-BE49-F238E27FC236}">
                <a16:creationId xmlns:a16="http://schemas.microsoft.com/office/drawing/2014/main" id="{3C323C8D-A2C3-044C-BEAA-D13190C342B6}"/>
              </a:ext>
            </a:extLst>
          </p:cNvPr>
          <p:cNvSpPr txBox="1"/>
          <p:nvPr/>
        </p:nvSpPr>
        <p:spPr>
          <a:xfrm>
            <a:off x="482563" y="7430820"/>
            <a:ext cx="3359785" cy="535083"/>
          </a:xfrm>
          <a:prstGeom prst="rect">
            <a:avLst/>
          </a:prstGeom>
        </p:spPr>
        <p:txBody>
          <a:bodyPr vert="horz" wrap="square" lIns="0" tIns="0" rIns="0" bIns="0" rtlCol="0">
            <a:spAutoFit/>
          </a:bodyPr>
          <a:lstStyle/>
          <a:p>
            <a:pPr marL="12700" marR="5080" indent="6985" algn="just">
              <a:lnSpc>
                <a:spcPct val="118100"/>
              </a:lnSpc>
              <a:spcBef>
                <a:spcPts val="100"/>
              </a:spcBef>
            </a:pPr>
            <a:r>
              <a:rPr sz="1000" b="1" spc="85" dirty="0">
                <a:solidFill>
                  <a:srgbClr val="231F20"/>
                </a:solidFill>
                <a:latin typeface="Yu Gothic" panose="020B0400000000000000" pitchFamily="34" charset="-128"/>
                <a:ea typeface="Yu Gothic" panose="020B0400000000000000" pitchFamily="34" charset="-128"/>
                <a:cs typeface="ShinMGoPr6N-DeBold"/>
              </a:rPr>
              <a:t>新</a:t>
            </a:r>
            <a:r>
              <a:rPr sz="1000" b="1" spc="45" dirty="0">
                <a:solidFill>
                  <a:srgbClr val="231F20"/>
                </a:solidFill>
                <a:latin typeface="Yu Gothic" panose="020B0400000000000000" pitchFamily="34" charset="-128"/>
                <a:ea typeface="Yu Gothic" panose="020B0400000000000000" pitchFamily="34" charset="-128"/>
                <a:cs typeface="ShinMGoPr6N-DeBold"/>
              </a:rPr>
              <a:t>型</a:t>
            </a:r>
            <a:r>
              <a:rPr sz="1000" b="1" spc="60" dirty="0">
                <a:solidFill>
                  <a:srgbClr val="231F20"/>
                </a:solidFill>
                <a:latin typeface="Yu Gothic" panose="020B0400000000000000" pitchFamily="34" charset="-128"/>
                <a:ea typeface="Yu Gothic" panose="020B0400000000000000" pitchFamily="34" charset="-128"/>
                <a:cs typeface="ShinMGoPr6N-DeBold"/>
              </a:rPr>
              <a:t>コ</a:t>
            </a:r>
            <a:r>
              <a:rPr sz="1000" b="1" spc="65" dirty="0">
                <a:solidFill>
                  <a:srgbClr val="231F20"/>
                </a:solidFill>
                <a:latin typeface="Yu Gothic" panose="020B0400000000000000" pitchFamily="34" charset="-128"/>
                <a:ea typeface="Yu Gothic" panose="020B0400000000000000" pitchFamily="34" charset="-128"/>
                <a:cs typeface="ShinMGoPr6N-DeBold"/>
              </a:rPr>
              <a:t>ロ</a:t>
            </a:r>
            <a:r>
              <a:rPr sz="1000" b="1" spc="45" dirty="0">
                <a:solidFill>
                  <a:srgbClr val="231F20"/>
                </a:solidFill>
                <a:latin typeface="Yu Gothic" panose="020B0400000000000000" pitchFamily="34" charset="-128"/>
                <a:ea typeface="Yu Gothic" panose="020B0400000000000000" pitchFamily="34" charset="-128"/>
                <a:cs typeface="ShinMGoPr6N-DeBold"/>
              </a:rPr>
              <a:t>ナ</a:t>
            </a:r>
            <a:r>
              <a:rPr sz="1000" b="1" dirty="0">
                <a:solidFill>
                  <a:srgbClr val="231F20"/>
                </a:solidFill>
                <a:latin typeface="Yu Gothic" panose="020B0400000000000000" pitchFamily="34" charset="-128"/>
                <a:ea typeface="Yu Gothic" panose="020B0400000000000000" pitchFamily="34" charset="-128"/>
                <a:cs typeface="ShinMGoPr6N-DeBold"/>
              </a:rPr>
              <a:t>ワ</a:t>
            </a:r>
            <a:r>
              <a:rPr sz="1000" b="1" spc="30" dirty="0">
                <a:solidFill>
                  <a:srgbClr val="231F20"/>
                </a:solidFill>
                <a:latin typeface="Yu Gothic" panose="020B0400000000000000" pitchFamily="34" charset="-128"/>
                <a:ea typeface="Yu Gothic" panose="020B0400000000000000" pitchFamily="34" charset="-128"/>
                <a:cs typeface="ShinMGoPr6N-DeBold"/>
              </a:rPr>
              <a:t>ク</a:t>
            </a:r>
            <a:r>
              <a:rPr sz="1000" b="1" spc="25" dirty="0">
                <a:solidFill>
                  <a:srgbClr val="231F20"/>
                </a:solidFill>
                <a:latin typeface="Yu Gothic" panose="020B0400000000000000" pitchFamily="34" charset="-128"/>
                <a:ea typeface="Yu Gothic" panose="020B0400000000000000" pitchFamily="34" charset="-128"/>
                <a:cs typeface="ShinMGoPr6N-DeBold"/>
              </a:rPr>
              <a:t>チ</a:t>
            </a:r>
            <a:r>
              <a:rPr sz="1000" b="1" spc="70" dirty="0">
                <a:solidFill>
                  <a:srgbClr val="231F20"/>
                </a:solidFill>
                <a:latin typeface="Yu Gothic" panose="020B0400000000000000" pitchFamily="34" charset="-128"/>
                <a:ea typeface="Yu Gothic" panose="020B0400000000000000" pitchFamily="34" charset="-128"/>
                <a:cs typeface="ShinMGoPr6N-DeBold"/>
              </a:rPr>
              <a:t>ン</a:t>
            </a:r>
            <a:r>
              <a:rPr sz="1000" b="1" spc="85" dirty="0">
                <a:solidFill>
                  <a:srgbClr val="231F20"/>
                </a:solidFill>
                <a:latin typeface="Yu Gothic" panose="020B0400000000000000" pitchFamily="34" charset="-128"/>
                <a:ea typeface="Yu Gothic" panose="020B0400000000000000" pitchFamily="34" charset="-128"/>
                <a:cs typeface="ShinMGoPr6N-DeBold"/>
              </a:rPr>
              <a:t>の有効</a:t>
            </a:r>
            <a:r>
              <a:rPr sz="1000" b="1" spc="-170" dirty="0">
                <a:solidFill>
                  <a:srgbClr val="231F20"/>
                </a:solidFill>
                <a:latin typeface="Yu Gothic" panose="020B0400000000000000" pitchFamily="34" charset="-128"/>
                <a:ea typeface="Yu Gothic" panose="020B0400000000000000" pitchFamily="34" charset="-128"/>
                <a:cs typeface="ShinMGoPr6N-DeBold"/>
              </a:rPr>
              <a:t>性・</a:t>
            </a:r>
            <a:r>
              <a:rPr sz="1000" b="1" spc="85" dirty="0">
                <a:solidFill>
                  <a:srgbClr val="231F20"/>
                </a:solidFill>
                <a:latin typeface="Yu Gothic" panose="020B0400000000000000" pitchFamily="34" charset="-128"/>
                <a:ea typeface="Yu Gothic" panose="020B0400000000000000" pitchFamily="34" charset="-128"/>
                <a:cs typeface="ShinMGoPr6N-DeBold"/>
              </a:rPr>
              <a:t>安全性</a:t>
            </a:r>
            <a:r>
              <a:rPr sz="1000" b="1" spc="25" dirty="0">
                <a:solidFill>
                  <a:srgbClr val="231F20"/>
                </a:solidFill>
                <a:latin typeface="Yu Gothic" panose="020B0400000000000000" pitchFamily="34" charset="-128"/>
                <a:ea typeface="Yu Gothic" panose="020B0400000000000000" pitchFamily="34" charset="-128"/>
                <a:cs typeface="ShinMGoPr6N-DeBold"/>
              </a:rPr>
              <a:t>な</a:t>
            </a:r>
            <a:r>
              <a:rPr sz="1000" b="1" spc="50" dirty="0">
                <a:solidFill>
                  <a:srgbClr val="231F20"/>
                </a:solidFill>
                <a:latin typeface="Yu Gothic" panose="020B0400000000000000" pitchFamily="34" charset="-128"/>
                <a:ea typeface="Yu Gothic" panose="020B0400000000000000" pitchFamily="34" charset="-128"/>
                <a:cs typeface="ShinMGoPr6N-DeBold"/>
              </a:rPr>
              <a:t>ど</a:t>
            </a:r>
            <a:r>
              <a:rPr sz="1000" b="1" spc="85" dirty="0">
                <a:solidFill>
                  <a:srgbClr val="231F20"/>
                </a:solidFill>
                <a:latin typeface="Yu Gothic" panose="020B0400000000000000" pitchFamily="34" charset="-128"/>
                <a:ea typeface="Yu Gothic" panose="020B0400000000000000" pitchFamily="34" charset="-128"/>
                <a:cs typeface="ShinMGoPr6N-DeBold"/>
              </a:rPr>
              <a:t>の</a:t>
            </a:r>
            <a:r>
              <a:rPr sz="1000" b="1" spc="50" dirty="0">
                <a:solidFill>
                  <a:srgbClr val="231F20"/>
                </a:solidFill>
                <a:latin typeface="Yu Gothic" panose="020B0400000000000000" pitchFamily="34" charset="-128"/>
                <a:ea typeface="Yu Gothic" panose="020B0400000000000000" pitchFamily="34" charset="-128"/>
                <a:cs typeface="ShinMGoPr6N-DeBold"/>
              </a:rPr>
              <a:t>詳</a:t>
            </a:r>
            <a:r>
              <a:rPr sz="1000" b="1" spc="65" dirty="0">
                <a:solidFill>
                  <a:srgbClr val="231F20"/>
                </a:solidFill>
                <a:latin typeface="Yu Gothic" panose="020B0400000000000000" pitchFamily="34" charset="-128"/>
                <a:ea typeface="Yu Gothic" panose="020B0400000000000000" pitchFamily="34" charset="-128"/>
                <a:cs typeface="ShinMGoPr6N-DeBold"/>
              </a:rPr>
              <a:t>し</a:t>
            </a:r>
            <a:r>
              <a:rPr sz="1000" b="1" spc="85" dirty="0">
                <a:solidFill>
                  <a:srgbClr val="231F20"/>
                </a:solidFill>
                <a:latin typeface="Yu Gothic" panose="020B0400000000000000" pitchFamily="34" charset="-128"/>
                <a:ea typeface="Yu Gothic" panose="020B0400000000000000" pitchFamily="34" charset="-128"/>
                <a:cs typeface="ShinMGoPr6N-DeBold"/>
              </a:rPr>
              <a:t>い情報 </a:t>
            </a:r>
            <a:r>
              <a:rPr sz="1000" b="1" spc="50" dirty="0">
                <a:solidFill>
                  <a:srgbClr val="231F20"/>
                </a:solidFill>
                <a:latin typeface="Yu Gothic" panose="020B0400000000000000" pitchFamily="34" charset="-128"/>
                <a:ea typeface="Yu Gothic" panose="020B0400000000000000" pitchFamily="34" charset="-128"/>
                <a:cs typeface="ShinMGoPr6N-DeBold"/>
              </a:rPr>
              <a:t>に</a:t>
            </a:r>
            <a:r>
              <a:rPr sz="1000" b="1" spc="90" dirty="0">
                <a:solidFill>
                  <a:srgbClr val="231F20"/>
                </a:solidFill>
                <a:latin typeface="Yu Gothic" panose="020B0400000000000000" pitchFamily="34" charset="-128"/>
                <a:ea typeface="Yu Gothic" panose="020B0400000000000000" pitchFamily="34" charset="-128"/>
                <a:cs typeface="ShinMGoPr6N-DeBold"/>
              </a:rPr>
              <a:t>ついて</a:t>
            </a:r>
            <a:r>
              <a:rPr sz="1000" b="1" spc="70" dirty="0">
                <a:solidFill>
                  <a:srgbClr val="231F20"/>
                </a:solidFill>
                <a:latin typeface="Yu Gothic" panose="020B0400000000000000" pitchFamily="34" charset="-128"/>
                <a:ea typeface="Yu Gothic" panose="020B0400000000000000" pitchFamily="34" charset="-128"/>
                <a:cs typeface="ShinMGoPr6N-DeBold"/>
              </a:rPr>
              <a:t>は</a:t>
            </a:r>
            <a:r>
              <a:rPr sz="1000" b="1" spc="-330" dirty="0">
                <a:solidFill>
                  <a:srgbClr val="231F20"/>
                </a:solidFill>
                <a:latin typeface="Yu Gothic" panose="020B0400000000000000" pitchFamily="34" charset="-128"/>
                <a:ea typeface="Yu Gothic" panose="020B0400000000000000" pitchFamily="34" charset="-128"/>
                <a:cs typeface="ShinMGoPr6N-DeBold"/>
              </a:rPr>
              <a:t>、</a:t>
            </a:r>
            <a:r>
              <a:rPr sz="1000" b="1" spc="90" dirty="0">
                <a:solidFill>
                  <a:srgbClr val="231F20"/>
                </a:solidFill>
                <a:latin typeface="Yu Gothic" panose="020B0400000000000000" pitchFamily="34" charset="-128"/>
                <a:ea typeface="Yu Gothic" panose="020B0400000000000000" pitchFamily="34" charset="-128"/>
                <a:cs typeface="ShinMGoPr6N-DeBold"/>
              </a:rPr>
              <a:t>厚生労働</a:t>
            </a:r>
            <a:r>
              <a:rPr sz="1000" b="1" spc="60" dirty="0">
                <a:solidFill>
                  <a:srgbClr val="231F20"/>
                </a:solidFill>
                <a:latin typeface="Yu Gothic" panose="020B0400000000000000" pitchFamily="34" charset="-128"/>
                <a:ea typeface="Yu Gothic" panose="020B0400000000000000" pitchFamily="34" charset="-128"/>
                <a:cs typeface="ShinMGoPr6N-DeBold"/>
              </a:rPr>
              <a:t>省ホ</a:t>
            </a:r>
            <a:r>
              <a:rPr sz="1000" b="1" spc="85" dirty="0">
                <a:solidFill>
                  <a:srgbClr val="231F20"/>
                </a:solidFill>
                <a:latin typeface="Yu Gothic" panose="020B0400000000000000" pitchFamily="34" charset="-128"/>
                <a:ea typeface="Yu Gothic" panose="020B0400000000000000" pitchFamily="34" charset="-128"/>
                <a:cs typeface="ShinMGoPr6N-DeBold"/>
              </a:rPr>
              <a:t>ー</a:t>
            </a:r>
            <a:r>
              <a:rPr sz="1000" b="1" spc="80" dirty="0">
                <a:solidFill>
                  <a:srgbClr val="231F20"/>
                </a:solidFill>
                <a:latin typeface="Yu Gothic" panose="020B0400000000000000" pitchFamily="34" charset="-128"/>
                <a:ea typeface="Yu Gothic" panose="020B0400000000000000" pitchFamily="34" charset="-128"/>
                <a:cs typeface="ShinMGoPr6N-DeBold"/>
              </a:rPr>
              <a:t>ム</a:t>
            </a:r>
            <a:r>
              <a:rPr sz="1000" b="1" spc="90" dirty="0">
                <a:solidFill>
                  <a:srgbClr val="231F20"/>
                </a:solidFill>
                <a:latin typeface="Yu Gothic" panose="020B0400000000000000" pitchFamily="34" charset="-128"/>
                <a:ea typeface="Yu Gothic" panose="020B0400000000000000" pitchFamily="34" charset="-128"/>
                <a:cs typeface="ShinMGoPr6N-DeBold"/>
              </a:rPr>
              <a:t>ペ</a:t>
            </a:r>
            <a:r>
              <a:rPr sz="1000" b="1" spc="45" dirty="0">
                <a:solidFill>
                  <a:srgbClr val="231F20"/>
                </a:solidFill>
                <a:latin typeface="Yu Gothic" panose="020B0400000000000000" pitchFamily="34" charset="-128"/>
                <a:ea typeface="Yu Gothic" panose="020B0400000000000000" pitchFamily="34" charset="-128"/>
                <a:cs typeface="ShinMGoPr6N-DeBold"/>
              </a:rPr>
              <a:t>ー</a:t>
            </a:r>
            <a:r>
              <a:rPr sz="1000" b="1" spc="75" dirty="0">
                <a:solidFill>
                  <a:srgbClr val="231F20"/>
                </a:solidFill>
                <a:latin typeface="Yu Gothic" panose="020B0400000000000000" pitchFamily="34" charset="-128"/>
                <a:ea typeface="Yu Gothic" panose="020B0400000000000000" pitchFamily="34" charset="-128"/>
                <a:cs typeface="ShinMGoPr6N-DeBold"/>
              </a:rPr>
              <a:t>ジ</a:t>
            </a:r>
            <a:r>
              <a:rPr sz="1000" b="1" spc="-225" dirty="0">
                <a:solidFill>
                  <a:srgbClr val="231F20"/>
                </a:solidFill>
                <a:latin typeface="Yu Gothic" panose="020B0400000000000000" pitchFamily="34" charset="-128"/>
                <a:ea typeface="Yu Gothic" panose="020B0400000000000000" pitchFamily="34" charset="-128"/>
                <a:cs typeface="ShinMGoPr6N-DeBold"/>
              </a:rPr>
              <a:t>の</a:t>
            </a:r>
            <a:r>
              <a:rPr sz="1000" b="1" spc="90" dirty="0">
                <a:solidFill>
                  <a:srgbClr val="231F20"/>
                </a:solidFill>
                <a:latin typeface="Yu Gothic" panose="020B0400000000000000" pitchFamily="34" charset="-128"/>
                <a:ea typeface="Yu Gothic" panose="020B0400000000000000" pitchFamily="34" charset="-128"/>
                <a:cs typeface="ShinMGoPr6N-DeBold"/>
              </a:rPr>
              <a:t>「新</a:t>
            </a:r>
            <a:r>
              <a:rPr sz="1000" b="1" spc="50" dirty="0">
                <a:solidFill>
                  <a:srgbClr val="231F20"/>
                </a:solidFill>
                <a:latin typeface="Yu Gothic" panose="020B0400000000000000" pitchFamily="34" charset="-128"/>
                <a:ea typeface="Yu Gothic" panose="020B0400000000000000" pitchFamily="34" charset="-128"/>
                <a:cs typeface="ShinMGoPr6N-DeBold"/>
              </a:rPr>
              <a:t>型</a:t>
            </a:r>
            <a:r>
              <a:rPr sz="1000" b="1" spc="60" dirty="0">
                <a:solidFill>
                  <a:srgbClr val="231F20"/>
                </a:solidFill>
                <a:latin typeface="Yu Gothic" panose="020B0400000000000000" pitchFamily="34" charset="-128"/>
                <a:ea typeface="Yu Gothic" panose="020B0400000000000000" pitchFamily="34" charset="-128"/>
                <a:cs typeface="ShinMGoPr6N-DeBold"/>
              </a:rPr>
              <a:t>コ</a:t>
            </a:r>
            <a:r>
              <a:rPr sz="1000" b="1" spc="70" dirty="0">
                <a:solidFill>
                  <a:srgbClr val="231F20"/>
                </a:solidFill>
                <a:latin typeface="Yu Gothic" panose="020B0400000000000000" pitchFamily="34" charset="-128"/>
                <a:ea typeface="Yu Gothic" panose="020B0400000000000000" pitchFamily="34" charset="-128"/>
                <a:cs typeface="ShinMGoPr6N-DeBold"/>
              </a:rPr>
              <a:t>ロ</a:t>
            </a:r>
            <a:r>
              <a:rPr sz="1000" b="1" spc="50" dirty="0">
                <a:solidFill>
                  <a:srgbClr val="231F20"/>
                </a:solidFill>
                <a:latin typeface="Yu Gothic" panose="020B0400000000000000" pitchFamily="34" charset="-128"/>
                <a:ea typeface="Yu Gothic" panose="020B0400000000000000" pitchFamily="34" charset="-128"/>
                <a:cs typeface="ShinMGoPr6N-DeBold"/>
              </a:rPr>
              <a:t>ナ</a:t>
            </a:r>
            <a:r>
              <a:rPr sz="1000" b="1" dirty="0">
                <a:solidFill>
                  <a:srgbClr val="231F20"/>
                </a:solidFill>
                <a:latin typeface="Yu Gothic" panose="020B0400000000000000" pitchFamily="34" charset="-128"/>
                <a:ea typeface="Yu Gothic" panose="020B0400000000000000" pitchFamily="34" charset="-128"/>
                <a:cs typeface="ShinMGoPr6N-DeBold"/>
              </a:rPr>
              <a:t>ワ </a:t>
            </a:r>
            <a:r>
              <a:rPr sz="1000" b="1" spc="15" dirty="0">
                <a:solidFill>
                  <a:srgbClr val="231F20"/>
                </a:solidFill>
                <a:latin typeface="Yu Gothic" panose="020B0400000000000000" pitchFamily="34" charset="-128"/>
                <a:ea typeface="Yu Gothic" panose="020B0400000000000000" pitchFamily="34" charset="-128"/>
                <a:cs typeface="ShinMGoPr6N-DeBold"/>
              </a:rPr>
              <a:t>ク</a:t>
            </a:r>
            <a:r>
              <a:rPr sz="1000" b="1" spc="10" dirty="0">
                <a:solidFill>
                  <a:srgbClr val="231F20"/>
                </a:solidFill>
                <a:latin typeface="Yu Gothic" panose="020B0400000000000000" pitchFamily="34" charset="-128"/>
                <a:ea typeface="Yu Gothic" panose="020B0400000000000000" pitchFamily="34" charset="-128"/>
                <a:cs typeface="ShinMGoPr6N-DeBold"/>
              </a:rPr>
              <a:t>チ</a:t>
            </a:r>
            <a:r>
              <a:rPr sz="1000" b="1" spc="35" dirty="0">
                <a:solidFill>
                  <a:srgbClr val="231F20"/>
                </a:solidFill>
                <a:latin typeface="Yu Gothic" panose="020B0400000000000000" pitchFamily="34" charset="-128"/>
                <a:ea typeface="Yu Gothic" panose="020B0400000000000000" pitchFamily="34" charset="-128"/>
                <a:cs typeface="ShinMGoPr6N-DeBold"/>
              </a:rPr>
              <a:t>ン</a:t>
            </a:r>
            <a:r>
              <a:rPr sz="1000" b="1" spc="30" dirty="0">
                <a:solidFill>
                  <a:srgbClr val="231F20"/>
                </a:solidFill>
                <a:latin typeface="Yu Gothic" panose="020B0400000000000000" pitchFamily="34" charset="-128"/>
                <a:ea typeface="Yu Gothic" panose="020B0400000000000000" pitchFamily="34" charset="-128"/>
                <a:cs typeface="ShinMGoPr6N-DeBold"/>
              </a:rPr>
              <a:t>に</a:t>
            </a:r>
            <a:r>
              <a:rPr sz="1000" b="1" spc="70" dirty="0">
                <a:solidFill>
                  <a:srgbClr val="231F20"/>
                </a:solidFill>
                <a:latin typeface="Yu Gothic" panose="020B0400000000000000" pitchFamily="34" charset="-128"/>
                <a:ea typeface="Yu Gothic" panose="020B0400000000000000" pitchFamily="34" charset="-128"/>
                <a:cs typeface="ShinMGoPr6N-DeBold"/>
              </a:rPr>
              <a:t>ついて</a:t>
            </a:r>
            <a:r>
              <a:rPr sz="1000" b="1" spc="-245" dirty="0">
                <a:solidFill>
                  <a:srgbClr val="231F20"/>
                </a:solidFill>
                <a:latin typeface="Yu Gothic" panose="020B0400000000000000" pitchFamily="34" charset="-128"/>
                <a:ea typeface="Yu Gothic" panose="020B0400000000000000" pitchFamily="34" charset="-128"/>
                <a:cs typeface="ShinMGoPr6N-DeBold"/>
              </a:rPr>
              <a:t>」</a:t>
            </a:r>
            <a:r>
              <a:rPr sz="1000" b="1" spc="70" dirty="0">
                <a:solidFill>
                  <a:srgbClr val="231F20"/>
                </a:solidFill>
                <a:latin typeface="Yu Gothic" panose="020B0400000000000000" pitchFamily="34" charset="-128"/>
                <a:ea typeface="Yu Gothic" panose="020B0400000000000000" pitchFamily="34" charset="-128"/>
                <a:cs typeface="ShinMGoPr6N-DeBold"/>
              </a:rPr>
              <a:t>のペ</a:t>
            </a:r>
            <a:r>
              <a:rPr sz="1000" b="1" spc="25" dirty="0">
                <a:solidFill>
                  <a:srgbClr val="231F20"/>
                </a:solidFill>
                <a:latin typeface="Yu Gothic" panose="020B0400000000000000" pitchFamily="34" charset="-128"/>
                <a:ea typeface="Yu Gothic" panose="020B0400000000000000" pitchFamily="34" charset="-128"/>
                <a:cs typeface="ShinMGoPr6N-DeBold"/>
              </a:rPr>
              <a:t>ー</a:t>
            </a:r>
            <a:r>
              <a:rPr sz="1000" b="1" spc="40" dirty="0">
                <a:solidFill>
                  <a:srgbClr val="231F20"/>
                </a:solidFill>
                <a:latin typeface="Yu Gothic" panose="020B0400000000000000" pitchFamily="34" charset="-128"/>
                <a:ea typeface="Yu Gothic" panose="020B0400000000000000" pitchFamily="34" charset="-128"/>
                <a:cs typeface="ShinMGoPr6N-DeBold"/>
              </a:rPr>
              <a:t>ジ</a:t>
            </a:r>
            <a:r>
              <a:rPr sz="1000" b="1" spc="20" dirty="0">
                <a:solidFill>
                  <a:srgbClr val="231F20"/>
                </a:solidFill>
                <a:latin typeface="Yu Gothic" panose="020B0400000000000000" pitchFamily="34" charset="-128"/>
                <a:ea typeface="Yu Gothic" panose="020B0400000000000000" pitchFamily="34" charset="-128"/>
                <a:cs typeface="ShinMGoPr6N-DeBold"/>
              </a:rPr>
              <a:t>を</a:t>
            </a:r>
            <a:r>
              <a:rPr sz="1000" b="1" spc="45" dirty="0">
                <a:solidFill>
                  <a:srgbClr val="231F20"/>
                </a:solidFill>
                <a:latin typeface="Yu Gothic" panose="020B0400000000000000" pitchFamily="34" charset="-128"/>
                <a:ea typeface="Yu Gothic" panose="020B0400000000000000" pitchFamily="34" charset="-128"/>
                <a:cs typeface="ShinMGoPr6N-DeBold"/>
              </a:rPr>
              <a:t>ご</a:t>
            </a:r>
            <a:r>
              <a:rPr sz="1000" b="1" spc="30" dirty="0">
                <a:solidFill>
                  <a:srgbClr val="231F20"/>
                </a:solidFill>
                <a:latin typeface="Yu Gothic" panose="020B0400000000000000" pitchFamily="34" charset="-128"/>
                <a:ea typeface="Yu Gothic" panose="020B0400000000000000" pitchFamily="34" charset="-128"/>
                <a:cs typeface="ShinMGoPr6N-DeBold"/>
              </a:rPr>
              <a:t>覧</a:t>
            </a:r>
            <a:r>
              <a:rPr sz="1000" b="1" spc="-35" dirty="0">
                <a:solidFill>
                  <a:srgbClr val="231F20"/>
                </a:solidFill>
                <a:latin typeface="Yu Gothic" panose="020B0400000000000000" pitchFamily="34" charset="-128"/>
                <a:ea typeface="Yu Gothic" panose="020B0400000000000000" pitchFamily="34" charset="-128"/>
                <a:cs typeface="ShinMGoPr6N-DeBold"/>
              </a:rPr>
              <a:t>く</a:t>
            </a:r>
            <a:r>
              <a:rPr sz="1000" b="1" spc="30" dirty="0">
                <a:solidFill>
                  <a:srgbClr val="231F20"/>
                </a:solidFill>
                <a:latin typeface="Yu Gothic" panose="020B0400000000000000" pitchFamily="34" charset="-128"/>
                <a:ea typeface="Yu Gothic" panose="020B0400000000000000" pitchFamily="34" charset="-128"/>
                <a:cs typeface="ShinMGoPr6N-DeBold"/>
              </a:rPr>
              <a:t>だ</a:t>
            </a:r>
            <a:r>
              <a:rPr sz="1000" b="1" spc="60" dirty="0">
                <a:solidFill>
                  <a:srgbClr val="231F20"/>
                </a:solidFill>
                <a:latin typeface="Yu Gothic" panose="020B0400000000000000" pitchFamily="34" charset="-128"/>
                <a:ea typeface="Yu Gothic" panose="020B0400000000000000" pitchFamily="34" charset="-128"/>
                <a:cs typeface="ShinMGoPr6N-DeBold"/>
              </a:rPr>
              <a:t>さ</a:t>
            </a:r>
            <a:r>
              <a:rPr sz="1000" b="1" spc="70" dirty="0">
                <a:solidFill>
                  <a:srgbClr val="231F20"/>
                </a:solidFill>
                <a:latin typeface="Yu Gothic" panose="020B0400000000000000" pitchFamily="34" charset="-128"/>
                <a:ea typeface="Yu Gothic" panose="020B0400000000000000" pitchFamily="34" charset="-128"/>
                <a:cs typeface="ShinMGoPr6N-DeBold"/>
              </a:rPr>
              <a:t>い。</a:t>
            </a:r>
            <a:endParaRPr sz="1000" b="1" dirty="0">
              <a:latin typeface="Yu Gothic" panose="020B0400000000000000" pitchFamily="34" charset="-128"/>
              <a:ea typeface="Yu Gothic" panose="020B0400000000000000" pitchFamily="34" charset="-128"/>
              <a:cs typeface="ShinMGoPr6N-DeBold"/>
            </a:endParaRPr>
          </a:p>
        </p:txBody>
      </p:sp>
      <p:sp>
        <p:nvSpPr>
          <p:cNvPr id="20" name="object 5">
            <a:extLst>
              <a:ext uri="{FF2B5EF4-FFF2-40B4-BE49-F238E27FC236}">
                <a16:creationId xmlns:a16="http://schemas.microsoft.com/office/drawing/2014/main" id="{E0F178A4-AA4E-7542-8F2A-E8FA81BC6039}"/>
              </a:ext>
            </a:extLst>
          </p:cNvPr>
          <p:cNvSpPr txBox="1"/>
          <p:nvPr/>
        </p:nvSpPr>
        <p:spPr>
          <a:xfrm>
            <a:off x="476044" y="8084728"/>
            <a:ext cx="4567551" cy="138499"/>
          </a:xfrm>
          <a:prstGeom prst="rect">
            <a:avLst/>
          </a:prstGeom>
        </p:spPr>
        <p:txBody>
          <a:bodyPr vert="horz" wrap="square" lIns="0" tIns="0" rIns="0" bIns="0" rtlCol="0">
            <a:spAutoFit/>
          </a:bodyPr>
          <a:lstStyle/>
          <a:p>
            <a:pPr marL="12700">
              <a:lnSpc>
                <a:spcPct val="100000"/>
              </a:lnSpc>
              <a:spcBef>
                <a:spcPts val="100"/>
              </a:spcBef>
            </a:pPr>
            <a:r>
              <a:rPr sz="900" spc="35" dirty="0">
                <a:solidFill>
                  <a:srgbClr val="231F20"/>
                </a:solidFill>
                <a:latin typeface="游ゴシック" panose="020B0400000000000000" pitchFamily="50" charset="-128"/>
                <a:ea typeface="游ゴシック" panose="020B0400000000000000" pitchFamily="50" charset="-128"/>
                <a:cs typeface="ShinMGoPr6N-Medium"/>
              </a:rPr>
              <a:t>ホ</a:t>
            </a:r>
            <a:r>
              <a:rPr sz="900" spc="60" dirty="0">
                <a:solidFill>
                  <a:srgbClr val="231F20"/>
                </a:solidFill>
                <a:latin typeface="游ゴシック" panose="020B0400000000000000" pitchFamily="50" charset="-128"/>
                <a:ea typeface="游ゴシック" panose="020B0400000000000000" pitchFamily="50" charset="-128"/>
                <a:cs typeface="ShinMGoPr6N-Medium"/>
              </a:rPr>
              <a:t>ー</a:t>
            </a:r>
            <a:r>
              <a:rPr sz="900" spc="50" dirty="0">
                <a:solidFill>
                  <a:srgbClr val="231F20"/>
                </a:solidFill>
                <a:latin typeface="游ゴシック" panose="020B0400000000000000" pitchFamily="50" charset="-128"/>
                <a:ea typeface="游ゴシック" panose="020B0400000000000000" pitchFamily="50" charset="-128"/>
                <a:cs typeface="ShinMGoPr6N-Medium"/>
              </a:rPr>
              <a:t>ム</a:t>
            </a:r>
            <a:r>
              <a:rPr sz="900" spc="60" dirty="0">
                <a:solidFill>
                  <a:srgbClr val="231F20"/>
                </a:solidFill>
                <a:latin typeface="游ゴシック" panose="020B0400000000000000" pitchFamily="50" charset="-128"/>
                <a:ea typeface="游ゴシック" panose="020B0400000000000000" pitchFamily="50" charset="-128"/>
                <a:cs typeface="ShinMGoPr6N-Medium"/>
              </a:rPr>
              <a:t>ペ</a:t>
            </a:r>
            <a:r>
              <a:rPr sz="900" spc="20" dirty="0">
                <a:solidFill>
                  <a:srgbClr val="231F20"/>
                </a:solidFill>
                <a:latin typeface="游ゴシック" panose="020B0400000000000000" pitchFamily="50" charset="-128"/>
                <a:ea typeface="游ゴシック" panose="020B0400000000000000" pitchFamily="50" charset="-128"/>
                <a:cs typeface="ShinMGoPr6N-Medium"/>
              </a:rPr>
              <a:t>ー</a:t>
            </a:r>
            <a:r>
              <a:rPr sz="900" spc="35" dirty="0">
                <a:solidFill>
                  <a:srgbClr val="231F20"/>
                </a:solidFill>
                <a:latin typeface="游ゴシック" panose="020B0400000000000000" pitchFamily="50" charset="-128"/>
                <a:ea typeface="游ゴシック" panose="020B0400000000000000" pitchFamily="50" charset="-128"/>
                <a:cs typeface="ShinMGoPr6N-Medium"/>
              </a:rPr>
              <a:t>ジ</a:t>
            </a:r>
            <a:r>
              <a:rPr sz="900" spc="10" dirty="0">
                <a:solidFill>
                  <a:srgbClr val="231F20"/>
                </a:solidFill>
                <a:latin typeface="游ゴシック" panose="020B0400000000000000" pitchFamily="50" charset="-128"/>
                <a:ea typeface="游ゴシック" panose="020B0400000000000000" pitchFamily="50" charset="-128"/>
                <a:cs typeface="ShinMGoPr6N-Medium"/>
              </a:rPr>
              <a:t>を</a:t>
            </a:r>
            <a:r>
              <a:rPr sz="900" spc="45" dirty="0">
                <a:solidFill>
                  <a:srgbClr val="231F20"/>
                </a:solidFill>
                <a:latin typeface="游ゴシック" panose="020B0400000000000000" pitchFamily="50" charset="-128"/>
                <a:ea typeface="游ゴシック" panose="020B0400000000000000" pitchFamily="50" charset="-128"/>
                <a:cs typeface="ShinMGoPr6N-Medium"/>
              </a:rPr>
              <a:t>ご</a:t>
            </a:r>
            <a:r>
              <a:rPr sz="900" spc="35" dirty="0">
                <a:solidFill>
                  <a:srgbClr val="231F20"/>
                </a:solidFill>
                <a:latin typeface="游ゴシック" panose="020B0400000000000000" pitchFamily="50" charset="-128"/>
                <a:ea typeface="游ゴシック" panose="020B0400000000000000" pitchFamily="50" charset="-128"/>
                <a:cs typeface="ShinMGoPr6N-Medium"/>
              </a:rPr>
              <a:t>覧に</a:t>
            </a:r>
            <a:r>
              <a:rPr sz="900" spc="45" dirty="0">
                <a:solidFill>
                  <a:srgbClr val="231F20"/>
                </a:solidFill>
                <a:latin typeface="游ゴシック" panose="020B0400000000000000" pitchFamily="50" charset="-128"/>
                <a:ea typeface="游ゴシック" panose="020B0400000000000000" pitchFamily="50" charset="-128"/>
                <a:cs typeface="ShinMGoPr6N-Medium"/>
              </a:rPr>
              <a:t>な</a:t>
            </a:r>
            <a:r>
              <a:rPr sz="900" spc="60" dirty="0">
                <a:solidFill>
                  <a:srgbClr val="231F20"/>
                </a:solidFill>
                <a:latin typeface="游ゴシック" panose="020B0400000000000000" pitchFamily="50" charset="-128"/>
                <a:ea typeface="游ゴシック" panose="020B0400000000000000" pitchFamily="50" charset="-128"/>
                <a:cs typeface="ShinMGoPr6N-Medium"/>
              </a:rPr>
              <a:t>れ</a:t>
            </a:r>
            <a:r>
              <a:rPr sz="900" spc="45" dirty="0">
                <a:solidFill>
                  <a:srgbClr val="231F20"/>
                </a:solidFill>
                <a:latin typeface="游ゴシック" panose="020B0400000000000000" pitchFamily="50" charset="-128"/>
                <a:ea typeface="游ゴシック" panose="020B0400000000000000" pitchFamily="50" charset="-128"/>
                <a:cs typeface="ShinMGoPr6N-Medium"/>
              </a:rPr>
              <a:t>な</a:t>
            </a:r>
            <a:r>
              <a:rPr sz="900" spc="60" dirty="0">
                <a:solidFill>
                  <a:srgbClr val="231F20"/>
                </a:solidFill>
                <a:latin typeface="游ゴシック" panose="020B0400000000000000" pitchFamily="50" charset="-128"/>
                <a:ea typeface="游ゴシック" panose="020B0400000000000000" pitchFamily="50" charset="-128"/>
                <a:cs typeface="ShinMGoPr6N-Medium"/>
              </a:rPr>
              <a:t>い場合</a:t>
            </a:r>
            <a:r>
              <a:rPr sz="900" spc="45" dirty="0">
                <a:solidFill>
                  <a:srgbClr val="231F20"/>
                </a:solidFill>
                <a:latin typeface="游ゴシック" panose="020B0400000000000000" pitchFamily="50" charset="-128"/>
                <a:ea typeface="游ゴシック" panose="020B0400000000000000" pitchFamily="50" charset="-128"/>
                <a:cs typeface="ShinMGoPr6N-Medium"/>
              </a:rPr>
              <a:t>は</a:t>
            </a:r>
            <a:r>
              <a:rPr sz="900" spc="-325" dirty="0">
                <a:solidFill>
                  <a:srgbClr val="231F20"/>
                </a:solidFill>
                <a:latin typeface="游ゴシック" panose="020B0400000000000000" pitchFamily="50" charset="-128"/>
                <a:ea typeface="游ゴシック" panose="020B0400000000000000" pitchFamily="50" charset="-128"/>
                <a:cs typeface="ShinMGoPr6N-Medium"/>
              </a:rPr>
              <a:t>、</a:t>
            </a:r>
            <a:r>
              <a:rPr sz="900" spc="60" dirty="0">
                <a:solidFill>
                  <a:srgbClr val="231F20"/>
                </a:solidFill>
                <a:latin typeface="游ゴシック" panose="020B0400000000000000" pitchFamily="50" charset="-128"/>
                <a:ea typeface="游ゴシック" panose="020B0400000000000000" pitchFamily="50" charset="-128"/>
                <a:cs typeface="ShinMGoPr6N-Medium"/>
              </a:rPr>
              <a:t>お</a:t>
            </a:r>
            <a:r>
              <a:rPr sz="900" spc="35" dirty="0">
                <a:solidFill>
                  <a:srgbClr val="231F20"/>
                </a:solidFill>
                <a:latin typeface="游ゴシック" panose="020B0400000000000000" pitchFamily="50" charset="-128"/>
                <a:ea typeface="游ゴシック" panose="020B0400000000000000" pitchFamily="50" charset="-128"/>
                <a:cs typeface="ShinMGoPr6N-Medium"/>
              </a:rPr>
              <a:t>住</a:t>
            </a:r>
            <a:r>
              <a:rPr sz="900" spc="20" dirty="0">
                <a:solidFill>
                  <a:srgbClr val="231F20"/>
                </a:solidFill>
                <a:latin typeface="游ゴシック" panose="020B0400000000000000" pitchFamily="50" charset="-128"/>
                <a:ea typeface="游ゴシック" panose="020B0400000000000000" pitchFamily="50" charset="-128"/>
                <a:cs typeface="ShinMGoPr6N-Medium"/>
              </a:rPr>
              <a:t>ま</a:t>
            </a:r>
            <a:r>
              <a:rPr sz="900" spc="60" dirty="0">
                <a:solidFill>
                  <a:srgbClr val="231F20"/>
                </a:solidFill>
                <a:latin typeface="游ゴシック" panose="020B0400000000000000" pitchFamily="50" charset="-128"/>
                <a:ea typeface="游ゴシック" panose="020B0400000000000000" pitchFamily="50" charset="-128"/>
                <a:cs typeface="ShinMGoPr6N-Medium"/>
              </a:rPr>
              <a:t>いの市町村</a:t>
            </a:r>
            <a:r>
              <a:rPr lang="ja-JP" altLang="en-US" sz="900" spc="35" dirty="0">
                <a:solidFill>
                  <a:srgbClr val="231F20"/>
                </a:solidFill>
                <a:latin typeface="游ゴシック" panose="020B0400000000000000" pitchFamily="50" charset="-128"/>
                <a:ea typeface="游ゴシック" panose="020B0400000000000000" pitchFamily="50" charset="-128"/>
                <a:cs typeface="ShinMGoPr6N-Medium"/>
              </a:rPr>
              <a:t>など</a:t>
            </a:r>
            <a:r>
              <a:rPr sz="900" dirty="0">
                <a:solidFill>
                  <a:srgbClr val="231F20"/>
                </a:solidFill>
                <a:latin typeface="游ゴシック" panose="020B0400000000000000" pitchFamily="50" charset="-128"/>
                <a:ea typeface="游ゴシック" panose="020B0400000000000000" pitchFamily="50" charset="-128"/>
                <a:cs typeface="ShinMGoPr6N-Medium"/>
              </a:rPr>
              <a:t>に</a:t>
            </a:r>
            <a:r>
              <a:rPr sz="900" spc="45" dirty="0">
                <a:solidFill>
                  <a:srgbClr val="231F20"/>
                </a:solidFill>
                <a:latin typeface="游ゴシック" panose="020B0400000000000000" pitchFamily="50" charset="-128"/>
                <a:ea typeface="游ゴシック" panose="020B0400000000000000" pitchFamily="50" charset="-128"/>
                <a:cs typeface="ShinMGoPr6N-Medium"/>
              </a:rPr>
              <a:t>ご</a:t>
            </a:r>
            <a:r>
              <a:rPr sz="900" spc="60" dirty="0">
                <a:solidFill>
                  <a:srgbClr val="231F20"/>
                </a:solidFill>
                <a:latin typeface="游ゴシック" panose="020B0400000000000000" pitchFamily="50" charset="-128"/>
                <a:ea typeface="游ゴシック" panose="020B0400000000000000" pitchFamily="50" charset="-128"/>
                <a:cs typeface="ShinMGoPr6N-Medium"/>
              </a:rPr>
              <a:t>相</a:t>
            </a:r>
            <a:r>
              <a:rPr sz="900" spc="25" dirty="0">
                <a:solidFill>
                  <a:srgbClr val="231F20"/>
                </a:solidFill>
                <a:latin typeface="游ゴシック" panose="020B0400000000000000" pitchFamily="50" charset="-128"/>
                <a:ea typeface="游ゴシック" panose="020B0400000000000000" pitchFamily="50" charset="-128"/>
                <a:cs typeface="ShinMGoPr6N-Medium"/>
              </a:rPr>
              <a:t>談</a:t>
            </a:r>
            <a:r>
              <a:rPr sz="900" spc="-30" dirty="0">
                <a:solidFill>
                  <a:srgbClr val="231F20"/>
                </a:solidFill>
                <a:latin typeface="游ゴシック" panose="020B0400000000000000" pitchFamily="50" charset="-128"/>
                <a:ea typeface="游ゴシック" panose="020B0400000000000000" pitchFamily="50" charset="-128"/>
                <a:cs typeface="ShinMGoPr6N-Medium"/>
              </a:rPr>
              <a:t>く</a:t>
            </a:r>
            <a:r>
              <a:rPr sz="900" spc="25" dirty="0">
                <a:solidFill>
                  <a:srgbClr val="231F20"/>
                </a:solidFill>
                <a:latin typeface="游ゴシック" panose="020B0400000000000000" pitchFamily="50" charset="-128"/>
                <a:ea typeface="游ゴシック" panose="020B0400000000000000" pitchFamily="50" charset="-128"/>
                <a:cs typeface="ShinMGoPr6N-Medium"/>
              </a:rPr>
              <a:t>だ</a:t>
            </a:r>
            <a:r>
              <a:rPr sz="900" spc="50" dirty="0">
                <a:solidFill>
                  <a:srgbClr val="231F20"/>
                </a:solidFill>
                <a:latin typeface="游ゴシック" panose="020B0400000000000000" pitchFamily="50" charset="-128"/>
                <a:ea typeface="游ゴシック" panose="020B0400000000000000" pitchFamily="50" charset="-128"/>
                <a:cs typeface="ShinMGoPr6N-Medium"/>
              </a:rPr>
              <a:t>さ</a:t>
            </a:r>
            <a:r>
              <a:rPr sz="900" spc="60" dirty="0">
                <a:solidFill>
                  <a:srgbClr val="231F20"/>
                </a:solidFill>
                <a:latin typeface="游ゴシック" panose="020B0400000000000000" pitchFamily="50" charset="-128"/>
                <a:ea typeface="游ゴシック" panose="020B0400000000000000" pitchFamily="50" charset="-128"/>
                <a:cs typeface="ShinMGoPr6N-Medium"/>
              </a:rPr>
              <a:t>い。</a:t>
            </a:r>
            <a:endParaRPr sz="900" dirty="0">
              <a:latin typeface="游ゴシック" panose="020B0400000000000000" pitchFamily="50" charset="-128"/>
              <a:ea typeface="游ゴシック" panose="020B0400000000000000" pitchFamily="50" charset="-128"/>
              <a:cs typeface="ShinMGoPr6N-Medium"/>
            </a:endParaRPr>
          </a:p>
        </p:txBody>
      </p:sp>
      <p:sp>
        <p:nvSpPr>
          <p:cNvPr id="21" name="object 6">
            <a:extLst>
              <a:ext uri="{FF2B5EF4-FFF2-40B4-BE49-F238E27FC236}">
                <a16:creationId xmlns:a16="http://schemas.microsoft.com/office/drawing/2014/main" id="{8426F7C4-20EF-8E43-BB22-2F60338A776A}"/>
              </a:ext>
            </a:extLst>
          </p:cNvPr>
          <p:cNvSpPr txBox="1"/>
          <p:nvPr/>
        </p:nvSpPr>
        <p:spPr>
          <a:xfrm>
            <a:off x="4079378" y="7598412"/>
            <a:ext cx="1952625" cy="182101"/>
          </a:xfrm>
          <a:prstGeom prst="rect">
            <a:avLst/>
          </a:prstGeom>
        </p:spPr>
        <p:txBody>
          <a:bodyPr vert="horz" wrap="square" lIns="0" tIns="12700" rIns="0" bIns="0" rtlCol="0">
            <a:spAutoFit/>
          </a:bodyPr>
          <a:lstStyle/>
          <a:p>
            <a:pPr marL="12700">
              <a:lnSpc>
                <a:spcPct val="100000"/>
              </a:lnSpc>
              <a:spcBef>
                <a:spcPts val="100"/>
              </a:spcBef>
              <a:tabLst>
                <a:tab pos="1593850" algn="l"/>
              </a:tabLst>
            </a:pPr>
            <a:r>
              <a:rPr sz="1100" b="1" spc="75" dirty="0">
                <a:solidFill>
                  <a:srgbClr val="231F20"/>
                </a:solidFill>
                <a:latin typeface="Yu Gothic" panose="020B0400000000000000" pitchFamily="34" charset="-128"/>
                <a:ea typeface="Yu Gothic" panose="020B0400000000000000" pitchFamily="34" charset="-128"/>
                <a:cs typeface="ShinMGoPr6N-Medium"/>
              </a:rPr>
              <a:t>厚</a:t>
            </a:r>
            <a:r>
              <a:rPr sz="1100" b="1" dirty="0">
                <a:solidFill>
                  <a:srgbClr val="231F20"/>
                </a:solidFill>
                <a:latin typeface="Yu Gothic" panose="020B0400000000000000" pitchFamily="34" charset="-128"/>
                <a:ea typeface="Yu Gothic" panose="020B0400000000000000" pitchFamily="34" charset="-128"/>
                <a:cs typeface="ShinMGoPr6N-Medium"/>
              </a:rPr>
              <a:t>労</a:t>
            </a:r>
            <a:r>
              <a:rPr sz="1100" b="1" spc="110" dirty="0">
                <a:solidFill>
                  <a:srgbClr val="231F20"/>
                </a:solidFill>
                <a:latin typeface="Yu Gothic" panose="020B0400000000000000" pitchFamily="34" charset="-128"/>
                <a:ea typeface="Yu Gothic" panose="020B0400000000000000" pitchFamily="34" charset="-128"/>
                <a:cs typeface="ShinMGoPr6N-Medium"/>
              </a:rPr>
              <a:t> </a:t>
            </a:r>
            <a:r>
              <a:rPr sz="1100" b="1" spc="45" dirty="0">
                <a:solidFill>
                  <a:srgbClr val="231F20"/>
                </a:solidFill>
                <a:latin typeface="Yu Gothic" panose="020B0400000000000000" pitchFamily="34" charset="-128"/>
                <a:ea typeface="Yu Gothic" panose="020B0400000000000000" pitchFamily="34" charset="-128"/>
                <a:cs typeface="ShinMGoPr6N-Medium"/>
              </a:rPr>
              <a:t>コ</a:t>
            </a:r>
            <a:r>
              <a:rPr sz="1100" b="1" spc="55" dirty="0">
                <a:solidFill>
                  <a:srgbClr val="231F20"/>
                </a:solidFill>
                <a:latin typeface="Yu Gothic" panose="020B0400000000000000" pitchFamily="34" charset="-128"/>
                <a:ea typeface="Yu Gothic" panose="020B0400000000000000" pitchFamily="34" charset="-128"/>
                <a:cs typeface="ShinMGoPr6N-Medium"/>
              </a:rPr>
              <a:t>ロ</a:t>
            </a:r>
            <a:r>
              <a:rPr sz="1100" b="1" dirty="0">
                <a:solidFill>
                  <a:srgbClr val="231F20"/>
                </a:solidFill>
                <a:latin typeface="Yu Gothic" panose="020B0400000000000000" pitchFamily="34" charset="-128"/>
                <a:ea typeface="Yu Gothic" panose="020B0400000000000000" pitchFamily="34" charset="-128"/>
                <a:cs typeface="ShinMGoPr6N-Medium"/>
              </a:rPr>
              <a:t>ナ</a:t>
            </a:r>
            <a:r>
              <a:rPr sz="1100" b="1" spc="110" dirty="0">
                <a:solidFill>
                  <a:srgbClr val="231F20"/>
                </a:solidFill>
                <a:latin typeface="Yu Gothic" panose="020B0400000000000000" pitchFamily="34" charset="-128"/>
                <a:ea typeface="Yu Gothic" panose="020B0400000000000000" pitchFamily="34" charset="-128"/>
                <a:cs typeface="ShinMGoPr6N-Medium"/>
              </a:rPr>
              <a:t> </a:t>
            </a:r>
            <a:r>
              <a:rPr sz="1100" b="1" spc="-25" dirty="0">
                <a:solidFill>
                  <a:srgbClr val="231F20"/>
                </a:solidFill>
                <a:latin typeface="Yu Gothic" panose="020B0400000000000000" pitchFamily="34" charset="-128"/>
                <a:ea typeface="Yu Gothic" panose="020B0400000000000000" pitchFamily="34" charset="-128"/>
                <a:cs typeface="ShinMGoPr6N-Medium"/>
              </a:rPr>
              <a:t>ワ</a:t>
            </a:r>
            <a:r>
              <a:rPr sz="1100" b="1" spc="10" dirty="0">
                <a:solidFill>
                  <a:srgbClr val="231F20"/>
                </a:solidFill>
                <a:latin typeface="Yu Gothic" panose="020B0400000000000000" pitchFamily="34" charset="-128"/>
                <a:ea typeface="Yu Gothic" panose="020B0400000000000000" pitchFamily="34" charset="-128"/>
                <a:cs typeface="ShinMGoPr6N-Medium"/>
              </a:rPr>
              <a:t>ク</a:t>
            </a:r>
            <a:r>
              <a:rPr sz="1100" b="1" spc="5" dirty="0">
                <a:solidFill>
                  <a:srgbClr val="231F20"/>
                </a:solidFill>
                <a:latin typeface="Yu Gothic" panose="020B0400000000000000" pitchFamily="34" charset="-128"/>
                <a:ea typeface="Yu Gothic" panose="020B0400000000000000" pitchFamily="34" charset="-128"/>
                <a:cs typeface="ShinMGoPr6N-Medium"/>
              </a:rPr>
              <a:t>チ</a:t>
            </a:r>
            <a:r>
              <a:rPr sz="1100" b="1" dirty="0">
                <a:solidFill>
                  <a:srgbClr val="231F20"/>
                </a:solidFill>
                <a:latin typeface="Yu Gothic" panose="020B0400000000000000" pitchFamily="34" charset="-128"/>
                <a:ea typeface="Yu Gothic" panose="020B0400000000000000" pitchFamily="34" charset="-128"/>
                <a:cs typeface="ShinMGoPr6N-Medium"/>
              </a:rPr>
              <a:t>ン</a:t>
            </a:r>
            <a:r>
              <a:rPr sz="1100" b="1" dirty="0">
                <a:solidFill>
                  <a:srgbClr val="231F20"/>
                </a:solidFill>
                <a:latin typeface="ShinMGoPr6N-Medium"/>
                <a:cs typeface="ShinMGoPr6N-Medium"/>
              </a:rPr>
              <a:t>	</a:t>
            </a:r>
            <a:r>
              <a:rPr sz="1100" b="1" dirty="0">
                <a:solidFill>
                  <a:schemeClr val="bg1"/>
                </a:solidFill>
                <a:latin typeface="Yu Gothic" panose="020B0400000000000000" pitchFamily="34" charset="-128"/>
                <a:ea typeface="Yu Gothic" panose="020B0400000000000000" pitchFamily="34" charset="-128"/>
                <a:cs typeface="GothicMB101Pro-Medium"/>
              </a:rPr>
              <a:t>検</a:t>
            </a:r>
            <a:r>
              <a:rPr sz="1100" b="1" spc="65" dirty="0">
                <a:solidFill>
                  <a:schemeClr val="bg1"/>
                </a:solidFill>
                <a:latin typeface="Yu Gothic" panose="020B0400000000000000" pitchFamily="34" charset="-128"/>
                <a:ea typeface="Yu Gothic" panose="020B0400000000000000" pitchFamily="34" charset="-128"/>
                <a:cs typeface="GothicMB101Pro-Medium"/>
              </a:rPr>
              <a:t> </a:t>
            </a:r>
            <a:r>
              <a:rPr sz="1100" b="1" dirty="0">
                <a:solidFill>
                  <a:schemeClr val="bg1"/>
                </a:solidFill>
                <a:latin typeface="Yu Gothic" panose="020B0400000000000000" pitchFamily="34" charset="-128"/>
                <a:ea typeface="Yu Gothic" panose="020B0400000000000000" pitchFamily="34" charset="-128"/>
                <a:cs typeface="GothicMB101Pro-Medium"/>
              </a:rPr>
              <a:t>索</a:t>
            </a:r>
          </a:p>
        </p:txBody>
      </p:sp>
      <p:sp>
        <p:nvSpPr>
          <p:cNvPr id="22" name="object 7">
            <a:extLst>
              <a:ext uri="{FF2B5EF4-FFF2-40B4-BE49-F238E27FC236}">
                <a16:creationId xmlns:a16="http://schemas.microsoft.com/office/drawing/2014/main" id="{E66E7AC4-A26C-6541-AC78-BC0243E978A8}"/>
              </a:ext>
            </a:extLst>
          </p:cNvPr>
          <p:cNvSpPr txBox="1"/>
          <p:nvPr/>
        </p:nvSpPr>
        <p:spPr>
          <a:xfrm>
            <a:off x="345622" y="8818740"/>
            <a:ext cx="567055" cy="135935"/>
          </a:xfrm>
          <a:prstGeom prst="rect">
            <a:avLst/>
          </a:prstGeom>
        </p:spPr>
        <p:txBody>
          <a:bodyPr vert="horz" wrap="square" lIns="0" tIns="12700" rIns="0" bIns="0" rtlCol="0">
            <a:spAutoFit/>
          </a:bodyPr>
          <a:lstStyle/>
          <a:p>
            <a:pPr marL="12700">
              <a:lnSpc>
                <a:spcPct val="100000"/>
              </a:lnSpc>
              <a:spcBef>
                <a:spcPts val="100"/>
              </a:spcBef>
            </a:pPr>
            <a:r>
              <a:rPr sz="800" spc="40" dirty="0">
                <a:solidFill>
                  <a:srgbClr val="231F20"/>
                </a:solidFill>
                <a:latin typeface="Yu Gothic Medium" panose="020B0400000000000000" pitchFamily="34" charset="-128"/>
                <a:ea typeface="Yu Gothic Medium" panose="020B0400000000000000" pitchFamily="34" charset="-128"/>
                <a:cs typeface="GothicMB101Pro-Medium"/>
              </a:rPr>
              <a:t>お</a:t>
            </a:r>
            <a:r>
              <a:rPr sz="800" spc="55" dirty="0">
                <a:solidFill>
                  <a:srgbClr val="231F20"/>
                </a:solidFill>
                <a:latin typeface="Yu Gothic Medium" panose="020B0400000000000000" pitchFamily="34" charset="-128"/>
                <a:ea typeface="Yu Gothic Medium" panose="020B0400000000000000" pitchFamily="34" charset="-128"/>
                <a:cs typeface="GothicMB101Pro-Medium"/>
              </a:rPr>
              <a:t>問合せ先</a:t>
            </a:r>
            <a:endParaRPr sz="800" dirty="0">
              <a:latin typeface="Yu Gothic Medium" panose="020B0400000000000000" pitchFamily="34" charset="-128"/>
              <a:ea typeface="Yu Gothic Medium" panose="020B0400000000000000" pitchFamily="34" charset="-128"/>
              <a:cs typeface="GothicMB101Pro-Medium"/>
            </a:endParaRPr>
          </a:p>
        </p:txBody>
      </p:sp>
      <p:sp>
        <p:nvSpPr>
          <p:cNvPr id="23" name="object 8">
            <a:extLst>
              <a:ext uri="{FF2B5EF4-FFF2-40B4-BE49-F238E27FC236}">
                <a16:creationId xmlns:a16="http://schemas.microsoft.com/office/drawing/2014/main" id="{55680AF8-7E3D-1147-A4F3-FC56DAE9D03C}"/>
              </a:ext>
            </a:extLst>
          </p:cNvPr>
          <p:cNvSpPr txBox="1"/>
          <p:nvPr/>
        </p:nvSpPr>
        <p:spPr>
          <a:xfrm>
            <a:off x="544908" y="5920468"/>
            <a:ext cx="958704" cy="843629"/>
          </a:xfrm>
          <a:prstGeom prst="rect">
            <a:avLst/>
          </a:prstGeom>
        </p:spPr>
        <p:txBody>
          <a:bodyPr vert="horz" wrap="square" lIns="0" tIns="0" rIns="0" bIns="0" rtlCol="0">
            <a:spAutoFit/>
          </a:bodyPr>
          <a:lstStyle/>
          <a:p>
            <a:pPr marL="12700" marR="5080" indent="3810" algn="just">
              <a:lnSpc>
                <a:spcPct val="140400"/>
              </a:lnSpc>
              <a:spcBef>
                <a:spcPts val="100"/>
              </a:spcBef>
            </a:pPr>
            <a:r>
              <a:rPr sz="1000" b="1" dirty="0">
                <a:solidFill>
                  <a:schemeClr val="bg1"/>
                </a:solidFill>
                <a:latin typeface="Yu Gothic" panose="020B0400000000000000" pitchFamily="34" charset="-128"/>
                <a:ea typeface="Yu Gothic" panose="020B0400000000000000" pitchFamily="34" charset="-128"/>
                <a:cs typeface="A-OTF Shin Maru Go Pr6N"/>
              </a:rPr>
              <a:t>感染予防対策を継続していただくようお願いします。</a:t>
            </a:r>
          </a:p>
        </p:txBody>
      </p:sp>
      <p:sp>
        <p:nvSpPr>
          <p:cNvPr id="24" name="object 9">
            <a:extLst>
              <a:ext uri="{FF2B5EF4-FFF2-40B4-BE49-F238E27FC236}">
                <a16:creationId xmlns:a16="http://schemas.microsoft.com/office/drawing/2014/main" id="{9342C1BE-6BDC-BF43-9610-6973765CF6B7}"/>
              </a:ext>
            </a:extLst>
          </p:cNvPr>
          <p:cNvSpPr txBox="1"/>
          <p:nvPr/>
        </p:nvSpPr>
        <p:spPr>
          <a:xfrm>
            <a:off x="1944859" y="6527432"/>
            <a:ext cx="2212340" cy="343535"/>
          </a:xfrm>
          <a:prstGeom prst="rect">
            <a:avLst/>
          </a:prstGeom>
        </p:spPr>
        <p:txBody>
          <a:bodyPr vert="horz" wrap="square" lIns="0" tIns="57150" rIns="0" bIns="0" rtlCol="0">
            <a:spAutoFit/>
          </a:bodyPr>
          <a:lstStyle/>
          <a:p>
            <a:pPr marL="12700">
              <a:lnSpc>
                <a:spcPct val="100000"/>
              </a:lnSpc>
              <a:spcBef>
                <a:spcPts val="450"/>
              </a:spcBef>
              <a:tabLst>
                <a:tab pos="847725" algn="l"/>
                <a:tab pos="1791335" algn="l"/>
              </a:tabLst>
            </a:pPr>
            <a:r>
              <a:rPr sz="750" b="1" spc="50" dirty="0">
                <a:solidFill>
                  <a:srgbClr val="231F20"/>
                </a:solidFill>
                <a:latin typeface="Yu Gothic" panose="020B0400000000000000" pitchFamily="34" charset="-128"/>
                <a:ea typeface="Yu Gothic" panose="020B0400000000000000" pitchFamily="34" charset="-128"/>
                <a:cs typeface="ShinMGoPr6N-Medium"/>
              </a:rPr>
              <a:t>密集場</a:t>
            </a:r>
            <a:r>
              <a:rPr sz="750" b="1" dirty="0">
                <a:solidFill>
                  <a:srgbClr val="231F20"/>
                </a:solidFill>
                <a:latin typeface="Yu Gothic" panose="020B0400000000000000" pitchFamily="34" charset="-128"/>
                <a:ea typeface="Yu Gothic" panose="020B0400000000000000" pitchFamily="34" charset="-128"/>
                <a:cs typeface="ShinMGoPr6N-Medium"/>
              </a:rPr>
              <a:t>所	</a:t>
            </a:r>
            <a:r>
              <a:rPr sz="750" b="1" spc="50" dirty="0">
                <a:solidFill>
                  <a:srgbClr val="231F20"/>
                </a:solidFill>
                <a:latin typeface="Yu Gothic" panose="020B0400000000000000" pitchFamily="34" charset="-128"/>
                <a:ea typeface="Yu Gothic" panose="020B0400000000000000" pitchFamily="34" charset="-128"/>
                <a:cs typeface="ShinMGoPr6N-Medium"/>
              </a:rPr>
              <a:t>密接場</a:t>
            </a:r>
            <a:r>
              <a:rPr sz="750" b="1" dirty="0">
                <a:solidFill>
                  <a:srgbClr val="231F20"/>
                </a:solidFill>
                <a:latin typeface="Yu Gothic" panose="020B0400000000000000" pitchFamily="34" charset="-128"/>
                <a:ea typeface="Yu Gothic" panose="020B0400000000000000" pitchFamily="34" charset="-128"/>
                <a:cs typeface="ShinMGoPr6N-Medium"/>
              </a:rPr>
              <a:t>面</a:t>
            </a:r>
            <a:r>
              <a:rPr lang="ja-JP" altLang="en-US" sz="750" b="1" dirty="0">
                <a:solidFill>
                  <a:srgbClr val="231F20"/>
                </a:solidFill>
                <a:latin typeface="Yu Gothic" panose="020B0400000000000000" pitchFamily="34" charset="-128"/>
                <a:ea typeface="Yu Gothic" panose="020B0400000000000000" pitchFamily="34" charset="-128"/>
                <a:cs typeface="ShinMGoPr6N-Medium"/>
              </a:rPr>
              <a:t>　　　　　</a:t>
            </a:r>
            <a:r>
              <a:rPr sz="750" b="1" spc="50" dirty="0">
                <a:solidFill>
                  <a:srgbClr val="231F20"/>
                </a:solidFill>
                <a:latin typeface="Yu Gothic" panose="020B0400000000000000" pitchFamily="34" charset="-128"/>
                <a:ea typeface="Yu Gothic" panose="020B0400000000000000" pitchFamily="34" charset="-128"/>
                <a:cs typeface="ShinMGoPr6N-Medium"/>
              </a:rPr>
              <a:t>密閉空間</a:t>
            </a:r>
            <a:endParaRPr sz="750" b="1" dirty="0">
              <a:latin typeface="Yu Gothic" panose="020B0400000000000000" pitchFamily="34" charset="-128"/>
              <a:ea typeface="Yu Gothic" panose="020B0400000000000000" pitchFamily="34" charset="-128"/>
              <a:cs typeface="ShinMGoPr6N-Medium"/>
            </a:endParaRPr>
          </a:p>
          <a:p>
            <a:pPr marL="201930">
              <a:lnSpc>
                <a:spcPct val="100000"/>
              </a:lnSpc>
              <a:spcBef>
                <a:spcPts val="350"/>
              </a:spcBef>
            </a:pPr>
            <a:r>
              <a:rPr sz="750" b="1" spc="-90" dirty="0">
                <a:solidFill>
                  <a:srgbClr val="231F20"/>
                </a:solidFill>
                <a:latin typeface="Yu Gothic" panose="020B0400000000000000" pitchFamily="34" charset="-128"/>
                <a:ea typeface="Yu Gothic" panose="020B0400000000000000" pitchFamily="34" charset="-128"/>
                <a:cs typeface="ShinMGoPr6N-Medium"/>
              </a:rPr>
              <a:t>「３</a:t>
            </a:r>
            <a:r>
              <a:rPr sz="750" b="1" spc="50" dirty="0">
                <a:solidFill>
                  <a:srgbClr val="231F20"/>
                </a:solidFill>
                <a:latin typeface="Yu Gothic" panose="020B0400000000000000" pitchFamily="34" charset="-128"/>
                <a:ea typeface="Yu Gothic" panose="020B0400000000000000" pitchFamily="34" charset="-128"/>
                <a:cs typeface="ShinMGoPr6N-Medium"/>
              </a:rPr>
              <a:t>つの</a:t>
            </a:r>
            <a:r>
              <a:rPr sz="750" b="1" spc="-220" dirty="0">
                <a:solidFill>
                  <a:srgbClr val="231F20"/>
                </a:solidFill>
                <a:latin typeface="Yu Gothic" panose="020B0400000000000000" pitchFamily="34" charset="-128"/>
                <a:ea typeface="Yu Gothic" panose="020B0400000000000000" pitchFamily="34" charset="-128"/>
                <a:cs typeface="ShinMGoPr6N-Medium"/>
              </a:rPr>
              <a:t>密</a:t>
            </a:r>
            <a:r>
              <a:rPr sz="750" b="1" spc="50" dirty="0">
                <a:solidFill>
                  <a:srgbClr val="231F20"/>
                </a:solidFill>
                <a:latin typeface="Yu Gothic" panose="020B0400000000000000" pitchFamily="34" charset="-128"/>
                <a:ea typeface="Yu Gothic" panose="020B0400000000000000" pitchFamily="34" charset="-128"/>
                <a:cs typeface="ShinMGoPr6N-Medium"/>
              </a:rPr>
              <a:t>（密</a:t>
            </a:r>
            <a:r>
              <a:rPr sz="750" b="1" spc="-155" dirty="0">
                <a:solidFill>
                  <a:srgbClr val="231F20"/>
                </a:solidFill>
                <a:latin typeface="Yu Gothic" panose="020B0400000000000000" pitchFamily="34" charset="-128"/>
                <a:ea typeface="Yu Gothic" panose="020B0400000000000000" pitchFamily="34" charset="-128"/>
                <a:cs typeface="ShinMGoPr6N-Medium"/>
              </a:rPr>
              <a:t>集・</a:t>
            </a:r>
            <a:r>
              <a:rPr sz="750" b="1" spc="50" dirty="0">
                <a:solidFill>
                  <a:srgbClr val="231F20"/>
                </a:solidFill>
                <a:latin typeface="Yu Gothic" panose="020B0400000000000000" pitchFamily="34" charset="-128"/>
                <a:ea typeface="Yu Gothic" panose="020B0400000000000000" pitchFamily="34" charset="-128"/>
                <a:cs typeface="ShinMGoPr6N-Medium"/>
              </a:rPr>
              <a:t>密</a:t>
            </a:r>
            <a:r>
              <a:rPr sz="750" b="1" spc="-155" dirty="0">
                <a:solidFill>
                  <a:srgbClr val="231F20"/>
                </a:solidFill>
                <a:latin typeface="Yu Gothic" panose="020B0400000000000000" pitchFamily="34" charset="-128"/>
                <a:ea typeface="Yu Gothic" panose="020B0400000000000000" pitchFamily="34" charset="-128"/>
                <a:cs typeface="ShinMGoPr6N-Medium"/>
              </a:rPr>
              <a:t>接・</a:t>
            </a:r>
            <a:r>
              <a:rPr sz="750" b="1" spc="50" dirty="0">
                <a:solidFill>
                  <a:srgbClr val="231F20"/>
                </a:solidFill>
                <a:latin typeface="Yu Gothic" panose="020B0400000000000000" pitchFamily="34" charset="-128"/>
                <a:ea typeface="Yu Gothic" panose="020B0400000000000000" pitchFamily="34" charset="-128"/>
                <a:cs typeface="ShinMGoPr6N-Medium"/>
              </a:rPr>
              <a:t>密閉</a:t>
            </a:r>
            <a:r>
              <a:rPr sz="750" b="1" spc="-220" dirty="0">
                <a:solidFill>
                  <a:srgbClr val="231F20"/>
                </a:solidFill>
                <a:latin typeface="Yu Gothic" panose="020B0400000000000000" pitchFamily="34" charset="-128"/>
                <a:ea typeface="Yu Gothic" panose="020B0400000000000000" pitchFamily="34" charset="-128"/>
                <a:cs typeface="ShinMGoPr6N-Medium"/>
              </a:rPr>
              <a:t>）</a:t>
            </a:r>
            <a:r>
              <a:rPr sz="750" b="1" spc="-195" dirty="0">
                <a:solidFill>
                  <a:srgbClr val="231F20"/>
                </a:solidFill>
                <a:latin typeface="Yu Gothic" panose="020B0400000000000000" pitchFamily="34" charset="-128"/>
                <a:ea typeface="Yu Gothic" panose="020B0400000000000000" pitchFamily="34" charset="-128"/>
                <a:cs typeface="ShinMGoPr6N-Medium"/>
              </a:rPr>
              <a:t>」</a:t>
            </a:r>
            <a:r>
              <a:rPr sz="750" b="1" spc="50" dirty="0">
                <a:solidFill>
                  <a:srgbClr val="231F20"/>
                </a:solidFill>
                <a:latin typeface="Yu Gothic" panose="020B0400000000000000" pitchFamily="34" charset="-128"/>
                <a:ea typeface="Yu Gothic" panose="020B0400000000000000" pitchFamily="34" charset="-128"/>
                <a:cs typeface="ShinMGoPr6N-Medium"/>
              </a:rPr>
              <a:t>の回避</a:t>
            </a:r>
            <a:endParaRPr sz="750" b="1" dirty="0">
              <a:latin typeface="Yu Gothic" panose="020B0400000000000000" pitchFamily="34" charset="-128"/>
              <a:ea typeface="Yu Gothic" panose="020B0400000000000000" pitchFamily="34" charset="-128"/>
              <a:cs typeface="ShinMGoPr6N-Medium"/>
            </a:endParaRPr>
          </a:p>
        </p:txBody>
      </p:sp>
      <p:sp>
        <p:nvSpPr>
          <p:cNvPr id="25" name="object 10">
            <a:extLst>
              <a:ext uri="{FF2B5EF4-FFF2-40B4-BE49-F238E27FC236}">
                <a16:creationId xmlns:a16="http://schemas.microsoft.com/office/drawing/2014/main" id="{8168CB19-0A76-BE46-BDC5-4120D946F441}"/>
              </a:ext>
            </a:extLst>
          </p:cNvPr>
          <p:cNvSpPr txBox="1"/>
          <p:nvPr/>
        </p:nvSpPr>
        <p:spPr>
          <a:xfrm>
            <a:off x="4421931" y="6572009"/>
            <a:ext cx="621665" cy="128240"/>
          </a:xfrm>
          <a:prstGeom prst="rect">
            <a:avLst/>
          </a:prstGeom>
        </p:spPr>
        <p:txBody>
          <a:bodyPr vert="horz" wrap="square" lIns="0" tIns="12700" rIns="0" bIns="0" rtlCol="0">
            <a:spAutoFit/>
          </a:bodyPr>
          <a:lstStyle/>
          <a:p>
            <a:pPr marL="12700">
              <a:lnSpc>
                <a:spcPct val="100000"/>
              </a:lnSpc>
              <a:spcBef>
                <a:spcPts val="100"/>
              </a:spcBef>
            </a:pPr>
            <a:r>
              <a:rPr sz="750" b="1" spc="25" dirty="0">
                <a:solidFill>
                  <a:srgbClr val="231F20"/>
                </a:solidFill>
                <a:latin typeface="Yu Gothic" panose="020B0400000000000000" pitchFamily="34" charset="-128"/>
                <a:ea typeface="Yu Gothic" panose="020B0400000000000000" pitchFamily="34" charset="-128"/>
                <a:cs typeface="ShinMGoPr6N-Medium"/>
              </a:rPr>
              <a:t>マ</a:t>
            </a:r>
            <a:r>
              <a:rPr sz="750" b="1" spc="-15" dirty="0">
                <a:solidFill>
                  <a:srgbClr val="231F20"/>
                </a:solidFill>
                <a:latin typeface="Yu Gothic" panose="020B0400000000000000" pitchFamily="34" charset="-128"/>
                <a:ea typeface="Yu Gothic" panose="020B0400000000000000" pitchFamily="34" charset="-128"/>
                <a:cs typeface="ShinMGoPr6N-Medium"/>
              </a:rPr>
              <a:t>ス</a:t>
            </a:r>
            <a:r>
              <a:rPr sz="750" b="1" spc="20" dirty="0">
                <a:solidFill>
                  <a:srgbClr val="231F20"/>
                </a:solidFill>
                <a:latin typeface="Yu Gothic" panose="020B0400000000000000" pitchFamily="34" charset="-128"/>
                <a:ea typeface="Yu Gothic" panose="020B0400000000000000" pitchFamily="34" charset="-128"/>
                <a:cs typeface="ShinMGoPr6N-Medium"/>
              </a:rPr>
              <a:t>ク</a:t>
            </a:r>
            <a:r>
              <a:rPr sz="750" b="1" spc="50" dirty="0">
                <a:solidFill>
                  <a:srgbClr val="231F20"/>
                </a:solidFill>
                <a:latin typeface="Yu Gothic" panose="020B0400000000000000" pitchFamily="34" charset="-128"/>
                <a:ea typeface="Yu Gothic" panose="020B0400000000000000" pitchFamily="34" charset="-128"/>
                <a:cs typeface="ShinMGoPr6N-Medium"/>
              </a:rPr>
              <a:t>の着用</a:t>
            </a:r>
            <a:endParaRPr sz="750" b="1" dirty="0">
              <a:latin typeface="Yu Gothic" panose="020B0400000000000000" pitchFamily="34" charset="-128"/>
              <a:ea typeface="Yu Gothic" panose="020B0400000000000000" pitchFamily="34" charset="-128"/>
              <a:cs typeface="ShinMGoPr6N-Medium"/>
            </a:endParaRPr>
          </a:p>
        </p:txBody>
      </p:sp>
      <p:sp>
        <p:nvSpPr>
          <p:cNvPr id="26" name="object 11">
            <a:extLst>
              <a:ext uri="{FF2B5EF4-FFF2-40B4-BE49-F238E27FC236}">
                <a16:creationId xmlns:a16="http://schemas.microsoft.com/office/drawing/2014/main" id="{23062E70-A748-A544-80BA-086CABFCD695}"/>
              </a:ext>
            </a:extLst>
          </p:cNvPr>
          <p:cNvSpPr txBox="1"/>
          <p:nvPr/>
        </p:nvSpPr>
        <p:spPr>
          <a:xfrm>
            <a:off x="5243938" y="6542291"/>
            <a:ext cx="1776730" cy="294119"/>
          </a:xfrm>
          <a:prstGeom prst="rect">
            <a:avLst/>
          </a:prstGeom>
        </p:spPr>
        <p:txBody>
          <a:bodyPr vert="horz" wrap="square" lIns="0" tIns="12700" rIns="0" bIns="0" rtlCol="0">
            <a:spAutoFit/>
          </a:bodyPr>
          <a:lstStyle/>
          <a:p>
            <a:pPr marL="156210" marR="5080" indent="-144145">
              <a:lnSpc>
                <a:spcPct val="126000"/>
              </a:lnSpc>
              <a:spcBef>
                <a:spcPts val="100"/>
              </a:spcBef>
              <a:tabLst>
                <a:tab pos="753110" algn="l"/>
                <a:tab pos="855980" algn="l"/>
              </a:tabLst>
            </a:pPr>
            <a:r>
              <a:rPr sz="750" b="1" spc="50" dirty="0">
                <a:solidFill>
                  <a:srgbClr val="231F20"/>
                </a:solidFill>
                <a:latin typeface="Yu Gothic" panose="020B0400000000000000" pitchFamily="34" charset="-128"/>
                <a:ea typeface="Yu Gothic" panose="020B0400000000000000" pitchFamily="34" charset="-128"/>
                <a:cs typeface="ShinMGoPr6N-Medium"/>
              </a:rPr>
              <a:t>石</a:t>
            </a:r>
            <a:r>
              <a:rPr sz="750" b="1" spc="40" dirty="0">
                <a:solidFill>
                  <a:srgbClr val="231F20"/>
                </a:solidFill>
                <a:latin typeface="Yu Gothic" panose="020B0400000000000000" pitchFamily="34" charset="-128"/>
                <a:ea typeface="Yu Gothic" panose="020B0400000000000000" pitchFamily="34" charset="-128"/>
                <a:cs typeface="ShinMGoPr6N-Medium"/>
              </a:rPr>
              <a:t>け</a:t>
            </a:r>
            <a:r>
              <a:rPr sz="750" b="1" spc="25" dirty="0">
                <a:solidFill>
                  <a:srgbClr val="231F20"/>
                </a:solidFill>
                <a:latin typeface="Yu Gothic" panose="020B0400000000000000" pitchFamily="34" charset="-128"/>
                <a:ea typeface="Yu Gothic" panose="020B0400000000000000" pitchFamily="34" charset="-128"/>
                <a:cs typeface="ShinMGoPr6N-Medium"/>
              </a:rPr>
              <a:t>ん</a:t>
            </a:r>
            <a:r>
              <a:rPr sz="750" b="1" spc="15" dirty="0">
                <a:solidFill>
                  <a:srgbClr val="231F20"/>
                </a:solidFill>
                <a:latin typeface="Yu Gothic" panose="020B0400000000000000" pitchFamily="34" charset="-128"/>
                <a:ea typeface="Yu Gothic" panose="020B0400000000000000" pitchFamily="34" charset="-128"/>
                <a:cs typeface="ShinMGoPr6N-Medium"/>
              </a:rPr>
              <a:t>によ</a:t>
            </a:r>
            <a:r>
              <a:rPr sz="750" b="1" dirty="0">
                <a:solidFill>
                  <a:srgbClr val="231F20"/>
                </a:solidFill>
                <a:latin typeface="Yu Gothic" panose="020B0400000000000000" pitchFamily="34" charset="-128"/>
                <a:ea typeface="Yu Gothic" panose="020B0400000000000000" pitchFamily="34" charset="-128"/>
                <a:cs typeface="ShinMGoPr6N-Medium"/>
              </a:rPr>
              <a:t>る	</a:t>
            </a:r>
            <a:r>
              <a:rPr sz="750" b="1" spc="50" dirty="0">
                <a:solidFill>
                  <a:srgbClr val="231F20"/>
                </a:solidFill>
                <a:latin typeface="Yu Gothic" panose="020B0400000000000000" pitchFamily="34" charset="-128"/>
                <a:ea typeface="Yu Gothic" panose="020B0400000000000000" pitchFamily="34" charset="-128"/>
                <a:cs typeface="ShinMGoPr6N-Medium"/>
              </a:rPr>
              <a:t>手指消毒</a:t>
            </a:r>
            <a:r>
              <a:rPr sz="750" b="1" spc="35" dirty="0">
                <a:solidFill>
                  <a:srgbClr val="231F20"/>
                </a:solidFill>
                <a:latin typeface="Yu Gothic" panose="020B0400000000000000" pitchFamily="34" charset="-128"/>
                <a:ea typeface="Yu Gothic" panose="020B0400000000000000" pitchFamily="34" charset="-128"/>
                <a:cs typeface="ShinMGoPr6N-Medium"/>
              </a:rPr>
              <a:t>用ア</a:t>
            </a:r>
            <a:r>
              <a:rPr sz="750" b="1" spc="20" dirty="0">
                <a:solidFill>
                  <a:srgbClr val="231F20"/>
                </a:solidFill>
                <a:latin typeface="Yu Gothic" panose="020B0400000000000000" pitchFamily="34" charset="-128"/>
                <a:ea typeface="Yu Gothic" panose="020B0400000000000000" pitchFamily="34" charset="-128"/>
                <a:cs typeface="ShinMGoPr6N-Medium"/>
              </a:rPr>
              <a:t>ル</a:t>
            </a:r>
            <a:r>
              <a:rPr sz="750" b="1" spc="40" dirty="0">
                <a:solidFill>
                  <a:srgbClr val="231F20"/>
                </a:solidFill>
                <a:latin typeface="Yu Gothic" panose="020B0400000000000000" pitchFamily="34" charset="-128"/>
                <a:ea typeface="Yu Gothic" panose="020B0400000000000000" pitchFamily="34" charset="-128"/>
                <a:cs typeface="ShinMGoPr6N-Medium"/>
              </a:rPr>
              <a:t>コ</a:t>
            </a:r>
            <a:r>
              <a:rPr sz="750" b="1" spc="50" dirty="0">
                <a:solidFill>
                  <a:srgbClr val="231F20"/>
                </a:solidFill>
                <a:latin typeface="Yu Gothic" panose="020B0400000000000000" pitchFamily="34" charset="-128"/>
                <a:ea typeface="Yu Gothic" panose="020B0400000000000000" pitchFamily="34" charset="-128"/>
                <a:cs typeface="ShinMGoPr6N-Medium"/>
              </a:rPr>
              <a:t>ール 手洗</a:t>
            </a:r>
            <a:r>
              <a:rPr sz="750" b="1" dirty="0">
                <a:solidFill>
                  <a:srgbClr val="231F20"/>
                </a:solidFill>
                <a:latin typeface="Yu Gothic" panose="020B0400000000000000" pitchFamily="34" charset="-128"/>
                <a:ea typeface="Yu Gothic" panose="020B0400000000000000" pitchFamily="34" charset="-128"/>
                <a:cs typeface="ShinMGoPr6N-Medium"/>
              </a:rPr>
              <a:t>い		</a:t>
            </a:r>
            <a:r>
              <a:rPr sz="750" b="1" spc="15" dirty="0">
                <a:solidFill>
                  <a:srgbClr val="231F20"/>
                </a:solidFill>
                <a:latin typeface="Yu Gothic" panose="020B0400000000000000" pitchFamily="34" charset="-128"/>
                <a:ea typeface="Yu Gothic" panose="020B0400000000000000" pitchFamily="34" charset="-128"/>
                <a:cs typeface="ShinMGoPr6N-Medium"/>
              </a:rPr>
              <a:t>による</a:t>
            </a:r>
            <a:r>
              <a:rPr sz="750" b="1" spc="50" dirty="0">
                <a:solidFill>
                  <a:srgbClr val="231F20"/>
                </a:solidFill>
                <a:latin typeface="Yu Gothic" panose="020B0400000000000000" pitchFamily="34" charset="-128"/>
                <a:ea typeface="Yu Gothic" panose="020B0400000000000000" pitchFamily="34" charset="-128"/>
                <a:cs typeface="ShinMGoPr6N-Medium"/>
              </a:rPr>
              <a:t>消毒の励行</a:t>
            </a:r>
            <a:endParaRPr sz="750" b="1" dirty="0">
              <a:latin typeface="Yu Gothic" panose="020B0400000000000000" pitchFamily="34" charset="-128"/>
              <a:ea typeface="Yu Gothic" panose="020B0400000000000000" pitchFamily="34" charset="-128"/>
              <a:cs typeface="ShinMGoPr6N-Medium"/>
            </a:endParaRPr>
          </a:p>
        </p:txBody>
      </p:sp>
      <p:sp>
        <p:nvSpPr>
          <p:cNvPr id="27" name="object 3">
            <a:extLst>
              <a:ext uri="{FF2B5EF4-FFF2-40B4-BE49-F238E27FC236}">
                <a16:creationId xmlns:a16="http://schemas.microsoft.com/office/drawing/2014/main" id="{4560EEA9-D560-B54D-9F67-FC37983320C3}"/>
              </a:ext>
            </a:extLst>
          </p:cNvPr>
          <p:cNvSpPr txBox="1"/>
          <p:nvPr/>
        </p:nvSpPr>
        <p:spPr>
          <a:xfrm>
            <a:off x="293278" y="2673324"/>
            <a:ext cx="7019290" cy="813043"/>
          </a:xfrm>
          <a:prstGeom prst="rect">
            <a:avLst/>
          </a:prstGeom>
        </p:spPr>
        <p:txBody>
          <a:bodyPr vert="horz" wrap="square" lIns="0" tIns="0" rIns="0" bIns="0" rtlCol="0">
            <a:spAutoFit/>
          </a:bodyPr>
          <a:lstStyle/>
          <a:p>
            <a:pPr marL="12700">
              <a:lnSpc>
                <a:spcPct val="100000"/>
              </a:lnSpc>
            </a:pPr>
            <a:r>
              <a:rPr sz="1100" b="1" spc="60" dirty="0">
                <a:solidFill>
                  <a:srgbClr val="231F20"/>
                </a:solidFill>
                <a:latin typeface="游ゴシック" panose="020B0400000000000000" pitchFamily="50" charset="-128"/>
                <a:ea typeface="游ゴシック" panose="020B0400000000000000" pitchFamily="50" charset="-128"/>
                <a:cs typeface="A-OTF Shin Maru Go Pr6N"/>
              </a:rPr>
              <a:t>◎</a:t>
            </a:r>
            <a:r>
              <a:rPr sz="1100" b="1" dirty="0">
                <a:solidFill>
                  <a:srgbClr val="231F20"/>
                </a:solidFill>
                <a:latin typeface="游ゴシック" panose="020B0400000000000000" pitchFamily="50" charset="-128"/>
                <a:ea typeface="游ゴシック" panose="020B0400000000000000" pitchFamily="50" charset="-128"/>
                <a:cs typeface="A-OTF Shin Maru Go Pr6N"/>
              </a:rPr>
              <a:t>ワクチンを受けるにはご本人の同意が必要です。</a:t>
            </a:r>
            <a:endParaRPr lang="ja-JP" altLang="en-US" sz="1100" b="1" dirty="0">
              <a:latin typeface="游ゴシック" panose="020B0400000000000000" pitchFamily="50" charset="-128"/>
              <a:ea typeface="游ゴシック" panose="020B0400000000000000" pitchFamily="50" charset="-128"/>
              <a:cs typeface="A-OTF Shin Maru Go Pr6N"/>
            </a:endParaRPr>
          </a:p>
          <a:p>
            <a:pPr marL="19050" marR="132080" indent="160655" algn="just">
              <a:lnSpc>
                <a:spcPct val="129900"/>
              </a:lnSpc>
              <a:spcBef>
                <a:spcPts val="345"/>
              </a:spcBef>
            </a:pPr>
            <a:r>
              <a:rPr lang="ja-JP" altLang="en-US" sz="1000" spc="-50" dirty="0">
                <a:solidFill>
                  <a:srgbClr val="231F20"/>
                </a:solidFill>
                <a:latin typeface="游ゴシック" panose="020B0400000000000000" pitchFamily="50" charset="-128"/>
                <a:ea typeface="游ゴシック" panose="020B0400000000000000" pitchFamily="50" charset="-128"/>
                <a:cs typeface="ShinMGoPr6N-Medium"/>
              </a:rPr>
              <a:t>ワクチンを受ける際には、感染症予防の効果と副反応のリスクの双方について、正しい知識を持っていただいた上で、</a:t>
            </a:r>
            <a:r>
              <a:rPr lang="en-US" altLang="ja-JP" sz="1000" spc="-50" dirty="0">
                <a:solidFill>
                  <a:srgbClr val="231F20"/>
                </a:solidFill>
                <a:latin typeface="游ゴシック" panose="020B0400000000000000" pitchFamily="50" charset="-128"/>
                <a:ea typeface="游ゴシック" panose="020B0400000000000000" pitchFamily="50" charset="-128"/>
                <a:cs typeface="ShinMGoPr6N-Medium"/>
              </a:rPr>
              <a:t/>
            </a:r>
            <a:br>
              <a:rPr lang="en-US" altLang="ja-JP" sz="1000" spc="-50" dirty="0">
                <a:solidFill>
                  <a:srgbClr val="231F20"/>
                </a:solidFill>
                <a:latin typeface="游ゴシック" panose="020B0400000000000000" pitchFamily="50" charset="-128"/>
                <a:ea typeface="游ゴシック" panose="020B0400000000000000" pitchFamily="50" charset="-128"/>
                <a:cs typeface="ShinMGoPr6N-Medium"/>
              </a:rPr>
            </a:br>
            <a:r>
              <a:rPr lang="ja-JP" altLang="en-US" sz="1000" spc="-80" dirty="0">
                <a:solidFill>
                  <a:srgbClr val="231F20"/>
                </a:solidFill>
                <a:latin typeface="游ゴシック" panose="020B0400000000000000" pitchFamily="50" charset="-128"/>
                <a:ea typeface="游ゴシック" panose="020B0400000000000000" pitchFamily="50" charset="-128"/>
                <a:cs typeface="ShinMGoPr6N-Medium"/>
              </a:rPr>
              <a:t>ご本人の意思に基づいて接種をご判断いただきますようお願いします。受ける方の同意なく、接種が行われることはありません。</a:t>
            </a:r>
            <a:endParaRPr lang="ja-JP" altLang="en-US" sz="1000" spc="-80" dirty="0">
              <a:latin typeface="游ゴシック" panose="020B0400000000000000" pitchFamily="50" charset="-128"/>
              <a:ea typeface="游ゴシック" panose="020B0400000000000000" pitchFamily="50" charset="-128"/>
              <a:cs typeface="ShinMGoPr6N-Medium"/>
            </a:endParaRPr>
          </a:p>
          <a:p>
            <a:pPr marL="160655">
              <a:lnSpc>
                <a:spcPct val="100000"/>
              </a:lnSpc>
              <a:spcBef>
                <a:spcPts val="360"/>
              </a:spcBef>
            </a:pPr>
            <a:r>
              <a:rPr sz="1000" spc="-50" dirty="0">
                <a:solidFill>
                  <a:srgbClr val="231F20"/>
                </a:solidFill>
                <a:latin typeface="游ゴシック" panose="020B0400000000000000" pitchFamily="50" charset="-128"/>
                <a:ea typeface="游ゴシック" panose="020B0400000000000000" pitchFamily="50" charset="-128"/>
                <a:cs typeface="ShinMGoPr6N-Medium"/>
              </a:rPr>
              <a:t>職場や周りの方などに接種を強制したり、接種を受けていない人に対して差別的な対応をすることはあってはなりません。</a:t>
            </a:r>
            <a:endParaRPr sz="1000" spc="-50" dirty="0">
              <a:latin typeface="游ゴシック" panose="020B0400000000000000" pitchFamily="50" charset="-128"/>
              <a:ea typeface="游ゴシック" panose="020B0400000000000000" pitchFamily="50" charset="-128"/>
              <a:cs typeface="ShinMGoPr6N-Medium"/>
            </a:endParaRPr>
          </a:p>
        </p:txBody>
      </p:sp>
      <p:sp>
        <p:nvSpPr>
          <p:cNvPr id="28" name="object 3">
            <a:extLst>
              <a:ext uri="{FF2B5EF4-FFF2-40B4-BE49-F238E27FC236}">
                <a16:creationId xmlns:a16="http://schemas.microsoft.com/office/drawing/2014/main" id="{79625D33-6AFA-AF4E-905E-F1F3498C01B1}"/>
              </a:ext>
            </a:extLst>
          </p:cNvPr>
          <p:cNvSpPr txBox="1"/>
          <p:nvPr/>
        </p:nvSpPr>
        <p:spPr>
          <a:xfrm>
            <a:off x="293278" y="3634422"/>
            <a:ext cx="6905272" cy="832472"/>
          </a:xfrm>
          <a:prstGeom prst="rect">
            <a:avLst/>
          </a:prstGeom>
        </p:spPr>
        <p:txBody>
          <a:bodyPr vert="horz" wrap="square" lIns="0" tIns="0" rIns="0" bIns="0" rtlCol="0">
            <a:spAutoFit/>
          </a:bodyPr>
          <a:lstStyle/>
          <a:p>
            <a:pPr marL="12700">
              <a:lnSpc>
                <a:spcPct val="100000"/>
              </a:lnSpc>
            </a:pPr>
            <a:r>
              <a:rPr sz="1100" b="1" spc="75" dirty="0">
                <a:solidFill>
                  <a:srgbClr val="231F20"/>
                </a:solidFill>
                <a:latin typeface="游ゴシック" panose="020B0400000000000000" pitchFamily="50" charset="-128"/>
                <a:ea typeface="游ゴシック" panose="020B0400000000000000" pitchFamily="50" charset="-128"/>
                <a:cs typeface="A-OTF Shin Maru Go Pr6N"/>
              </a:rPr>
              <a:t>◎</a:t>
            </a:r>
            <a:r>
              <a:rPr sz="1100" b="1" dirty="0">
                <a:solidFill>
                  <a:srgbClr val="231F20"/>
                </a:solidFill>
                <a:latin typeface="游ゴシック" panose="020B0400000000000000" pitchFamily="50" charset="-128"/>
                <a:ea typeface="游ゴシック" panose="020B0400000000000000" pitchFamily="50" charset="-128"/>
                <a:cs typeface="A-OTF Shin Maru Go Pr6N"/>
              </a:rPr>
              <a:t>予防接種健康被害救済制度があります。</a:t>
            </a:r>
            <a:endParaRPr sz="1100" b="1" dirty="0">
              <a:latin typeface="游ゴシック" panose="020B0400000000000000" pitchFamily="50" charset="-128"/>
              <a:ea typeface="游ゴシック" panose="020B0400000000000000" pitchFamily="50" charset="-128"/>
              <a:cs typeface="A-OTF Shin Maru Go Pr6N"/>
            </a:endParaRPr>
          </a:p>
          <a:p>
            <a:pPr marL="21590" marR="127000" indent="163195">
              <a:lnSpc>
                <a:spcPct val="129900"/>
              </a:lnSpc>
              <a:spcBef>
                <a:spcPts val="345"/>
              </a:spcBef>
            </a:pPr>
            <a:r>
              <a:rPr lang="ja-JP" altLang="en-US" sz="1000" spc="-50" dirty="0">
                <a:solidFill>
                  <a:srgbClr val="231F20"/>
                </a:solidFill>
                <a:latin typeface="游ゴシック" panose="020B0400000000000000" pitchFamily="50" charset="-128"/>
                <a:ea typeface="游ゴシック" panose="020B0400000000000000" pitchFamily="50" charset="-128"/>
                <a:cs typeface="ShinMGoPr6N-Medium"/>
              </a:rPr>
              <a:t>予防接種では健康被害（病気になったり障害が残ったりすること）が起こることがあります。極めてまれではあるものの、なくすことはできないことから、救済制度が設けられています。</a:t>
            </a:r>
          </a:p>
          <a:p>
            <a:pPr marL="21590" marR="127000" indent="163195">
              <a:lnSpc>
                <a:spcPct val="129900"/>
              </a:lnSpc>
              <a:spcBef>
                <a:spcPts val="345"/>
              </a:spcBef>
            </a:pPr>
            <a:r>
              <a:rPr lang="ja-JP" altLang="en-US" sz="1000" spc="-50" dirty="0">
                <a:solidFill>
                  <a:srgbClr val="231F20"/>
                </a:solidFill>
                <a:latin typeface="游ゴシック" panose="020B0400000000000000" pitchFamily="50" charset="-128"/>
                <a:ea typeface="游ゴシック" panose="020B0400000000000000" pitchFamily="50" charset="-128"/>
                <a:cs typeface="ShinMGoPr6N-Medium"/>
              </a:rPr>
              <a:t>申請に必要となる手続きなどについては、住民票がある市町村にご相談ください。</a:t>
            </a:r>
            <a:endParaRPr sz="1000" spc="-50" dirty="0">
              <a:latin typeface="游ゴシック" panose="020B0400000000000000" pitchFamily="50" charset="-128"/>
              <a:ea typeface="游ゴシック" panose="020B0400000000000000" pitchFamily="50" charset="-128"/>
              <a:cs typeface="ShinMGoPr6N-Medium"/>
            </a:endParaRPr>
          </a:p>
        </p:txBody>
      </p:sp>
      <p:sp>
        <p:nvSpPr>
          <p:cNvPr id="29" name="object 3">
            <a:extLst>
              <a:ext uri="{FF2B5EF4-FFF2-40B4-BE49-F238E27FC236}">
                <a16:creationId xmlns:a16="http://schemas.microsoft.com/office/drawing/2014/main" id="{942164DC-E9C9-A94A-AAAA-D9A78C0EC72E}"/>
              </a:ext>
            </a:extLst>
          </p:cNvPr>
          <p:cNvSpPr txBox="1"/>
          <p:nvPr/>
        </p:nvSpPr>
        <p:spPr>
          <a:xfrm>
            <a:off x="293278" y="4581067"/>
            <a:ext cx="7019290" cy="1032527"/>
          </a:xfrm>
          <a:prstGeom prst="rect">
            <a:avLst/>
          </a:prstGeom>
        </p:spPr>
        <p:txBody>
          <a:bodyPr vert="horz" wrap="square" lIns="0" tIns="0" rIns="0" bIns="0" rtlCol="0">
            <a:spAutoFit/>
          </a:bodyPr>
          <a:lstStyle/>
          <a:p>
            <a:pPr marL="12700">
              <a:lnSpc>
                <a:spcPct val="100000"/>
              </a:lnSpc>
            </a:pPr>
            <a:r>
              <a:rPr sz="1100" b="1" spc="60" dirty="0">
                <a:solidFill>
                  <a:srgbClr val="231F20"/>
                </a:solidFill>
                <a:latin typeface="游ゴシック" panose="020B0400000000000000" pitchFamily="50" charset="-128"/>
                <a:ea typeface="游ゴシック" panose="020B0400000000000000" pitchFamily="50" charset="-128"/>
                <a:cs typeface="A-OTF Shin Maru Go Pr6N"/>
              </a:rPr>
              <a:t>◎</a:t>
            </a:r>
            <a:r>
              <a:rPr sz="1100" b="1" dirty="0">
                <a:solidFill>
                  <a:srgbClr val="231F20"/>
                </a:solidFill>
                <a:latin typeface="游ゴシック" panose="020B0400000000000000" pitchFamily="50" charset="-128"/>
                <a:ea typeface="游ゴシック" panose="020B0400000000000000" pitchFamily="50" charset="-128"/>
                <a:cs typeface="A-OTF Shin Maru Go Pr6N"/>
              </a:rPr>
              <a:t>ワクチンを受けた後も、マスクの着用など、感染予防対策の継続をお願いします。</a:t>
            </a:r>
            <a:endParaRPr sz="1100" b="1" dirty="0">
              <a:latin typeface="游ゴシック" panose="020B0400000000000000" pitchFamily="50" charset="-128"/>
              <a:ea typeface="游ゴシック" panose="020B0400000000000000" pitchFamily="50" charset="-128"/>
              <a:cs typeface="A-OTF Shin Maru Go Pr6N"/>
            </a:endParaRPr>
          </a:p>
          <a:p>
            <a:pPr marL="24130" marR="121285" indent="161290">
              <a:lnSpc>
                <a:spcPct val="129900"/>
              </a:lnSpc>
              <a:spcBef>
                <a:spcPts val="345"/>
              </a:spcBef>
            </a:pPr>
            <a:r>
              <a:rPr lang="ja-JP" altLang="en-US" sz="1000" spc="-50" dirty="0">
                <a:solidFill>
                  <a:srgbClr val="231F20"/>
                </a:solidFill>
                <a:latin typeface="游ゴシック" panose="020B0400000000000000" pitchFamily="50" charset="-128"/>
                <a:ea typeface="游ゴシック" panose="020B0400000000000000" pitchFamily="50" charset="-128"/>
                <a:cs typeface="ShinMGoPr6N-Medium"/>
              </a:rPr>
              <a:t>新型コロナワクチンは、新型コロナウイルス感染症の発症を予防する高い効果が確認されていますが、その効果は１００％ではありません。また、ウイルスの変異による影響もあります。</a:t>
            </a:r>
          </a:p>
          <a:p>
            <a:pPr marL="24130" marR="121285" indent="161290">
              <a:lnSpc>
                <a:spcPct val="129900"/>
              </a:lnSpc>
              <a:spcBef>
                <a:spcPts val="345"/>
              </a:spcBef>
            </a:pPr>
            <a:r>
              <a:rPr lang="ja-JP" altLang="en-US" sz="1000" spc="-50" dirty="0">
                <a:solidFill>
                  <a:srgbClr val="231F20"/>
                </a:solidFill>
                <a:latin typeface="游ゴシック" panose="020B0400000000000000" pitchFamily="50" charset="-128"/>
                <a:ea typeface="游ゴシック" panose="020B0400000000000000" pitchFamily="50" charset="-128"/>
                <a:cs typeface="ShinMGoPr6N-Medium"/>
              </a:rPr>
              <a:t>このため、皆さまに感染予防対策を継続していただくようお願いします。具体的には、「３つの密（密集・密接・密閉）」の回避、マスクの着用、石けんによる手洗いや手指消毒用アルコールによる消毒の励行などをお願いします。</a:t>
            </a:r>
            <a:endParaRPr sz="1000" spc="-50" dirty="0">
              <a:latin typeface="游ゴシック" panose="020B0400000000000000" pitchFamily="50" charset="-128"/>
              <a:ea typeface="游ゴシック" panose="020B0400000000000000" pitchFamily="50" charset="-128"/>
              <a:cs typeface="ShinMGoPr6N-Medium"/>
            </a:endParaRPr>
          </a:p>
        </p:txBody>
      </p:sp>
      <p:pic>
        <p:nvPicPr>
          <p:cNvPr id="31" name="図 30">
            <a:extLst>
              <a:ext uri="{FF2B5EF4-FFF2-40B4-BE49-F238E27FC236}">
                <a16:creationId xmlns:a16="http://schemas.microsoft.com/office/drawing/2014/main" id="{F66BEA9A-CE34-8549-98F6-F67E15D6F02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05956" y="5885934"/>
            <a:ext cx="641679" cy="566187"/>
          </a:xfrm>
          <a:prstGeom prst="rect">
            <a:avLst/>
          </a:prstGeom>
        </p:spPr>
      </p:pic>
      <p:pic>
        <p:nvPicPr>
          <p:cNvPr id="33" name="図 32">
            <a:extLst>
              <a:ext uri="{FF2B5EF4-FFF2-40B4-BE49-F238E27FC236}">
                <a16:creationId xmlns:a16="http://schemas.microsoft.com/office/drawing/2014/main" id="{C934E219-F984-8D49-8EF4-496553C7540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63195" y="5923681"/>
            <a:ext cx="597640" cy="528440"/>
          </a:xfrm>
          <a:prstGeom prst="rect">
            <a:avLst/>
          </a:prstGeom>
        </p:spPr>
      </p:pic>
      <p:pic>
        <p:nvPicPr>
          <p:cNvPr id="35" name="図 34">
            <a:extLst>
              <a:ext uri="{FF2B5EF4-FFF2-40B4-BE49-F238E27FC236}">
                <a16:creationId xmlns:a16="http://schemas.microsoft.com/office/drawing/2014/main" id="{7075438F-0E23-BC41-9129-3F9D64F3855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40028" y="5896598"/>
            <a:ext cx="717171" cy="585060"/>
          </a:xfrm>
          <a:prstGeom prst="rect">
            <a:avLst/>
          </a:prstGeom>
        </p:spPr>
      </p:pic>
      <p:pic>
        <p:nvPicPr>
          <p:cNvPr id="37" name="図 36">
            <a:extLst>
              <a:ext uri="{FF2B5EF4-FFF2-40B4-BE49-F238E27FC236}">
                <a16:creationId xmlns:a16="http://schemas.microsoft.com/office/drawing/2014/main" id="{DDB50E80-AE43-AA48-84C6-5A665CCDB6D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540060" y="5890730"/>
            <a:ext cx="383748" cy="603932"/>
          </a:xfrm>
          <a:prstGeom prst="rect">
            <a:avLst/>
          </a:prstGeom>
        </p:spPr>
      </p:pic>
      <p:pic>
        <p:nvPicPr>
          <p:cNvPr id="39" name="図 38">
            <a:extLst>
              <a:ext uri="{FF2B5EF4-FFF2-40B4-BE49-F238E27FC236}">
                <a16:creationId xmlns:a16="http://schemas.microsoft.com/office/drawing/2014/main" id="{C98C309F-013A-CA48-AF04-DB98F9F210A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52909" y="5885204"/>
            <a:ext cx="547313" cy="603932"/>
          </a:xfrm>
          <a:prstGeom prst="rect">
            <a:avLst/>
          </a:prstGeom>
        </p:spPr>
      </p:pic>
      <p:pic>
        <p:nvPicPr>
          <p:cNvPr id="43" name="図 42">
            <a:extLst>
              <a:ext uri="{FF2B5EF4-FFF2-40B4-BE49-F238E27FC236}">
                <a16:creationId xmlns:a16="http://schemas.microsoft.com/office/drawing/2014/main" id="{89E9FF1A-1132-7E4F-8966-CD266FCFFA6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58552" y="5917677"/>
            <a:ext cx="698297" cy="559895"/>
          </a:xfrm>
          <a:prstGeom prst="rect">
            <a:avLst/>
          </a:prstGeom>
        </p:spPr>
      </p:pic>
      <p:sp>
        <p:nvSpPr>
          <p:cNvPr id="36" name="object 3">
            <a:extLst>
              <a:ext uri="{FF2B5EF4-FFF2-40B4-BE49-F238E27FC236}">
                <a16:creationId xmlns:a16="http://schemas.microsoft.com/office/drawing/2014/main" id="{F16F4D03-10C9-FD44-9947-8D920FFABF6A}"/>
              </a:ext>
            </a:extLst>
          </p:cNvPr>
          <p:cNvSpPr txBox="1"/>
          <p:nvPr/>
        </p:nvSpPr>
        <p:spPr>
          <a:xfrm>
            <a:off x="293278" y="622338"/>
            <a:ext cx="7019290" cy="804131"/>
          </a:xfrm>
          <a:prstGeom prst="rect">
            <a:avLst/>
          </a:prstGeom>
        </p:spPr>
        <p:txBody>
          <a:bodyPr vert="horz" wrap="square" lIns="0" tIns="0" rIns="0" bIns="0" rtlCol="0">
            <a:spAutoFit/>
          </a:bodyPr>
          <a:lstStyle/>
          <a:p>
            <a:pPr marL="12700">
              <a:lnSpc>
                <a:spcPct val="100000"/>
              </a:lnSpc>
              <a:spcBef>
                <a:spcPts val="869"/>
              </a:spcBef>
            </a:pPr>
            <a:r>
              <a:rPr sz="1100" b="1" spc="75" dirty="0">
                <a:solidFill>
                  <a:srgbClr val="231F20"/>
                </a:solidFill>
                <a:latin typeface="Yu Gothic" panose="020B0400000000000000" pitchFamily="34" charset="-128"/>
                <a:ea typeface="Yu Gothic" panose="020B0400000000000000" pitchFamily="34" charset="-128"/>
                <a:cs typeface="A-OTF Shin Maru Go Pr6N"/>
              </a:rPr>
              <a:t>◎</a:t>
            </a:r>
            <a:r>
              <a:rPr lang="ja-JP" altLang="en-US" sz="1100" b="1" dirty="0">
                <a:solidFill>
                  <a:srgbClr val="231F20"/>
                </a:solidFill>
                <a:latin typeface="Yu Gothic" panose="020B0400000000000000" pitchFamily="34" charset="-128"/>
                <a:ea typeface="Yu Gothic" panose="020B0400000000000000" pitchFamily="34" charset="-128"/>
                <a:cs typeface="A-OTF Shin Maru Go Pr6N"/>
              </a:rPr>
              <a:t>特に追加接種をおすすめする方</a:t>
            </a:r>
            <a:endParaRPr sz="1100" b="1" dirty="0">
              <a:latin typeface="Yu Gothic" panose="020B0400000000000000" pitchFamily="34" charset="-128"/>
              <a:ea typeface="Yu Gothic" panose="020B0400000000000000" pitchFamily="34" charset="-128"/>
              <a:cs typeface="A-OTF Shin Maru Go Pr6N"/>
            </a:endParaRPr>
          </a:p>
          <a:p>
            <a:pPr marL="12700">
              <a:lnSpc>
                <a:spcPct val="100000"/>
              </a:lnSpc>
              <a:spcBef>
                <a:spcPts val="705"/>
              </a:spcBef>
            </a:pPr>
            <a:r>
              <a:rPr sz="1000" dirty="0">
                <a:solidFill>
                  <a:srgbClr val="231F20"/>
                </a:solidFill>
                <a:latin typeface="游ゴシック" panose="020B0400000000000000" pitchFamily="50" charset="-128"/>
                <a:ea typeface="游ゴシック" panose="020B0400000000000000" pitchFamily="50" charset="-128"/>
                <a:cs typeface="ShinMGoPr6N-Medium"/>
              </a:rPr>
              <a:t>・</a:t>
            </a:r>
            <a:r>
              <a:rPr lang="ja-JP" altLang="en-US" sz="1000" dirty="0">
                <a:solidFill>
                  <a:srgbClr val="231F20"/>
                </a:solidFill>
                <a:latin typeface="游ゴシック" panose="020B0400000000000000" pitchFamily="50" charset="-128"/>
                <a:ea typeface="游ゴシック" panose="020B0400000000000000" pitchFamily="50" charset="-128"/>
                <a:cs typeface="ShinMGoPr6N-Medium"/>
              </a:rPr>
              <a:t>高齢者、基礎疾患を有する方などの「</a:t>
            </a:r>
            <a:r>
              <a:rPr lang="ja-JP" altLang="en-US" sz="1000" b="1" dirty="0">
                <a:solidFill>
                  <a:srgbClr val="F7941D"/>
                </a:solidFill>
                <a:latin typeface="Yu Gothic Medium" panose="020B0400000000000000" pitchFamily="34" charset="-128"/>
                <a:ea typeface="Yu Gothic Medium" panose="020B0400000000000000" pitchFamily="34" charset="-128"/>
                <a:cs typeface="ShinMGoPr6N-Medium"/>
              </a:rPr>
              <a:t>重症化リスクが高い方</a:t>
            </a:r>
            <a:r>
              <a:rPr lang="ja-JP" altLang="en-US" sz="1000" dirty="0">
                <a:solidFill>
                  <a:srgbClr val="231F20"/>
                </a:solidFill>
                <a:latin typeface="游ゴシック" panose="020B0400000000000000" pitchFamily="50" charset="-128"/>
                <a:ea typeface="游ゴシック" panose="020B0400000000000000" pitchFamily="50" charset="-128"/>
                <a:cs typeface="ShinMGoPr6N-Medium"/>
              </a:rPr>
              <a:t>」</a:t>
            </a:r>
            <a:endParaRPr lang="ja-JP" altLang="en-US" sz="1000" b="1" dirty="0">
              <a:latin typeface="Yu Gothic Medium" panose="020B0400000000000000" pitchFamily="34" charset="-128"/>
              <a:ea typeface="Yu Gothic Medium" panose="020B0400000000000000" pitchFamily="34" charset="-128"/>
              <a:cs typeface="ShinMGoPr6N-Medium"/>
            </a:endParaRPr>
          </a:p>
          <a:p>
            <a:pPr marL="12700">
              <a:spcBef>
                <a:spcPts val="360"/>
              </a:spcBef>
            </a:pPr>
            <a:r>
              <a:rPr lang="ja-JP" altLang="en-US" sz="1000" dirty="0">
                <a:solidFill>
                  <a:srgbClr val="231F20"/>
                </a:solidFill>
                <a:latin typeface="游ゴシック" panose="020B0400000000000000" pitchFamily="50" charset="-128"/>
                <a:ea typeface="游ゴシック" panose="020B0400000000000000" pitchFamily="50" charset="-128"/>
                <a:cs typeface="ShinMGoPr6N-Medium"/>
              </a:rPr>
              <a:t>・重症化リスクが高い方の関係者・介助者（介護従事者など）などの「</a:t>
            </a:r>
            <a:r>
              <a:rPr lang="ja-JP" altLang="en-US" sz="1000" b="1" dirty="0">
                <a:solidFill>
                  <a:srgbClr val="F7941D"/>
                </a:solidFill>
                <a:latin typeface="Yu Gothic Medium" panose="020B0400000000000000" pitchFamily="34" charset="-128"/>
                <a:ea typeface="Yu Gothic Medium" panose="020B0400000000000000" pitchFamily="34" charset="-128"/>
                <a:cs typeface="ShinMGoPr6N-Medium"/>
              </a:rPr>
              <a:t>重症化リスクが高い方との接触が多い方</a:t>
            </a:r>
            <a:r>
              <a:rPr lang="ja-JP" altLang="en-US" sz="1000" dirty="0">
                <a:solidFill>
                  <a:srgbClr val="231F20"/>
                </a:solidFill>
                <a:latin typeface="游ゴシック" panose="020B0400000000000000" pitchFamily="50" charset="-128"/>
                <a:ea typeface="游ゴシック" panose="020B0400000000000000" pitchFamily="50" charset="-128"/>
                <a:cs typeface="ShinMGoPr6N-Medium"/>
              </a:rPr>
              <a:t>」</a:t>
            </a:r>
            <a:endParaRPr lang="ja-JP" altLang="en-US" sz="1000" b="1" dirty="0">
              <a:latin typeface="Yu Gothic Medium" panose="020B0400000000000000" pitchFamily="34" charset="-128"/>
              <a:ea typeface="Yu Gothic Medium" panose="020B0400000000000000" pitchFamily="34" charset="-128"/>
              <a:cs typeface="ShinMGoPr6N-Medium"/>
            </a:endParaRPr>
          </a:p>
          <a:p>
            <a:pPr marL="160020" marR="1094740" indent="-147955">
              <a:lnSpc>
                <a:spcPct val="129900"/>
              </a:lnSpc>
            </a:pPr>
            <a:r>
              <a:rPr sz="1000" dirty="0">
                <a:solidFill>
                  <a:srgbClr val="231F20"/>
                </a:solidFill>
                <a:latin typeface="游ゴシック" panose="020B0400000000000000" pitchFamily="50" charset="-128"/>
                <a:ea typeface="游ゴシック" panose="020B0400000000000000" pitchFamily="50" charset="-128"/>
                <a:cs typeface="ShinMGoPr6N-Medium"/>
              </a:rPr>
              <a:t>・</a:t>
            </a:r>
            <a:r>
              <a:rPr lang="ja-JP" altLang="en-US" sz="1000" dirty="0">
                <a:solidFill>
                  <a:srgbClr val="231F20"/>
                </a:solidFill>
                <a:latin typeface="游ゴシック" panose="020B0400000000000000" pitchFamily="50" charset="-128"/>
                <a:ea typeface="游ゴシック" panose="020B0400000000000000" pitchFamily="50" charset="-128"/>
                <a:cs typeface="ShinMGoPr6N-Medium"/>
              </a:rPr>
              <a:t>医療従事者などの「</a:t>
            </a:r>
            <a:r>
              <a:rPr lang="ja-JP" altLang="en-US" sz="1000" b="1" dirty="0">
                <a:solidFill>
                  <a:srgbClr val="F7941D"/>
                </a:solidFill>
                <a:latin typeface="Yu Gothic Medium" panose="020B0400000000000000" pitchFamily="34" charset="-128"/>
                <a:ea typeface="Yu Gothic Medium" panose="020B0400000000000000" pitchFamily="34" charset="-128"/>
                <a:cs typeface="ShinMGoPr6N-Medium"/>
              </a:rPr>
              <a:t>職業上の理由などによりウイルス曝露リスクが高い方</a:t>
            </a:r>
            <a:r>
              <a:rPr lang="ja-JP" altLang="en-US" sz="1000" dirty="0">
                <a:solidFill>
                  <a:srgbClr val="231F20"/>
                </a:solidFill>
                <a:latin typeface="游ゴシック" panose="020B0400000000000000" pitchFamily="50" charset="-128"/>
                <a:ea typeface="游ゴシック" panose="020B0400000000000000" pitchFamily="50" charset="-128"/>
                <a:cs typeface="ShinMGoPr6N-Medium"/>
              </a:rPr>
              <a:t>」</a:t>
            </a:r>
            <a:endParaRPr lang="ja-JP" altLang="en-US" sz="1000" b="1" dirty="0">
              <a:latin typeface="Yu Gothic Medium" panose="020B0400000000000000" pitchFamily="34" charset="-128"/>
              <a:ea typeface="Yu Gothic Medium" panose="020B0400000000000000" pitchFamily="34" charset="-128"/>
              <a:cs typeface="ShinMGoPr6N-Medium"/>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TotalTime>
  <Words>645</Words>
  <Application>Microsoft Office PowerPoint</Application>
  <PresentationFormat>ユーザー設定</PresentationFormat>
  <Paragraphs>73</Paragraphs>
  <Slides>2</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vt:i4>
      </vt:variant>
    </vt:vector>
  </HeadingPairs>
  <TitlesOfParts>
    <vt:vector size="15" baseType="lpstr">
      <vt:lpstr>A-OTF Gothic BBB Pro</vt:lpstr>
      <vt:lpstr>A-OTF Gothic MB101 Pro</vt:lpstr>
      <vt:lpstr>A-OTF Shin Maru Go Pr6N</vt:lpstr>
      <vt:lpstr>GothicMB101Pro-Medium</vt:lpstr>
      <vt:lpstr>MS PGothic</vt:lpstr>
      <vt:lpstr>ShinMGoPr6N-DeBold</vt:lpstr>
      <vt:lpstr>ShinMGoPr6N-Medium</vt:lpstr>
      <vt:lpstr>Yu Gothic Medium</vt:lpstr>
      <vt:lpstr>Yu Gothic</vt:lpstr>
      <vt:lpstr>Yu Gothic</vt:lpstr>
      <vt:lpstr>Calibri</vt:lpstr>
      <vt:lpstr>Times New Roman</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15_厚生労働省_新型コロナワクチン_追加接種のお知らせ_医療従事者_Y_表_3K_211027</dc:title>
  <dc:creator>飯村 祥子(iimura-shouko.az5)</dc:creator>
  <cp:lastModifiedBy>飯村 祥子(iimura-shouko.az5)</cp:lastModifiedBy>
  <cp:revision>1</cp:revision>
  <dcterms:created xsi:type="dcterms:W3CDTF">2021-10-26T18:37:53Z</dcterms:created>
  <dcterms:modified xsi:type="dcterms:W3CDTF">2022-02-09T17:31:37Z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2021-10-27T00:00:00Z</vt:filetime>
  </property>
  <property fmtid="{D5CDD505-2E9C-101B-9397-08002B2CF9AE}" pid="3" name="Creator">
    <vt:lpwstr>Adobe Illustrator 25.2 (Macintosh)</vt:lpwstr>
  </property>
  <property fmtid="{D5CDD505-2E9C-101B-9397-08002B2CF9AE}" pid="4" name="LastSaved">
    <vt:filetime>2021-10-26T00:00:00Z</vt:filetime>
  </property>
</Properties>
</file>