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64" r:id="rId2"/>
  </p:sldIdLst>
  <p:sldSz cx="7556500" cy="10693400"/>
  <p:notesSz cx="7556500" cy="10693400"/>
  <p:defaultTextStyle>
    <a:defPPr rtl="0">
      <a:defRPr lang="fr-FR"/>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VEL BRUNO" initials="GB" lastIdx="1" clrIdx="0">
    <p:extLst>
      <p:ext uri="{19B8F6BF-5375-455C-9EA6-DF929625EA0E}">
        <p15:presenceInfo xmlns:p15="http://schemas.microsoft.com/office/powerpoint/2012/main" userId="S-1-5-21-4214891098-2421862870-834460858-2889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6B37"/>
    <a:srgbClr val="EEC8A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43"/>
    <p:restoredTop sz="94679"/>
  </p:normalViewPr>
  <p:slideViewPr>
    <p:cSldViewPr>
      <p:cViewPr>
        <p:scale>
          <a:sx n="100" d="100"/>
          <a:sy n="100" d="100"/>
        </p:scale>
        <p:origin x="87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唐 麗麗" userId="f55fa60da7708689" providerId="LiveId" clId="{218E0EBE-D4C0-49ED-8262-5587B9B230A5}"/>
    <pc:docChg chg="custSel modSld">
      <pc:chgData name="唐 麗麗" userId="f55fa60da7708689" providerId="LiveId" clId="{218E0EBE-D4C0-49ED-8262-5587B9B230A5}" dt="2022-03-14T03:13:11.470" v="2" actId="478"/>
      <pc:docMkLst>
        <pc:docMk/>
      </pc:docMkLst>
      <pc:sldChg chg="delSp modSp mod">
        <pc:chgData name="唐 麗麗" userId="f55fa60da7708689" providerId="LiveId" clId="{218E0EBE-D4C0-49ED-8262-5587B9B230A5}" dt="2022-03-14T03:13:11.470" v="2" actId="478"/>
        <pc:sldMkLst>
          <pc:docMk/>
          <pc:sldMk cId="0" sldId="264"/>
        </pc:sldMkLst>
        <pc:spChg chg="mod">
          <ac:chgData name="唐 麗麗" userId="f55fa60da7708689" providerId="LiveId" clId="{218E0EBE-D4C0-49ED-8262-5587B9B230A5}" dt="2022-03-14T03:05:27.740" v="0" actId="2711"/>
          <ac:spMkLst>
            <pc:docMk/>
            <pc:sldMk cId="0" sldId="264"/>
            <ac:spMk id="2" creationId="{00000000-0000-0000-0000-000000000000}"/>
          </ac:spMkLst>
        </pc:spChg>
        <pc:spChg chg="mod">
          <ac:chgData name="唐 麗麗" userId="f55fa60da7708689" providerId="LiveId" clId="{218E0EBE-D4C0-49ED-8262-5587B9B230A5}" dt="2022-03-14T03:05:27.740" v="0" actId="2711"/>
          <ac:spMkLst>
            <pc:docMk/>
            <pc:sldMk cId="0" sldId="264"/>
            <ac:spMk id="3" creationId="{AD2479FD-C74B-45C1-B99E-5247CEEFA5F6}"/>
          </ac:spMkLst>
        </pc:spChg>
        <pc:spChg chg="mod">
          <ac:chgData name="唐 麗麗" userId="f55fa60da7708689" providerId="LiveId" clId="{218E0EBE-D4C0-49ED-8262-5587B9B230A5}" dt="2022-03-14T03:05:27.740" v="0" actId="2711"/>
          <ac:spMkLst>
            <pc:docMk/>
            <pc:sldMk cId="0" sldId="264"/>
            <ac:spMk id="4" creationId="{00000000-0000-0000-0000-000000000000}"/>
          </ac:spMkLst>
        </pc:spChg>
        <pc:spChg chg="mod">
          <ac:chgData name="唐 麗麗" userId="f55fa60da7708689" providerId="LiveId" clId="{218E0EBE-D4C0-49ED-8262-5587B9B230A5}" dt="2022-03-14T03:05:27.740" v="0" actId="2711"/>
          <ac:spMkLst>
            <pc:docMk/>
            <pc:sldMk cId="0" sldId="264"/>
            <ac:spMk id="5" creationId="{00000000-0000-0000-0000-000000000000}"/>
          </ac:spMkLst>
        </pc:spChg>
        <pc:spChg chg="mod">
          <ac:chgData name="唐 麗麗" userId="f55fa60da7708689" providerId="LiveId" clId="{218E0EBE-D4C0-49ED-8262-5587B9B230A5}" dt="2022-03-14T03:05:27.740" v="0" actId="2711"/>
          <ac:spMkLst>
            <pc:docMk/>
            <pc:sldMk cId="0" sldId="264"/>
            <ac:spMk id="6" creationId="{00000000-0000-0000-0000-000000000000}"/>
          </ac:spMkLst>
        </pc:spChg>
        <pc:spChg chg="mod">
          <ac:chgData name="唐 麗麗" userId="f55fa60da7708689" providerId="LiveId" clId="{218E0EBE-D4C0-49ED-8262-5587B9B230A5}" dt="2022-03-14T03:05:27.740" v="0" actId="2711"/>
          <ac:spMkLst>
            <pc:docMk/>
            <pc:sldMk cId="0" sldId="264"/>
            <ac:spMk id="7" creationId="{00000000-0000-0000-0000-000000000000}"/>
          </ac:spMkLst>
        </pc:spChg>
        <pc:spChg chg="mod">
          <ac:chgData name="唐 麗麗" userId="f55fa60da7708689" providerId="LiveId" clId="{218E0EBE-D4C0-49ED-8262-5587B9B230A5}" dt="2022-03-14T03:05:27.740" v="0" actId="2711"/>
          <ac:spMkLst>
            <pc:docMk/>
            <pc:sldMk cId="0" sldId="264"/>
            <ac:spMk id="8" creationId="{00000000-0000-0000-0000-000000000000}"/>
          </ac:spMkLst>
        </pc:spChg>
        <pc:spChg chg="mod">
          <ac:chgData name="唐 麗麗" userId="f55fa60da7708689" providerId="LiveId" clId="{218E0EBE-D4C0-49ED-8262-5587B9B230A5}" dt="2022-03-14T03:05:27.740" v="0" actId="2711"/>
          <ac:spMkLst>
            <pc:docMk/>
            <pc:sldMk cId="0" sldId="264"/>
            <ac:spMk id="9" creationId="{00000000-0000-0000-0000-000000000000}"/>
          </ac:spMkLst>
        </pc:spChg>
        <pc:spChg chg="mod">
          <ac:chgData name="唐 麗麗" userId="f55fa60da7708689" providerId="LiveId" clId="{218E0EBE-D4C0-49ED-8262-5587B9B230A5}" dt="2022-03-14T03:05:27.740" v="0" actId="2711"/>
          <ac:spMkLst>
            <pc:docMk/>
            <pc:sldMk cId="0" sldId="264"/>
            <ac:spMk id="10" creationId="{00000000-0000-0000-0000-000000000000}"/>
          </ac:spMkLst>
        </pc:spChg>
        <pc:spChg chg="mod">
          <ac:chgData name="唐 麗麗" userId="f55fa60da7708689" providerId="LiveId" clId="{218E0EBE-D4C0-49ED-8262-5587B9B230A5}" dt="2022-03-14T03:05:27.740" v="0" actId="2711"/>
          <ac:spMkLst>
            <pc:docMk/>
            <pc:sldMk cId="0" sldId="264"/>
            <ac:spMk id="11" creationId="{00000000-0000-0000-0000-000000000000}"/>
          </ac:spMkLst>
        </pc:spChg>
        <pc:spChg chg="mod">
          <ac:chgData name="唐 麗麗" userId="f55fa60da7708689" providerId="LiveId" clId="{218E0EBE-D4C0-49ED-8262-5587B9B230A5}" dt="2022-03-14T03:05:27.740" v="0" actId="2711"/>
          <ac:spMkLst>
            <pc:docMk/>
            <pc:sldMk cId="0" sldId="264"/>
            <ac:spMk id="12" creationId="{00000000-0000-0000-0000-000000000000}"/>
          </ac:spMkLst>
        </pc:spChg>
        <pc:spChg chg="mod">
          <ac:chgData name="唐 麗麗" userId="f55fa60da7708689" providerId="LiveId" clId="{218E0EBE-D4C0-49ED-8262-5587B9B230A5}" dt="2022-03-14T03:05:27.740" v="0" actId="2711"/>
          <ac:spMkLst>
            <pc:docMk/>
            <pc:sldMk cId="0" sldId="264"/>
            <ac:spMk id="13" creationId="{00000000-0000-0000-0000-000000000000}"/>
          </ac:spMkLst>
        </pc:spChg>
        <pc:spChg chg="mod">
          <ac:chgData name="唐 麗麗" userId="f55fa60da7708689" providerId="LiveId" clId="{218E0EBE-D4C0-49ED-8262-5587B9B230A5}" dt="2022-03-14T03:05:27.740" v="0" actId="2711"/>
          <ac:spMkLst>
            <pc:docMk/>
            <pc:sldMk cId="0" sldId="264"/>
            <ac:spMk id="14" creationId="{00000000-0000-0000-0000-000000000000}"/>
          </ac:spMkLst>
        </pc:spChg>
        <pc:spChg chg="mod">
          <ac:chgData name="唐 麗麗" userId="f55fa60da7708689" providerId="LiveId" clId="{218E0EBE-D4C0-49ED-8262-5587B9B230A5}" dt="2022-03-14T03:05:27.740" v="0" actId="2711"/>
          <ac:spMkLst>
            <pc:docMk/>
            <pc:sldMk cId="0" sldId="264"/>
            <ac:spMk id="15" creationId="{00000000-0000-0000-0000-000000000000}"/>
          </ac:spMkLst>
        </pc:spChg>
        <pc:spChg chg="mod">
          <ac:chgData name="唐 麗麗" userId="f55fa60da7708689" providerId="LiveId" clId="{218E0EBE-D4C0-49ED-8262-5587B9B230A5}" dt="2022-03-14T03:05:27.740" v="0" actId="2711"/>
          <ac:spMkLst>
            <pc:docMk/>
            <pc:sldMk cId="0" sldId="264"/>
            <ac:spMk id="17" creationId="{00000000-0000-0000-0000-000000000000}"/>
          </ac:spMkLst>
        </pc:spChg>
        <pc:spChg chg="mod">
          <ac:chgData name="唐 麗麗" userId="f55fa60da7708689" providerId="LiveId" clId="{218E0EBE-D4C0-49ED-8262-5587B9B230A5}" dt="2022-03-14T03:05:27.740" v="0" actId="2711"/>
          <ac:spMkLst>
            <pc:docMk/>
            <pc:sldMk cId="0" sldId="264"/>
            <ac:spMk id="18" creationId="{00000000-0000-0000-0000-000000000000}"/>
          </ac:spMkLst>
        </pc:spChg>
        <pc:spChg chg="mod">
          <ac:chgData name="唐 麗麗" userId="f55fa60da7708689" providerId="LiveId" clId="{218E0EBE-D4C0-49ED-8262-5587B9B230A5}" dt="2022-03-14T03:05:27.740" v="0" actId="2711"/>
          <ac:spMkLst>
            <pc:docMk/>
            <pc:sldMk cId="0" sldId="264"/>
            <ac:spMk id="19" creationId="{00000000-0000-0000-0000-000000000000}"/>
          </ac:spMkLst>
        </pc:spChg>
        <pc:spChg chg="mod">
          <ac:chgData name="唐 麗麗" userId="f55fa60da7708689" providerId="LiveId" clId="{218E0EBE-D4C0-49ED-8262-5587B9B230A5}" dt="2022-03-14T03:05:27.740" v="0" actId="2711"/>
          <ac:spMkLst>
            <pc:docMk/>
            <pc:sldMk cId="0" sldId="264"/>
            <ac:spMk id="24" creationId="{9091C248-2FE6-F74A-9C16-1E9241EEFC1F}"/>
          </ac:spMkLst>
        </pc:spChg>
        <pc:spChg chg="mod">
          <ac:chgData name="唐 麗麗" userId="f55fa60da7708689" providerId="LiveId" clId="{218E0EBE-D4C0-49ED-8262-5587B9B230A5}" dt="2022-03-14T03:05:27.740" v="0" actId="2711"/>
          <ac:spMkLst>
            <pc:docMk/>
            <pc:sldMk cId="0" sldId="264"/>
            <ac:spMk id="25" creationId="{49743595-0AAF-C041-BC17-C05303AD4B51}"/>
          </ac:spMkLst>
        </pc:spChg>
        <pc:spChg chg="mod">
          <ac:chgData name="唐 麗麗" userId="f55fa60da7708689" providerId="LiveId" clId="{218E0EBE-D4C0-49ED-8262-5587B9B230A5}" dt="2022-03-14T03:05:27.740" v="0" actId="2711"/>
          <ac:spMkLst>
            <pc:docMk/>
            <pc:sldMk cId="0" sldId="264"/>
            <ac:spMk id="26" creationId="{776CF302-F79C-4F4D-8536-D2784F7BBB62}"/>
          </ac:spMkLst>
        </pc:spChg>
        <pc:spChg chg="mod">
          <ac:chgData name="唐 麗麗" userId="f55fa60da7708689" providerId="LiveId" clId="{218E0EBE-D4C0-49ED-8262-5587B9B230A5}" dt="2022-03-14T03:05:27.740" v="0" actId="2711"/>
          <ac:spMkLst>
            <pc:docMk/>
            <pc:sldMk cId="0" sldId="264"/>
            <ac:spMk id="27" creationId="{461AAA58-6D19-B141-A3D3-1F52B310BEB1}"/>
          </ac:spMkLst>
        </pc:spChg>
        <pc:spChg chg="mod">
          <ac:chgData name="唐 麗麗" userId="f55fa60da7708689" providerId="LiveId" clId="{218E0EBE-D4C0-49ED-8262-5587B9B230A5}" dt="2022-03-14T03:05:27.740" v="0" actId="2711"/>
          <ac:spMkLst>
            <pc:docMk/>
            <pc:sldMk cId="0" sldId="264"/>
            <ac:spMk id="28" creationId="{C0DC2FE9-0ACC-8D42-9859-688DD0B1387A}"/>
          </ac:spMkLst>
        </pc:spChg>
        <pc:spChg chg="mod">
          <ac:chgData name="唐 麗麗" userId="f55fa60da7708689" providerId="LiveId" clId="{218E0EBE-D4C0-49ED-8262-5587B9B230A5}" dt="2022-03-14T03:05:27.740" v="0" actId="2711"/>
          <ac:spMkLst>
            <pc:docMk/>
            <pc:sldMk cId="0" sldId="264"/>
            <ac:spMk id="29" creationId="{549AAE56-F5CC-A647-899B-7EDDC0C95A48}"/>
          </ac:spMkLst>
        </pc:spChg>
        <pc:spChg chg="mod">
          <ac:chgData name="唐 麗麗" userId="f55fa60da7708689" providerId="LiveId" clId="{218E0EBE-D4C0-49ED-8262-5587B9B230A5}" dt="2022-03-14T03:05:27.740" v="0" actId="2711"/>
          <ac:spMkLst>
            <pc:docMk/>
            <pc:sldMk cId="0" sldId="264"/>
            <ac:spMk id="30" creationId="{587EB643-9A00-D34E-98D9-08552434D657}"/>
          </ac:spMkLst>
        </pc:spChg>
        <pc:spChg chg="del mod">
          <ac:chgData name="唐 麗麗" userId="f55fa60da7708689" providerId="LiveId" clId="{218E0EBE-D4C0-49ED-8262-5587B9B230A5}" dt="2022-03-14T03:13:08.325" v="1" actId="478"/>
          <ac:spMkLst>
            <pc:docMk/>
            <pc:sldMk cId="0" sldId="264"/>
            <ac:spMk id="89" creationId="{6D52B509-9042-474E-A3A3-5C4C53502012}"/>
          </ac:spMkLst>
        </pc:spChg>
        <pc:spChg chg="del mod">
          <ac:chgData name="唐 麗麗" userId="f55fa60da7708689" providerId="LiveId" clId="{218E0EBE-D4C0-49ED-8262-5587B9B230A5}" dt="2022-03-14T03:13:11.470" v="2" actId="478"/>
          <ac:spMkLst>
            <pc:docMk/>
            <pc:sldMk cId="0" sldId="264"/>
            <ac:spMk id="90" creationId="{5B3E3726-0BF8-7647-BFAE-067A13FA11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pPr rtl="0"/>
            <a:endParaRPr kumimoji="1" lang="ja-JP" altLang="en-US"/>
          </a:p>
        </p:txBody>
      </p:sp>
      <p:sp>
        <p:nvSpPr>
          <p:cNvPr id="3" name="日付プレースホルダー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pPr rtl="0"/>
            <a:fld id="{76A55638-820B-5B44-92E6-92DE025D1F07}" type="datetimeFigureOut">
              <a:rPr kumimoji="1" lang="ja-JP" altLang="en-US" smtClean="0"/>
              <a:t>2022/3/29</a:t>
            </a:fld>
            <a:endParaRPr kumimoji="1" lang="ja-JP" altLang="en-US"/>
          </a:p>
        </p:txBody>
      </p:sp>
      <p:sp>
        <p:nvSpPr>
          <p:cNvPr id="4" name="スライド イメージ プレースホルダー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pPr rtl="0"/>
            <a:endParaRPr lang="ja-JP" altLang="en-US"/>
          </a:p>
        </p:txBody>
      </p:sp>
      <p:sp>
        <p:nvSpPr>
          <p:cNvPr id="5" name="ノート プレースホルダー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rtl="0"/>
            <a:r>
              <a:rPr lang="fr"/>
              <a:t>マスター テキストの書式設定</a:t>
            </a:r>
          </a:p>
          <a:p>
            <a:pPr lvl="1" rtl="0"/>
            <a:r>
              <a:rPr lang="fr"/>
              <a:t>第 2 レベル</a:t>
            </a:r>
          </a:p>
          <a:p>
            <a:pPr lvl="2" rtl="0"/>
            <a:r>
              <a:rPr lang="fr"/>
              <a:t>第 3 レベル</a:t>
            </a:r>
          </a:p>
          <a:p>
            <a:pPr lvl="3" rtl="0"/>
            <a:r>
              <a:rPr lang="fr"/>
              <a:t>第 4 レベル</a:t>
            </a:r>
          </a:p>
          <a:p>
            <a:pPr lvl="4" rtl="0"/>
            <a:r>
              <a:rPr lang="fr"/>
              <a:t>第 5 レベル</a:t>
            </a:r>
          </a:p>
        </p:txBody>
      </p:sp>
      <p:sp>
        <p:nvSpPr>
          <p:cNvPr id="6" name="フッター プレースホルダー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pPr rtl="0"/>
            <a:endParaRPr kumimoji="1" lang="ja-JP" altLang="en-US"/>
          </a:p>
        </p:txBody>
      </p:sp>
      <p:sp>
        <p:nvSpPr>
          <p:cNvPr id="7" name="スライド番号プレースホルダー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pPr rtl="0"/>
            <a:fld id="{EC9A31C6-52EB-2F42-BAEA-0A07B6EC6CFC}" type="slidenum">
              <a:rPr kumimoji="1" lang="ja-JP" altLang="en-US" smtClean="0"/>
              <a:t>‹#›</a:t>
            </a:fld>
            <a:endParaRPr kumimoji="1" lang="ja-JP" altLang="en-US"/>
          </a:p>
        </p:txBody>
      </p:sp>
    </p:spTree>
    <p:extLst>
      <p:ext uri="{BB962C8B-B14F-4D97-AF65-F5344CB8AC3E}">
        <p14:creationId xmlns:p14="http://schemas.microsoft.com/office/powerpoint/2010/main" val="117012677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kumimoji="1" lang="ja-JP" altLang="en-US"/>
          </a:p>
        </p:txBody>
      </p:sp>
      <p:sp>
        <p:nvSpPr>
          <p:cNvPr id="4" name="スライド番号プレースホルダー 3"/>
          <p:cNvSpPr>
            <a:spLocks noGrp="1"/>
          </p:cNvSpPr>
          <p:nvPr>
            <p:ph type="sldNum" sz="quarter" idx="5"/>
          </p:nvPr>
        </p:nvSpPr>
        <p:spPr/>
        <p:txBody>
          <a:bodyPr rtlCol="0"/>
          <a:lstStyle/>
          <a:p>
            <a:pPr rtl="0"/>
            <a:fld id="{EC9A31C6-52EB-2F42-BAEA-0A07B6EC6CFC}" type="slidenum">
              <a:rPr kumimoji="1" lang="ja-JP" altLang="en-US" smtClean="0"/>
              <a:t>1</a:t>
            </a:fld>
            <a:endParaRPr kumimoji="1" lang="ja-JP" altLang="en-US"/>
          </a:p>
        </p:txBody>
      </p:sp>
    </p:spTree>
    <p:extLst>
      <p:ext uri="{BB962C8B-B14F-4D97-AF65-F5344CB8AC3E}">
        <p14:creationId xmlns:p14="http://schemas.microsoft.com/office/powerpoint/2010/main" val="1838471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body" idx="1"/>
          </p:nvPr>
        </p:nvSpPr>
        <p:spPr/>
        <p:txBody>
          <a:bodyPr lIns="0" tIns="0" rIns="0" bIns="0" rtlCol="0"/>
          <a:lstStyle>
            <a:lvl1pPr>
              <a:defRPr/>
            </a:lvl1pPr>
          </a:lstStyle>
          <a:p>
            <a:pPr rtl="0"/>
            <a:endParaRPr/>
          </a:p>
        </p:txBody>
      </p:sp>
      <p:sp>
        <p:nvSpPr>
          <p:cNvPr id="4" name="Holder 4"/>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6" name="Holder 6"/>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rtlCol="0">
            <a:spAutoFit/>
          </a:bodyPr>
          <a:lstStyle>
            <a:lvl1pPr>
              <a:defRPr/>
            </a:lvl1pPr>
          </a:lstStyle>
          <a:p>
            <a:pPr rtl="0"/>
            <a:endParaRPr/>
          </a:p>
        </p:txBody>
      </p:sp>
      <p:sp>
        <p:nvSpPr>
          <p:cNvPr id="5" name="Holder 5"/>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6" name="Holder 6"/>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7" name="Holder 7"/>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rtlCol="0"/>
          <a:lstStyle>
            <a:lvl1pPr>
              <a:defRPr/>
            </a:lvl1pPr>
          </a:lstStyle>
          <a:p>
            <a:pPr rtl="0"/>
            <a:endParaRPr/>
          </a:p>
        </p:txBody>
      </p:sp>
      <p:sp>
        <p:nvSpPr>
          <p:cNvPr id="3" name="Holder 3"/>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4" name="Holder 4"/>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5" name="Holder 5"/>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rtlCol="0"/>
          <a:lstStyle>
            <a:lvl1pPr algn="ctr">
              <a:defRPr>
                <a:solidFill>
                  <a:schemeClr val="tx1">
                    <a:tint val="75000"/>
                  </a:schemeClr>
                </a:solidFill>
              </a:defRPr>
            </a:lvl1pPr>
          </a:lstStyle>
          <a:p>
            <a:pPr rtl="0"/>
            <a:endParaRPr/>
          </a:p>
        </p:txBody>
      </p:sp>
      <p:sp>
        <p:nvSpPr>
          <p:cNvPr id="3" name="Holder 3"/>
          <p:cNvSpPr>
            <a:spLocks noGrp="1"/>
          </p:cNvSpPr>
          <p:nvPr>
            <p:ph type="dt" sz="half" idx="6"/>
          </p:nvPr>
        </p:nvSpPr>
        <p:spPr/>
        <p:txBody>
          <a:bodyPr lIns="0" tIns="0" rIns="0" bIns="0" rtlCol="0"/>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4" name="Holder 4"/>
          <p:cNvSpPr>
            <a:spLocks noGrp="1"/>
          </p:cNvSpPr>
          <p:nvPr>
            <p:ph type="sldNum" sz="quarter" idx="7"/>
          </p:nvPr>
        </p:nvSpPr>
        <p:spPr/>
        <p:txBody>
          <a:bodyPr lIns="0" tIns="0" rIns="0" bIns="0" rtlCol="0"/>
          <a:lstStyle>
            <a:lvl1pPr algn="r">
              <a:defRPr>
                <a:solidFill>
                  <a:schemeClr val="tx1">
                    <a:tint val="75000"/>
                  </a:schemeClr>
                </a:solidFill>
              </a:defRPr>
            </a:lvl1pPr>
          </a:lstStyle>
          <a:p>
            <a:pPr rtl="0"/>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rtlCol="0">
            <a:spAutoFit/>
          </a:bodyPr>
          <a:lstStyle>
            <a:lvl1pPr>
              <a:defRPr/>
            </a:lvl1pPr>
          </a:lstStyle>
          <a:p>
            <a:pPr rtl="0"/>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rtlCol="0">
            <a:spAutoFit/>
          </a:bodyPr>
          <a:lstStyle>
            <a:lvl1pPr>
              <a:defRPr/>
            </a:lvl1pPr>
          </a:lstStyle>
          <a:p>
            <a:pPr rtl="0"/>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rtlCol="0">
            <a:spAutoFit/>
          </a:bodyPr>
          <a:lstStyle>
            <a:lvl1pPr algn="ctr">
              <a:defRPr>
                <a:solidFill>
                  <a:schemeClr val="tx1">
                    <a:tint val="75000"/>
                  </a:schemeClr>
                </a:solidFill>
              </a:defRPr>
            </a:lvl1pPr>
          </a:lstStyle>
          <a:p>
            <a:pPr rtl="0"/>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rtlCol="0">
            <a:spAutoFit/>
          </a:bodyPr>
          <a:lstStyle>
            <a:lvl1pPr algn="l">
              <a:defRPr>
                <a:solidFill>
                  <a:schemeClr val="tx1">
                    <a:tint val="75000"/>
                  </a:schemeClr>
                </a:solidFill>
              </a:defRPr>
            </a:lvl1pPr>
          </a:lstStyle>
          <a:p>
            <a:pPr rtl="0"/>
            <a:fld id="{1D8BD707-D9CF-40AE-B4C6-C98DA3205C09}" type="datetimeFigureOut">
              <a:rPr lang="en-US"/>
              <a:t>3/29/2022</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rtlCol="0">
            <a:spAutoFit/>
          </a:bodyPr>
          <a:lstStyle>
            <a:lvl1pPr algn="r">
              <a:defRPr>
                <a:solidFill>
                  <a:schemeClr val="tx1">
                    <a:tint val="75000"/>
                  </a:schemeClr>
                </a:solidFill>
              </a:defRPr>
            </a:lvl1pPr>
          </a:lstStyle>
          <a:p>
            <a:pPr rtl="0"/>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1.xml"/><Relationship Id="rId16" Type="http://schemas.openxmlformats.org/officeDocument/2006/relationships/image" Target="../media/image14.png"/><Relationship Id="rId1" Type="http://schemas.openxmlformats.org/officeDocument/2006/relationships/slideLayout" Target="../slideLayouts/slideLayout5.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3" name="図 22">
            <a:extLst>
              <a:ext uri="{FF2B5EF4-FFF2-40B4-BE49-F238E27FC236}">
                <a16:creationId xmlns:a16="http://schemas.microsoft.com/office/drawing/2014/main" id="{2C548CBD-DE2D-F840-AEA9-5C0BECAB14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556500" cy="10680700"/>
          </a:xfrm>
          <a:prstGeom prst="rect">
            <a:avLst/>
          </a:prstGeom>
        </p:spPr>
      </p:pic>
      <p:sp>
        <p:nvSpPr>
          <p:cNvPr id="2" name="object 2"/>
          <p:cNvSpPr txBox="1"/>
          <p:nvPr/>
        </p:nvSpPr>
        <p:spPr>
          <a:xfrm>
            <a:off x="2559050" y="237133"/>
            <a:ext cx="2511046" cy="430887"/>
          </a:xfrm>
          <a:prstGeom prst="rect">
            <a:avLst/>
          </a:prstGeom>
        </p:spPr>
        <p:txBody>
          <a:bodyPr vert="horz" wrap="square" lIns="0" tIns="0" rIns="0" bIns="0" rtlCol="0">
            <a:spAutoFit/>
          </a:bodyPr>
          <a:lstStyle/>
          <a:p>
            <a:pPr marR="30480" algn="ctr" rtl="0">
              <a:lnSpc>
                <a:spcPct val="100000"/>
              </a:lnSpc>
              <a:spcBef>
                <a:spcPts val="100"/>
              </a:spcBef>
            </a:pPr>
            <a:r>
              <a:rPr lang="fr" sz="1400" b="1" kern="0" dirty="0">
                <a:solidFill>
                  <a:schemeClr val="bg1"/>
                </a:solidFill>
                <a:latin typeface="MS Reference Sans Serif" panose="020B0604030504040204" pitchFamily="34" charset="0"/>
                <a:ea typeface="游明朝" panose="02020400000000000000" pitchFamily="18" charset="-128"/>
                <a:cs typeface="Arial" panose="020B0604020202020204" pitchFamily="34" charset="0"/>
              </a:rPr>
              <a:t>À l’attention des enfants âgés de 5 à 11 ans</a:t>
            </a:r>
          </a:p>
        </p:txBody>
      </p:sp>
      <p:sp>
        <p:nvSpPr>
          <p:cNvPr id="4" name="object 4"/>
          <p:cNvSpPr txBox="1"/>
          <p:nvPr/>
        </p:nvSpPr>
        <p:spPr>
          <a:xfrm>
            <a:off x="504251" y="1603478"/>
            <a:ext cx="3502599" cy="161583"/>
          </a:xfrm>
          <a:prstGeom prst="rect">
            <a:avLst/>
          </a:prstGeom>
        </p:spPr>
        <p:txBody>
          <a:bodyPr vert="horz" wrap="square" lIns="0" tIns="0" rIns="0" bIns="0" rtlCol="0">
            <a:spAutoFit/>
          </a:bodyPr>
          <a:lstStyle/>
          <a:p>
            <a:pPr marL="7938" algn="ctr" rtl="0">
              <a:lnSpc>
                <a:spcPct val="100000"/>
              </a:lnSpc>
              <a:spcBef>
                <a:spcPts val="100"/>
              </a:spcBef>
            </a:pPr>
            <a:r>
              <a:rPr lang="fr" sz="1050" b="1" kern="0" dirty="0">
                <a:solidFill>
                  <a:schemeClr val="bg1"/>
                </a:solidFill>
                <a:latin typeface="+mn-ea"/>
                <a:cs typeface="Arial" panose="020B0604020202020204" pitchFamily="34" charset="0"/>
              </a:rPr>
              <a:t>Pourquoi se faire vacciner contre le coronavirus ?</a:t>
            </a:r>
          </a:p>
        </p:txBody>
      </p:sp>
      <p:sp>
        <p:nvSpPr>
          <p:cNvPr id="5" name="object 5"/>
          <p:cNvSpPr txBox="1"/>
          <p:nvPr/>
        </p:nvSpPr>
        <p:spPr>
          <a:xfrm>
            <a:off x="1647652" y="4214563"/>
            <a:ext cx="2440940" cy="461665"/>
          </a:xfrm>
          <a:prstGeom prst="rect">
            <a:avLst/>
          </a:prstGeom>
        </p:spPr>
        <p:txBody>
          <a:bodyPr vert="horz" wrap="square" lIns="0" tIns="0" rIns="0" bIns="0" rtlCol="0">
            <a:spAutoFit/>
          </a:bodyPr>
          <a:lstStyle/>
          <a:p>
            <a:pPr marL="12700"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Le vaccin est injecté près de l’épaule.</a:t>
            </a:r>
            <a:endParaRPr sz="1000" kern="0" dirty="0">
              <a:latin typeface="Arial" panose="020B0604020202020204" pitchFamily="34" charset="0"/>
              <a:ea typeface="游明朝" panose="02020400000000000000" pitchFamily="18" charset="-128"/>
              <a:cs typeface="Arial" panose="020B0604020202020204" pitchFamily="34" charset="0"/>
            </a:endParaRPr>
          </a:p>
          <a:p>
            <a:pPr marL="15875"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Porte des vêtements permettant de découvrir facilement ton épaule.</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6" name="object 6"/>
          <p:cNvSpPr txBox="1"/>
          <p:nvPr/>
        </p:nvSpPr>
        <p:spPr>
          <a:xfrm>
            <a:off x="1631505" y="4744720"/>
            <a:ext cx="2090311" cy="1738938"/>
          </a:xfrm>
          <a:prstGeom prst="rect">
            <a:avLst/>
          </a:prstGeom>
        </p:spPr>
        <p:txBody>
          <a:bodyPr vert="horz" wrap="square" lIns="0" tIns="0" rIns="0" bIns="0" rtlCol="0">
            <a:spAutoFit/>
          </a:bodyPr>
          <a:lstStyle/>
          <a:p>
            <a:pPr marL="180975" marR="5080" indent="-169863"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Reste assis(e) pendant au moins 15 minutes afin que l’on surveille ton état après que tu as reçu le vaccin.</a:t>
            </a:r>
            <a:endParaRPr sz="1000" kern="0" dirty="0">
              <a:latin typeface="Arial" panose="020B0604020202020204" pitchFamily="34" charset="0"/>
              <a:ea typeface="游明朝" panose="02020400000000000000" pitchFamily="18" charset="-128"/>
              <a:cs typeface="Arial" panose="020B0604020202020204" pitchFamily="34" charset="0"/>
            </a:endParaRPr>
          </a:p>
          <a:p>
            <a:pPr marL="180975" indent="-169863" rtl="0">
              <a:spcAft>
                <a:spcPts val="600"/>
              </a:spcAft>
            </a:pPr>
            <a:r>
              <a:rPr lang="fr" sz="900" kern="0" dirty="0">
                <a:solidFill>
                  <a:srgbClr val="221815"/>
                </a:solidFill>
                <a:latin typeface="Arial" panose="020B0604020202020204" pitchFamily="34" charset="0"/>
                <a:ea typeface="游明朝" panose="02020400000000000000" pitchFamily="18" charset="-128"/>
                <a:cs typeface="Arial" panose="020B0604020202020204" pitchFamily="34" charset="0"/>
              </a:rPr>
              <a:t>	(Il arrive aussi que nous surveillions pendant 30 minutes.)</a:t>
            </a:r>
            <a:endParaRPr sz="900" kern="0" dirty="0">
              <a:latin typeface="Arial" panose="020B0604020202020204" pitchFamily="34" charset="0"/>
              <a:ea typeface="游明朝" panose="02020400000000000000" pitchFamily="18" charset="-128"/>
              <a:cs typeface="Arial" panose="020B0604020202020204" pitchFamily="34" charset="0"/>
            </a:endParaRPr>
          </a:p>
          <a:p>
            <a:pPr marL="180975" marR="48260" indent="-169863"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Le jour même, tu peux poursuivre tes activités habituelles comme prendre un bain, etc. mais ne fais pas d’exercice physique intense.</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7" name="object 7"/>
          <p:cNvSpPr txBox="1"/>
          <p:nvPr/>
        </p:nvSpPr>
        <p:spPr>
          <a:xfrm>
            <a:off x="4310288" y="4879708"/>
            <a:ext cx="2354580" cy="615553"/>
          </a:xfrm>
          <a:prstGeom prst="rect">
            <a:avLst/>
          </a:prstGeom>
        </p:spPr>
        <p:txBody>
          <a:bodyPr vert="horz" wrap="square" lIns="0" tIns="0" rIns="0" bIns="0" rtlCol="0">
            <a:spAutoFit/>
          </a:bodyPr>
          <a:lstStyle/>
          <a:p>
            <a:pPr marL="180975" marR="5080" indent="-169863"/>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Après la vaccination, les symptômes suivants peuvent apparaître, mais on sait qu’ils </a:t>
            </a:r>
            <a:r>
              <a:rPr lang="fr" sz="1000" kern="0" dirty="0">
                <a:latin typeface="Arial" panose="020B0604020202020204" pitchFamily="34" charset="0"/>
                <a:ea typeface="游明朝" panose="02020400000000000000" pitchFamily="18" charset="-128"/>
                <a:cs typeface="Arial" panose="020B0604020202020204" pitchFamily="34" charset="0"/>
              </a:rPr>
              <a:t>disparaissent </a:t>
            </a:r>
            <a:r>
              <a:rPr lang="fr" sz="1000" kern="0" dirty="0" smtClean="0">
                <a:latin typeface="Arial" panose="020B0604020202020204" pitchFamily="34" charset="0"/>
                <a:ea typeface="游明朝" panose="02020400000000000000" pitchFamily="18" charset="-128"/>
                <a:cs typeface="Arial" panose="020B0604020202020204" pitchFamily="34" charset="0"/>
              </a:rPr>
              <a:t>naturellement </a:t>
            </a:r>
            <a:r>
              <a:rPr lang="fr" sz="1000" kern="0" dirty="0">
                <a:latin typeface="Arial" panose="020B0604020202020204" pitchFamily="34" charset="0"/>
                <a:ea typeface="游明朝" panose="02020400000000000000" pitchFamily="18" charset="-128"/>
                <a:cs typeface="Arial" panose="020B0604020202020204" pitchFamily="34" charset="0"/>
              </a:rPr>
              <a:t>en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2 ou 3 jours.</a:t>
            </a:r>
            <a:endParaRPr sz="1000" kern="0" dirty="0">
              <a:solidFill>
                <a:srgbClr val="221815"/>
              </a:solidFill>
              <a:latin typeface="Arial" panose="020B0604020202020204" pitchFamily="34" charset="0"/>
              <a:ea typeface="游明朝" panose="02020400000000000000" pitchFamily="18" charset="-128"/>
              <a:cs typeface="Arial" panose="020B0604020202020204" pitchFamily="34" charset="0"/>
            </a:endParaRPr>
          </a:p>
        </p:txBody>
      </p:sp>
      <p:sp>
        <p:nvSpPr>
          <p:cNvPr id="8" name="object 8"/>
          <p:cNvSpPr txBox="1"/>
          <p:nvPr/>
        </p:nvSpPr>
        <p:spPr>
          <a:xfrm>
            <a:off x="1665795" y="3682689"/>
            <a:ext cx="3895090" cy="307777"/>
          </a:xfrm>
          <a:prstGeom prst="rect">
            <a:avLst/>
          </a:prstGeom>
        </p:spPr>
        <p:txBody>
          <a:bodyPr vert="horz" wrap="square" lIns="0" tIns="0" rIns="0" bIns="0" rtlCol="0">
            <a:spAutoFit/>
          </a:bodyPr>
          <a:lstStyle/>
          <a:p>
            <a:pPr marL="15875"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Si tu as une fièvre de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37,5</a:t>
            </a:r>
            <a:r>
              <a:rPr lang="ja-JP" altLang="en-US" sz="1000" kern="0" dirty="0" smtClean="0">
                <a:solidFill>
                  <a:srgbClr val="221815"/>
                </a:solidFill>
                <a:latin typeface="メイリオ" panose="020B0604030504040204" pitchFamily="50" charset="-128"/>
                <a:ea typeface="メイリオ" panose="020B0604030504040204" pitchFamily="50" charset="-128"/>
                <a:cs typeface="Arial" panose="020B0604020202020204" pitchFamily="34" charset="0"/>
              </a:rPr>
              <a:t>℃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ou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plus, ou si tu ne te sens pas bien,</a:t>
            </a:r>
            <a:endParaRPr sz="1000" kern="0" dirty="0">
              <a:latin typeface="Arial" panose="020B0604020202020204" pitchFamily="34" charset="0"/>
              <a:ea typeface="游明朝" panose="02020400000000000000" pitchFamily="18" charset="-128"/>
              <a:cs typeface="Arial" panose="020B0604020202020204" pitchFamily="34" charset="0"/>
            </a:endParaRPr>
          </a:p>
          <a:p>
            <a:pPr marL="12700" rtl="0"/>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tu ne pourras pas être vacciné(e) et tu dois en informer ta famille.</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9" name="object 9"/>
          <p:cNvSpPr txBox="1"/>
          <p:nvPr/>
        </p:nvSpPr>
        <p:spPr>
          <a:xfrm>
            <a:off x="673100" y="3655142"/>
            <a:ext cx="820315" cy="382156"/>
          </a:xfrm>
          <a:prstGeom prst="rect">
            <a:avLst/>
          </a:prstGeom>
        </p:spPr>
        <p:txBody>
          <a:bodyPr vert="horz" wrap="square" lIns="0" tIns="12700" rIns="0" bIns="0" rtlCol="0">
            <a:spAutoFit/>
          </a:bodyPr>
          <a:lstStyle/>
          <a:p>
            <a:pPr marL="12700" algn="ctr" rtl="0">
              <a:lnSpc>
                <a:spcPct val="100000"/>
              </a:lnSpc>
              <a:spcBef>
                <a:spcPts val="100"/>
              </a:spcBef>
            </a:pPr>
            <a:r>
              <a:rPr lang="fr" sz="1200" kern="0" dirty="0">
                <a:solidFill>
                  <a:srgbClr val="DE6B37"/>
                </a:solidFill>
                <a:latin typeface="Arial" panose="020B0604020202020204" pitchFamily="34" charset="0"/>
                <a:ea typeface="游明朝" panose="02020400000000000000" pitchFamily="18" charset="-128"/>
                <a:cs typeface="Arial" panose="020B0604020202020204" pitchFamily="34" charset="0"/>
              </a:rPr>
              <a:t>Avant la vaccination</a:t>
            </a:r>
            <a:endParaRPr sz="1200" kern="0" dirty="0">
              <a:latin typeface="Arial" panose="020B0604020202020204" pitchFamily="34" charset="0"/>
              <a:ea typeface="游明朝" panose="02020400000000000000" pitchFamily="18" charset="-128"/>
              <a:cs typeface="Arial" panose="020B0604020202020204" pitchFamily="34" charset="0"/>
            </a:endParaRPr>
          </a:p>
        </p:txBody>
      </p:sp>
      <p:sp>
        <p:nvSpPr>
          <p:cNvPr id="10" name="object 10"/>
          <p:cNvSpPr txBox="1"/>
          <p:nvPr/>
        </p:nvSpPr>
        <p:spPr>
          <a:xfrm>
            <a:off x="673100" y="4292025"/>
            <a:ext cx="820282" cy="382156"/>
          </a:xfrm>
          <a:prstGeom prst="rect">
            <a:avLst/>
          </a:prstGeom>
        </p:spPr>
        <p:txBody>
          <a:bodyPr vert="horz" wrap="square" lIns="0" tIns="12700" rIns="0" bIns="0" rtlCol="0">
            <a:spAutoFit/>
          </a:bodyPr>
          <a:lstStyle/>
          <a:p>
            <a:pPr marL="12700" algn="ctr" rtl="0">
              <a:lnSpc>
                <a:spcPct val="100000"/>
              </a:lnSpc>
              <a:spcBef>
                <a:spcPts val="100"/>
              </a:spcBef>
            </a:pPr>
            <a:r>
              <a:rPr lang="fr" sz="1200" kern="0" dirty="0">
                <a:solidFill>
                  <a:srgbClr val="DE6B37"/>
                </a:solidFill>
                <a:latin typeface="Arial" panose="020B0604020202020204" pitchFamily="34" charset="0"/>
                <a:ea typeface="游明朝" panose="02020400000000000000" pitchFamily="18" charset="-128"/>
                <a:cs typeface="Arial" panose="020B0604020202020204" pitchFamily="34" charset="0"/>
              </a:rPr>
              <a:t>Lors de la vaccination</a:t>
            </a:r>
            <a:endParaRPr sz="1200" kern="0" dirty="0">
              <a:latin typeface="Arial" panose="020B0604020202020204" pitchFamily="34" charset="0"/>
              <a:ea typeface="游明朝" panose="02020400000000000000" pitchFamily="18" charset="-128"/>
              <a:cs typeface="Arial" panose="020B0604020202020204" pitchFamily="34" charset="0"/>
            </a:endParaRPr>
          </a:p>
        </p:txBody>
      </p:sp>
      <p:sp>
        <p:nvSpPr>
          <p:cNvPr id="11" name="object 11"/>
          <p:cNvSpPr txBox="1"/>
          <p:nvPr/>
        </p:nvSpPr>
        <p:spPr>
          <a:xfrm>
            <a:off x="673100" y="5346028"/>
            <a:ext cx="806095" cy="382156"/>
          </a:xfrm>
          <a:prstGeom prst="rect">
            <a:avLst/>
          </a:prstGeom>
        </p:spPr>
        <p:txBody>
          <a:bodyPr vert="horz" wrap="square" lIns="0" tIns="12700" rIns="0" bIns="0" rtlCol="0">
            <a:spAutoFit/>
          </a:bodyPr>
          <a:lstStyle/>
          <a:p>
            <a:pPr marL="12700" algn="ctr" rtl="0">
              <a:lnSpc>
                <a:spcPct val="100000"/>
              </a:lnSpc>
              <a:spcBef>
                <a:spcPts val="100"/>
              </a:spcBef>
            </a:pPr>
            <a:r>
              <a:rPr lang="fr" sz="1200" kern="0" dirty="0">
                <a:solidFill>
                  <a:srgbClr val="DE6B37"/>
                </a:solidFill>
                <a:latin typeface="Arial" panose="020B0604020202020204" pitchFamily="34" charset="0"/>
                <a:ea typeface="游明朝" panose="02020400000000000000" pitchFamily="18" charset="-128"/>
                <a:cs typeface="Arial" panose="020B0604020202020204" pitchFamily="34" charset="0"/>
              </a:rPr>
              <a:t>Après la vaccination</a:t>
            </a:r>
            <a:endParaRPr sz="1200" kern="0" dirty="0">
              <a:latin typeface="Arial" panose="020B0604020202020204" pitchFamily="34" charset="0"/>
              <a:ea typeface="游明朝" panose="02020400000000000000" pitchFamily="18" charset="-128"/>
              <a:cs typeface="Arial" panose="020B0604020202020204" pitchFamily="34" charset="0"/>
            </a:endParaRPr>
          </a:p>
        </p:txBody>
      </p:sp>
      <p:sp>
        <p:nvSpPr>
          <p:cNvPr id="12" name="object 12"/>
          <p:cNvSpPr txBox="1"/>
          <p:nvPr/>
        </p:nvSpPr>
        <p:spPr>
          <a:xfrm>
            <a:off x="252301" y="6781725"/>
            <a:ext cx="7135128" cy="176972"/>
          </a:xfrm>
          <a:prstGeom prst="rect">
            <a:avLst/>
          </a:prstGeom>
        </p:spPr>
        <p:txBody>
          <a:bodyPr vert="horz" wrap="square" lIns="0" tIns="0" rIns="0" bIns="0" rtlCol="0">
            <a:spAutoFit/>
          </a:bodyPr>
          <a:lstStyle/>
          <a:p>
            <a:pPr marL="12700" algn="ctr" rtl="0">
              <a:lnSpc>
                <a:spcPct val="100000"/>
              </a:lnSpc>
              <a:spcBef>
                <a:spcPts val="95"/>
              </a:spcBef>
            </a:pPr>
            <a:r>
              <a:rPr lang="fr" sz="1150" b="1" kern="0" dirty="0">
                <a:solidFill>
                  <a:srgbClr val="221815"/>
                </a:solidFill>
                <a:latin typeface="Arial" panose="020B0604020202020204" pitchFamily="34" charset="0"/>
                <a:ea typeface="游明朝" panose="02020400000000000000" pitchFamily="18" charset="-128"/>
                <a:cs typeface="Arial" panose="020B0604020202020204" pitchFamily="34" charset="0"/>
              </a:rPr>
              <a:t>Si tu ressens un de ces symptômes, tu dois prévenir ta famille ou un adulte de ton entourage.</a:t>
            </a:r>
            <a:endParaRPr sz="1150" b="1" kern="0" dirty="0">
              <a:latin typeface="Arial" panose="020B0604020202020204" pitchFamily="34" charset="0"/>
              <a:ea typeface="游明朝" panose="02020400000000000000" pitchFamily="18" charset="-128"/>
              <a:cs typeface="Arial" panose="020B0604020202020204" pitchFamily="34" charset="0"/>
            </a:endParaRPr>
          </a:p>
        </p:txBody>
      </p:sp>
      <p:sp>
        <p:nvSpPr>
          <p:cNvPr id="13" name="object 13"/>
          <p:cNvSpPr txBox="1"/>
          <p:nvPr/>
        </p:nvSpPr>
        <p:spPr>
          <a:xfrm>
            <a:off x="670309" y="7235813"/>
            <a:ext cx="1279142" cy="338554"/>
          </a:xfrm>
          <a:prstGeom prst="rect">
            <a:avLst/>
          </a:prstGeom>
        </p:spPr>
        <p:txBody>
          <a:bodyPr vert="horz" wrap="square" lIns="0" tIns="0" rIns="0" bIns="0" rtlCol="0">
            <a:spAutoFit/>
          </a:bodyPr>
          <a:lstStyle/>
          <a:p>
            <a:pPr marL="180975" indent="-168275" rtl="0">
              <a:lnSpc>
                <a:spcPct val="100000"/>
              </a:lnSpc>
            </a:pPr>
            <a:r>
              <a:rPr lang="fr" sz="1100" b="1" kern="0" dirty="0">
                <a:solidFill>
                  <a:srgbClr val="DE6B37"/>
                </a:solidFill>
                <a:latin typeface="Arial" panose="020B0604020202020204" pitchFamily="34" charset="0"/>
                <a:ea typeface="游明朝" panose="02020400000000000000" pitchFamily="18" charset="-128"/>
                <a:cs typeface="Arial" panose="020B0604020202020204" pitchFamily="34" charset="0"/>
              </a:rPr>
              <a:t>●	Aussitôt après la vaccination</a:t>
            </a:r>
            <a:endParaRPr sz="1100" b="1" kern="0" dirty="0">
              <a:latin typeface="Arial" panose="020B0604020202020204" pitchFamily="34" charset="0"/>
              <a:ea typeface="游明朝" panose="02020400000000000000" pitchFamily="18" charset="-128"/>
              <a:cs typeface="Arial" panose="020B0604020202020204" pitchFamily="34" charset="0"/>
            </a:endParaRPr>
          </a:p>
        </p:txBody>
      </p:sp>
      <p:sp>
        <p:nvSpPr>
          <p:cNvPr id="14" name="object 14"/>
          <p:cNvSpPr txBox="1"/>
          <p:nvPr/>
        </p:nvSpPr>
        <p:spPr>
          <a:xfrm>
            <a:off x="2775049" y="7510967"/>
            <a:ext cx="3216275" cy="461665"/>
          </a:xfrm>
          <a:prstGeom prst="rect">
            <a:avLst/>
          </a:prstGeom>
        </p:spPr>
        <p:txBody>
          <a:bodyPr vert="horz" wrap="square" lIns="0" tIns="0" rIns="0" bIns="0" rtlCol="0">
            <a:spAutoFit/>
          </a:bodyPr>
          <a:lstStyle/>
          <a:p>
            <a:pPr marL="12700" rtl="0">
              <a:lnSpc>
                <a:spcPct val="100000"/>
              </a:lnSpc>
              <a:tabLst>
                <a:tab pos="635635" algn="l"/>
                <a:tab pos="1555115" algn="l"/>
                <a:tab pos="2483485" algn="l"/>
              </a:tabLst>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Fièvre      ◯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Mal à la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tête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Mal à la poitrine </a:t>
            </a:r>
          </a:p>
          <a:p>
            <a:pPr marL="12700" rtl="0">
              <a:lnSpc>
                <a:spcPct val="100000"/>
              </a:lnSpc>
              <a:tabLst>
                <a:tab pos="635635" algn="l"/>
                <a:tab pos="1555115" algn="l"/>
                <a:tab pos="2483485" algn="l"/>
              </a:tabLst>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Difficulté à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respirer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    ◯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Sensation de fatigue </a:t>
            </a:r>
          </a:p>
          <a:p>
            <a:pPr marL="12700" rtl="0">
              <a:lnSpc>
                <a:spcPct val="100000"/>
              </a:lnSpc>
              <a:tabLst>
                <a:tab pos="635635" algn="l"/>
                <a:tab pos="1555115" algn="l"/>
                <a:tab pos="2483485" algn="l"/>
              </a:tabLst>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a:t>
            </a:r>
            <a:r>
              <a:rPr lang="fr" sz="1000" kern="0" dirty="0" smtClean="0">
                <a:solidFill>
                  <a:srgbClr val="221815"/>
                </a:solidFill>
                <a:latin typeface="Arial" panose="020B0604020202020204" pitchFamily="34" charset="0"/>
                <a:ea typeface="游明朝" panose="02020400000000000000" pitchFamily="18" charset="-128"/>
                <a:cs typeface="Arial" panose="020B0604020202020204" pitchFamily="34" charset="0"/>
              </a:rPr>
              <a:t>Frissons   </a:t>
            </a: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Sensation que ton cœur bat vite</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15" name="object 15"/>
          <p:cNvSpPr txBox="1"/>
          <p:nvPr/>
        </p:nvSpPr>
        <p:spPr>
          <a:xfrm>
            <a:off x="2775049" y="7251700"/>
            <a:ext cx="3599298" cy="169277"/>
          </a:xfrm>
          <a:prstGeom prst="rect">
            <a:avLst/>
          </a:prstGeom>
        </p:spPr>
        <p:txBody>
          <a:bodyPr vert="horz" wrap="square" lIns="0" tIns="0" rIns="0" bIns="0" rtlCol="0">
            <a:spAutoFit/>
          </a:bodyPr>
          <a:lstStyle/>
          <a:p>
            <a:pPr marL="180975" indent="-168275"/>
            <a:r>
              <a:rPr lang="fr" sz="1100" b="1" kern="0" dirty="0">
                <a:solidFill>
                  <a:srgbClr val="DE6B37"/>
                </a:solidFill>
                <a:latin typeface="Arial" panose="020B0604020202020204" pitchFamily="34" charset="0"/>
                <a:ea typeface="游明朝" panose="02020400000000000000" pitchFamily="18" charset="-128"/>
                <a:cs typeface="Arial" panose="020B0604020202020204" pitchFamily="34" charset="0"/>
              </a:rPr>
              <a:t>● Le jour de la vaccination et environ 4 jours après</a:t>
            </a:r>
            <a:endParaRPr sz="1100" b="1" kern="0" dirty="0">
              <a:solidFill>
                <a:srgbClr val="DE6B37"/>
              </a:solidFill>
              <a:latin typeface="Arial" panose="020B0604020202020204" pitchFamily="34" charset="0"/>
              <a:ea typeface="游明朝" panose="02020400000000000000" pitchFamily="18" charset="-128"/>
              <a:cs typeface="Arial" panose="020B0604020202020204" pitchFamily="34" charset="0"/>
            </a:endParaRPr>
          </a:p>
        </p:txBody>
      </p:sp>
      <p:grpSp>
        <p:nvGrpSpPr>
          <p:cNvPr id="16" name="object 16"/>
          <p:cNvGrpSpPr/>
          <p:nvPr/>
        </p:nvGrpSpPr>
        <p:grpSpPr>
          <a:xfrm>
            <a:off x="1020984" y="8166458"/>
            <a:ext cx="5560060" cy="378460"/>
            <a:chOff x="1020984" y="8166458"/>
            <a:chExt cx="5560060" cy="378460"/>
          </a:xfrm>
        </p:grpSpPr>
        <p:sp>
          <p:nvSpPr>
            <p:cNvPr id="17" name="object 17"/>
            <p:cNvSpPr/>
            <p:nvPr/>
          </p:nvSpPr>
          <p:spPr>
            <a:xfrm>
              <a:off x="1020984" y="8166458"/>
              <a:ext cx="5559545" cy="377949"/>
            </a:xfrm>
            <a:prstGeom prst="rect">
              <a:avLst/>
            </a:prstGeom>
            <a:blipFill>
              <a:blip r:embed="rId4" cstate="print"/>
              <a:stretch>
                <a:fillRect/>
              </a:stretch>
            </a:blipFill>
          </p:spPr>
          <p:txBody>
            <a:bodyPr wrap="square" lIns="0" tIns="0" rIns="0" bIns="0" rtlCol="0"/>
            <a:lstStyle/>
            <a:p>
              <a:pPr rtl="0"/>
              <a:endParaRPr kern="0">
                <a:latin typeface="Times New Roman" panose="02020603050405020304" pitchFamily="18" charset="0"/>
                <a:ea typeface="游明朝" panose="02020400000000000000" pitchFamily="18" charset="-128"/>
                <a:cs typeface="Times New Roman" panose="02020603050405020304" pitchFamily="18" charset="0"/>
              </a:endParaRPr>
            </a:p>
          </p:txBody>
        </p:sp>
        <p:sp>
          <p:nvSpPr>
            <p:cNvPr id="18" name="object 18"/>
            <p:cNvSpPr/>
            <p:nvPr/>
          </p:nvSpPr>
          <p:spPr>
            <a:xfrm>
              <a:off x="1059143" y="8205361"/>
              <a:ext cx="5446344" cy="262749"/>
            </a:xfrm>
            <a:prstGeom prst="rect">
              <a:avLst/>
            </a:prstGeom>
            <a:blipFill>
              <a:blip r:embed="rId5" cstate="print"/>
              <a:stretch>
                <a:fillRect/>
              </a:stretch>
            </a:blipFill>
          </p:spPr>
          <p:txBody>
            <a:bodyPr wrap="square" lIns="0" tIns="0" rIns="0" bIns="0" rtlCol="0"/>
            <a:lstStyle/>
            <a:p>
              <a:pPr rtl="0"/>
              <a:endParaRPr kern="0">
                <a:latin typeface="Times New Roman" panose="02020603050405020304" pitchFamily="18" charset="0"/>
                <a:ea typeface="游明朝" panose="02020400000000000000" pitchFamily="18" charset="-128"/>
                <a:cs typeface="Times New Roman" panose="02020603050405020304" pitchFamily="18" charset="0"/>
              </a:endParaRPr>
            </a:p>
          </p:txBody>
        </p:sp>
      </p:grpSp>
      <p:sp>
        <p:nvSpPr>
          <p:cNvPr id="19" name="object 19"/>
          <p:cNvSpPr txBox="1"/>
          <p:nvPr/>
        </p:nvSpPr>
        <p:spPr>
          <a:xfrm>
            <a:off x="2307383" y="8849283"/>
            <a:ext cx="3128097" cy="169277"/>
          </a:xfrm>
          <a:prstGeom prst="rect">
            <a:avLst/>
          </a:prstGeom>
        </p:spPr>
        <p:txBody>
          <a:bodyPr vert="horz" wrap="square" lIns="0" tIns="0" rIns="0" bIns="0" rtlCol="0">
            <a:spAutoFit/>
          </a:bodyPr>
          <a:lstStyle/>
          <a:p>
            <a:pPr marL="7938" algn="ctr" rtl="0">
              <a:lnSpc>
                <a:spcPct val="100000"/>
              </a:lnSpc>
              <a:spcBef>
                <a:spcPts val="115"/>
              </a:spcBef>
            </a:pPr>
            <a:r>
              <a:rPr lang="fr" sz="1100" b="1" kern="0" dirty="0">
                <a:solidFill>
                  <a:schemeClr val="bg1"/>
                </a:solidFill>
                <a:latin typeface="Arial" panose="020B0604020202020204" pitchFamily="34" charset="0"/>
                <a:ea typeface="游明朝" panose="02020400000000000000" pitchFamily="18" charset="-128"/>
                <a:cs typeface="Arial" panose="020B0604020202020204" pitchFamily="34" charset="0"/>
              </a:rPr>
              <a:t>Choses importantes que tu dois respecter.</a:t>
            </a:r>
          </a:p>
        </p:txBody>
      </p:sp>
      <p:sp>
        <p:nvSpPr>
          <p:cNvPr id="24" name="object 2">
            <a:extLst>
              <a:ext uri="{FF2B5EF4-FFF2-40B4-BE49-F238E27FC236}">
                <a16:creationId xmlns:a16="http://schemas.microsoft.com/office/drawing/2014/main" id="{9091C248-2FE6-F74A-9C16-1E9241EEFC1F}"/>
              </a:ext>
            </a:extLst>
          </p:cNvPr>
          <p:cNvSpPr txBox="1"/>
          <p:nvPr/>
        </p:nvSpPr>
        <p:spPr>
          <a:xfrm>
            <a:off x="6231936" y="261997"/>
            <a:ext cx="982344" cy="196662"/>
          </a:xfrm>
          <a:prstGeom prst="rect">
            <a:avLst/>
          </a:prstGeom>
          <a:ln w="4445">
            <a:solidFill>
              <a:schemeClr val="bg1"/>
            </a:solidFill>
          </a:ln>
        </p:spPr>
        <p:txBody>
          <a:bodyPr vert="horz" wrap="square" lIns="0" tIns="28800" rIns="0" bIns="21600" rtlCol="0">
            <a:spAutoFit/>
          </a:bodyPr>
          <a:lstStyle/>
          <a:p>
            <a:pPr algn="ctr" rtl="0">
              <a:lnSpc>
                <a:spcPct val="100000"/>
              </a:lnSpc>
              <a:spcBef>
                <a:spcPts val="220"/>
              </a:spcBef>
            </a:pPr>
            <a:r>
              <a:rPr lang="fr" sz="900" kern="0" dirty="0">
                <a:solidFill>
                  <a:schemeClr val="bg1"/>
                </a:solidFill>
                <a:latin typeface="Arial" panose="020B0604020202020204" pitchFamily="34" charset="0"/>
                <a:ea typeface="游明朝" panose="02020400000000000000" pitchFamily="18" charset="-128"/>
                <a:cs typeface="Arial" panose="020B0604020202020204" pitchFamily="34" charset="0"/>
              </a:rPr>
              <a:t>10 février 2022</a:t>
            </a:r>
          </a:p>
        </p:txBody>
      </p:sp>
      <p:sp>
        <p:nvSpPr>
          <p:cNvPr id="25" name="object 2">
            <a:extLst>
              <a:ext uri="{FF2B5EF4-FFF2-40B4-BE49-F238E27FC236}">
                <a16:creationId xmlns:a16="http://schemas.microsoft.com/office/drawing/2014/main" id="{49743595-0AAF-C041-BC17-C05303AD4B51}"/>
              </a:ext>
            </a:extLst>
          </p:cNvPr>
          <p:cNvSpPr txBox="1"/>
          <p:nvPr/>
        </p:nvSpPr>
        <p:spPr>
          <a:xfrm>
            <a:off x="1310915" y="929732"/>
            <a:ext cx="4958335" cy="243656"/>
          </a:xfrm>
          <a:prstGeom prst="rect">
            <a:avLst/>
          </a:prstGeom>
        </p:spPr>
        <p:txBody>
          <a:bodyPr vert="horz" wrap="square" lIns="0" tIns="12700" rIns="0" bIns="0" rtlCol="0">
            <a:spAutoFit/>
          </a:bodyPr>
          <a:lstStyle/>
          <a:p>
            <a:pPr algn="ctr" rtl="0">
              <a:lnSpc>
                <a:spcPct val="100000"/>
              </a:lnSpc>
            </a:pPr>
            <a:r>
              <a:rPr lang="fr" sz="1500" b="1" kern="0" dirty="0">
                <a:solidFill>
                  <a:srgbClr val="221815"/>
                </a:solidFill>
                <a:latin typeface="Arial" panose="020B0604020202020204" pitchFamily="34" charset="0"/>
                <a:ea typeface="游明朝" panose="02020400000000000000" pitchFamily="18" charset="-128"/>
                <a:cs typeface="Arial" panose="020B0604020202020204" pitchFamily="34" charset="0"/>
              </a:rPr>
              <a:t>Informations sur le vaccin contre le coronavirus</a:t>
            </a:r>
            <a:endParaRPr sz="1500" b="1" kern="0" dirty="0">
              <a:latin typeface="Arial" panose="020B0604020202020204" pitchFamily="34" charset="0"/>
              <a:ea typeface="游明朝" panose="02020400000000000000" pitchFamily="18" charset="-128"/>
              <a:cs typeface="Arial" panose="020B0604020202020204" pitchFamily="34" charset="0"/>
            </a:endParaRPr>
          </a:p>
        </p:txBody>
      </p:sp>
      <p:sp>
        <p:nvSpPr>
          <p:cNvPr id="26" name="object 4">
            <a:extLst>
              <a:ext uri="{FF2B5EF4-FFF2-40B4-BE49-F238E27FC236}">
                <a16:creationId xmlns:a16="http://schemas.microsoft.com/office/drawing/2014/main" id="{776CF302-F79C-4F4D-8536-D2784F7BBB62}"/>
              </a:ext>
            </a:extLst>
          </p:cNvPr>
          <p:cNvSpPr txBox="1"/>
          <p:nvPr/>
        </p:nvSpPr>
        <p:spPr>
          <a:xfrm>
            <a:off x="625409" y="1937681"/>
            <a:ext cx="4346321" cy="1310615"/>
          </a:xfrm>
          <a:prstGeom prst="rect">
            <a:avLst/>
          </a:prstGeom>
        </p:spPr>
        <p:txBody>
          <a:bodyPr vert="horz" wrap="square" lIns="0" tIns="12700" rIns="0" bIns="0" rtlCol="0">
            <a:spAutoFit/>
          </a:bodyPr>
          <a:lstStyle/>
          <a:p>
            <a:r>
              <a:rPr lang="fr-FR" altLang="ja-JP" sz="1000" kern="100" dirty="0">
                <a:effectLst/>
                <a:latin typeface="Arial" panose="020B0604020202020204" pitchFamily="34" charset="0"/>
                <a:ea typeface="游明朝" panose="02020400000000000000" pitchFamily="18" charset="-128"/>
                <a:cs typeface="Arial" panose="020B0604020202020204" pitchFamily="34" charset="0"/>
              </a:rPr>
              <a:t>Lorsque le coronavirus entre dans le corps d</a:t>
            </a:r>
            <a:r>
              <a:rPr lang="ja-JP" altLang="ja-JP" sz="1000" kern="100" dirty="0">
                <a:effectLst/>
                <a:latin typeface="Arial" panose="020B0604020202020204" pitchFamily="34" charset="0"/>
                <a:ea typeface="游明朝" panose="02020400000000000000" pitchFamily="18" charset="-128"/>
                <a:cs typeface="Arial" panose="020B0604020202020204" pitchFamily="34" charset="0"/>
              </a:rPr>
              <a:t>’</a:t>
            </a:r>
            <a:r>
              <a:rPr lang="fr-FR" altLang="ja-JP" sz="1000" kern="100" dirty="0">
                <a:effectLst/>
                <a:latin typeface="Arial" panose="020B0604020202020204" pitchFamily="34" charset="0"/>
                <a:ea typeface="游明朝" panose="02020400000000000000" pitchFamily="18" charset="-128"/>
                <a:cs typeface="Arial" panose="020B0604020202020204" pitchFamily="34" charset="0"/>
              </a:rPr>
              <a:t>une personne et fait augmenter le nombre de ses compagnons, il peut provoquer de la fièvre, un sentiment de fatigue, de la toux, un essoufflement, un mal de tête et changer le goût des choses, ce qui fait que cette personne ne se sent pas bien.</a:t>
            </a:r>
            <a:endParaRPr lang="ja-JP" altLang="ja-JP" sz="1000" kern="100" dirty="0">
              <a:effectLst/>
              <a:latin typeface="Arial" panose="020B0604020202020204" pitchFamily="34" charset="0"/>
              <a:ea typeface="游明朝" panose="02020400000000000000" pitchFamily="18" charset="-128"/>
              <a:cs typeface="Arial" panose="020B0604020202020204" pitchFamily="34" charset="0"/>
            </a:endParaRPr>
          </a:p>
          <a:p>
            <a:pPr>
              <a:spcAft>
                <a:spcPts val="1000"/>
              </a:spcAft>
            </a:pPr>
            <a:r>
              <a:rPr lang="fr-FR" altLang="ja-JP" sz="1000" kern="100" dirty="0">
                <a:effectLst/>
                <a:latin typeface="Arial" panose="020B0604020202020204" pitchFamily="34" charset="0"/>
                <a:ea typeface="游明朝" panose="02020400000000000000" pitchFamily="18" charset="-128"/>
                <a:cs typeface="Arial" panose="020B0604020202020204" pitchFamily="34" charset="0"/>
              </a:rPr>
              <a:t>En te faisant vacciner, ton corps se prépare à combattre le coronavirus. Ainsi, même si le virus entre dans ton corps, les risques que tu sois malade sont beaucoup plus faibles.</a:t>
            </a:r>
            <a:endParaRPr lang="ja-JP" altLang="ja-JP" sz="1000" kern="100" dirty="0">
              <a:effectLst/>
              <a:latin typeface="Arial" panose="020B0604020202020204" pitchFamily="34" charset="0"/>
              <a:ea typeface="游明朝" panose="02020400000000000000" pitchFamily="18" charset="-128"/>
              <a:cs typeface="Arial" panose="020B0604020202020204" pitchFamily="34" charset="0"/>
            </a:endParaRPr>
          </a:p>
          <a:p>
            <a:pPr rtl="0">
              <a:spcAft>
                <a:spcPts val="1000"/>
              </a:spcAft>
            </a:pPr>
            <a:endParaRPr sz="600" kern="0" dirty="0">
              <a:latin typeface="Arial" panose="020B0604020202020204" pitchFamily="34" charset="0"/>
              <a:ea typeface="游明朝" panose="02020400000000000000" pitchFamily="18" charset="-128"/>
              <a:cs typeface="Arial" panose="020B0604020202020204" pitchFamily="34" charset="0"/>
            </a:endParaRPr>
          </a:p>
        </p:txBody>
      </p:sp>
      <p:sp>
        <p:nvSpPr>
          <p:cNvPr id="27" name="object 4">
            <a:extLst>
              <a:ext uri="{FF2B5EF4-FFF2-40B4-BE49-F238E27FC236}">
                <a16:creationId xmlns:a16="http://schemas.microsoft.com/office/drawing/2014/main" id="{461AAA58-6D19-B141-A3D3-1F52B310BEB1}"/>
              </a:ext>
            </a:extLst>
          </p:cNvPr>
          <p:cNvSpPr txBox="1"/>
          <p:nvPr/>
        </p:nvSpPr>
        <p:spPr>
          <a:xfrm>
            <a:off x="728096" y="3248005"/>
            <a:ext cx="6100307" cy="174407"/>
          </a:xfrm>
          <a:prstGeom prst="rect">
            <a:avLst/>
          </a:prstGeom>
        </p:spPr>
        <p:txBody>
          <a:bodyPr vert="horz" wrap="square" lIns="0" tIns="12700" rIns="0" bIns="0" rtlCol="0">
            <a:spAutoFit/>
          </a:bodyPr>
          <a:lstStyle/>
          <a:p>
            <a:pPr marL="7938" rtl="0">
              <a:lnSpc>
                <a:spcPct val="100000"/>
              </a:lnSpc>
            </a:pPr>
            <a:r>
              <a:rPr lang="fr" sz="1050" b="1" kern="0" dirty="0">
                <a:solidFill>
                  <a:schemeClr val="bg1"/>
                </a:solidFill>
                <a:latin typeface="Arial" panose="020B0604020202020204" pitchFamily="34" charset="0"/>
                <a:ea typeface="游明朝" panose="02020400000000000000" pitchFamily="18" charset="-128"/>
                <a:cs typeface="Arial" panose="020B0604020202020204" pitchFamily="34" charset="0"/>
              </a:rPr>
              <a:t>À quoi dois-je faire attention lorsque je reçois le vaccin contre le coronavirus ?</a:t>
            </a:r>
          </a:p>
        </p:txBody>
      </p:sp>
      <p:sp>
        <p:nvSpPr>
          <p:cNvPr id="28" name="object 7">
            <a:extLst>
              <a:ext uri="{FF2B5EF4-FFF2-40B4-BE49-F238E27FC236}">
                <a16:creationId xmlns:a16="http://schemas.microsoft.com/office/drawing/2014/main" id="{C0DC2FE9-0ACC-8D42-9859-688DD0B1387A}"/>
              </a:ext>
            </a:extLst>
          </p:cNvPr>
          <p:cNvSpPr txBox="1"/>
          <p:nvPr/>
        </p:nvSpPr>
        <p:spPr>
          <a:xfrm>
            <a:off x="4422252" y="5545141"/>
            <a:ext cx="2354580" cy="923330"/>
          </a:xfrm>
          <a:prstGeom prst="rect">
            <a:avLst/>
          </a:prstGeom>
        </p:spPr>
        <p:txBody>
          <a:bodyPr vert="horz" wrap="square" lIns="0" tIns="0" rIns="0" bIns="0" rtlCol="0">
            <a:spAutoFit/>
          </a:bodyPr>
          <a:lstStyle/>
          <a:p>
            <a:pPr marL="43180" rtl="0">
              <a:lnSpc>
                <a:spcPct val="100000"/>
              </a:lnSpc>
              <a:tabLst>
                <a:tab pos="609600" algn="l"/>
              </a:tabLst>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Fièvre	</a:t>
            </a:r>
          </a:p>
          <a:p>
            <a:pPr marL="43180" rtl="0">
              <a:lnSpc>
                <a:spcPct val="100000"/>
              </a:lnSpc>
              <a:tabLst>
                <a:tab pos="609600" algn="l"/>
              </a:tabLst>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Mal au cœur</a:t>
            </a:r>
            <a:endParaRPr sz="1000" kern="0" dirty="0">
              <a:latin typeface="Arial" panose="020B0604020202020204" pitchFamily="34" charset="0"/>
              <a:ea typeface="游明朝" panose="02020400000000000000" pitchFamily="18" charset="-128"/>
              <a:cs typeface="Arial" panose="020B0604020202020204" pitchFamily="34" charset="0"/>
            </a:endParaRPr>
          </a:p>
          <a:p>
            <a:pPr marL="43180" rtl="0">
              <a:lnSpc>
                <a:spcPct val="100000"/>
              </a:lnSpc>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Sensation de fatigue</a:t>
            </a:r>
          </a:p>
          <a:p>
            <a:pPr marL="43180" rtl="0">
              <a:lnSpc>
                <a:spcPct val="100000"/>
              </a:lnSpc>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Mal au ventre</a:t>
            </a:r>
            <a:endParaRPr sz="1000" kern="0" dirty="0">
              <a:latin typeface="Arial" panose="020B0604020202020204" pitchFamily="34" charset="0"/>
              <a:ea typeface="游明朝" panose="02020400000000000000" pitchFamily="18" charset="-128"/>
              <a:cs typeface="Arial" panose="020B0604020202020204" pitchFamily="34" charset="0"/>
            </a:endParaRPr>
          </a:p>
          <a:p>
            <a:pPr marL="43180" rtl="0">
              <a:lnSpc>
                <a:spcPct val="100000"/>
              </a:lnSpc>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Mal à la tête</a:t>
            </a:r>
            <a:endParaRPr sz="1000" kern="0" dirty="0">
              <a:latin typeface="Arial" panose="020B0604020202020204" pitchFamily="34" charset="0"/>
              <a:ea typeface="游明朝" panose="02020400000000000000" pitchFamily="18" charset="-128"/>
              <a:cs typeface="Arial" panose="020B0604020202020204" pitchFamily="34" charset="0"/>
            </a:endParaRPr>
          </a:p>
          <a:p>
            <a:pPr marL="43180" rtl="0">
              <a:lnSpc>
                <a:spcPct val="100000"/>
              </a:lnSpc>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Frissons</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29" name="object 13">
            <a:extLst>
              <a:ext uri="{FF2B5EF4-FFF2-40B4-BE49-F238E27FC236}">
                <a16:creationId xmlns:a16="http://schemas.microsoft.com/office/drawing/2014/main" id="{549AAE56-F5CC-A647-899B-7EDDC0C95A48}"/>
              </a:ext>
            </a:extLst>
          </p:cNvPr>
          <p:cNvSpPr txBox="1"/>
          <p:nvPr/>
        </p:nvSpPr>
        <p:spPr>
          <a:xfrm>
            <a:off x="670308" y="7586047"/>
            <a:ext cx="1279142" cy="359073"/>
          </a:xfrm>
          <a:prstGeom prst="rect">
            <a:avLst/>
          </a:prstGeom>
        </p:spPr>
        <p:txBody>
          <a:bodyPr vert="horz" wrap="square" lIns="0" tIns="0" rIns="0" bIns="0" rtlCol="0">
            <a:spAutoFit/>
          </a:bodyPr>
          <a:lstStyle/>
          <a:p>
            <a:pPr marL="22225" rtl="0">
              <a:lnSpc>
                <a:spcPct val="100000"/>
              </a:lnSpc>
              <a:spcBef>
                <a:spcPts val="570"/>
              </a:spcBef>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Démangeaisons</a:t>
            </a:r>
            <a:endParaRPr lang="ja-JP" altLang="en-US" sz="1000" kern="0" dirty="0">
              <a:latin typeface="Arial" panose="020B0604020202020204" pitchFamily="34" charset="0"/>
              <a:ea typeface="游明朝" panose="02020400000000000000" pitchFamily="18" charset="-128"/>
              <a:cs typeface="Arial" panose="020B0604020202020204" pitchFamily="34" charset="0"/>
            </a:endParaRPr>
          </a:p>
          <a:p>
            <a:pPr marL="22225" rtl="0">
              <a:lnSpc>
                <a:spcPct val="100000"/>
              </a:lnSpc>
              <a:spcBef>
                <a:spcPts val="355"/>
              </a:spcBef>
            </a:pPr>
            <a:r>
              <a:rPr lang="fr" sz="1000" kern="0" dirty="0">
                <a:solidFill>
                  <a:srgbClr val="221815"/>
                </a:solidFill>
                <a:latin typeface="Arial" panose="020B0604020202020204" pitchFamily="34" charset="0"/>
                <a:ea typeface="游明朝" panose="02020400000000000000" pitchFamily="18" charset="-128"/>
                <a:cs typeface="Arial" panose="020B0604020202020204" pitchFamily="34" charset="0"/>
              </a:rPr>
              <a:t>◯ Toux</a:t>
            </a:r>
            <a:endParaRPr sz="1000" kern="0" dirty="0">
              <a:latin typeface="Arial" panose="020B0604020202020204" pitchFamily="34" charset="0"/>
              <a:ea typeface="游明朝" panose="02020400000000000000" pitchFamily="18" charset="-128"/>
              <a:cs typeface="Arial" panose="020B0604020202020204" pitchFamily="34" charset="0"/>
            </a:endParaRPr>
          </a:p>
        </p:txBody>
      </p:sp>
      <p:sp>
        <p:nvSpPr>
          <p:cNvPr id="30" name="object 19">
            <a:extLst>
              <a:ext uri="{FF2B5EF4-FFF2-40B4-BE49-F238E27FC236}">
                <a16:creationId xmlns:a16="http://schemas.microsoft.com/office/drawing/2014/main" id="{587EB643-9A00-D34E-98D9-08552434D657}"/>
              </a:ext>
            </a:extLst>
          </p:cNvPr>
          <p:cNvSpPr txBox="1"/>
          <p:nvPr/>
        </p:nvSpPr>
        <p:spPr>
          <a:xfrm>
            <a:off x="670309" y="9247636"/>
            <a:ext cx="4403342" cy="969496"/>
          </a:xfrm>
          <a:prstGeom prst="rect">
            <a:avLst/>
          </a:prstGeom>
        </p:spPr>
        <p:txBody>
          <a:bodyPr vert="horz" wrap="square" lIns="0" tIns="0" rIns="0" bIns="0" rtlCol="0">
            <a:spAutoFit/>
          </a:bodyPr>
          <a:lstStyle/>
          <a:p>
            <a:pPr marL="12700" marR="244475" rtl="0">
              <a:lnSpc>
                <a:spcPct val="120000"/>
              </a:lnSpc>
            </a:pPr>
            <a:r>
              <a:rPr lang="fr" sz="1050" kern="0" dirty="0">
                <a:solidFill>
                  <a:srgbClr val="221815"/>
                </a:solidFill>
                <a:latin typeface="Arial" panose="020B0604020202020204" pitchFamily="34" charset="0"/>
                <a:ea typeface="游明朝" panose="02020400000000000000" pitchFamily="18" charset="-128"/>
                <a:cs typeface="Arial" panose="020B0604020202020204" pitchFamily="34" charset="0"/>
              </a:rPr>
              <a:t>Il existe toutes sortes de gens, par exemple des personnes qui ont été vaccinées plus tôt que les autres ou des personnes qui ne peuvent pas être vaccinées pour une raison particulière. Il ne faut donc jamais dire du mal ou embêter quelqu’un parce qu’il ou elle a reçu ou non un vaccin.</a:t>
            </a:r>
            <a:endParaRPr lang="ja-JP" altLang="en-US" sz="1050" kern="0" dirty="0">
              <a:latin typeface="Arial" panose="020B0604020202020204" pitchFamily="34" charset="0"/>
              <a:ea typeface="游明朝" panose="02020400000000000000" pitchFamily="18" charset="-128"/>
              <a:cs typeface="Arial" panose="020B0604020202020204" pitchFamily="34" charset="0"/>
            </a:endParaRPr>
          </a:p>
        </p:txBody>
      </p:sp>
      <p:pic>
        <p:nvPicPr>
          <p:cNvPr id="32" name="図 31">
            <a:extLst>
              <a:ext uri="{FF2B5EF4-FFF2-40B4-BE49-F238E27FC236}">
                <a16:creationId xmlns:a16="http://schemas.microsoft.com/office/drawing/2014/main" id="{FAF2A724-B2EC-684C-A24E-E0423A97A9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1543" y="771479"/>
            <a:ext cx="850900" cy="609600"/>
          </a:xfrm>
          <a:prstGeom prst="rect">
            <a:avLst/>
          </a:prstGeom>
        </p:spPr>
      </p:pic>
      <p:pic>
        <p:nvPicPr>
          <p:cNvPr id="34" name="図 33">
            <a:extLst>
              <a:ext uri="{FF2B5EF4-FFF2-40B4-BE49-F238E27FC236}">
                <a16:creationId xmlns:a16="http://schemas.microsoft.com/office/drawing/2014/main" id="{B6A19E3B-600E-4246-A3AD-721D416897B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67720" y="795538"/>
            <a:ext cx="495300" cy="596900"/>
          </a:xfrm>
          <a:prstGeom prst="rect">
            <a:avLst/>
          </a:prstGeom>
        </p:spPr>
      </p:pic>
      <p:pic>
        <p:nvPicPr>
          <p:cNvPr id="36" name="図 35">
            <a:extLst>
              <a:ext uri="{FF2B5EF4-FFF2-40B4-BE49-F238E27FC236}">
                <a16:creationId xmlns:a16="http://schemas.microsoft.com/office/drawing/2014/main" id="{6FF0CFA8-CFE3-1341-ABEC-2AE531FFA99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71730" y="1450779"/>
            <a:ext cx="1905000" cy="1625600"/>
          </a:xfrm>
          <a:prstGeom prst="rect">
            <a:avLst/>
          </a:prstGeom>
        </p:spPr>
      </p:pic>
      <p:pic>
        <p:nvPicPr>
          <p:cNvPr id="38" name="図 37">
            <a:extLst>
              <a:ext uri="{FF2B5EF4-FFF2-40B4-BE49-F238E27FC236}">
                <a16:creationId xmlns:a16="http://schemas.microsoft.com/office/drawing/2014/main" id="{03BCFE6B-1D2C-6A49-9258-89EADDC0A0F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08482" y="3626637"/>
            <a:ext cx="1155700" cy="838200"/>
          </a:xfrm>
          <a:prstGeom prst="rect">
            <a:avLst/>
          </a:prstGeom>
        </p:spPr>
      </p:pic>
      <p:pic>
        <p:nvPicPr>
          <p:cNvPr id="40" name="図 39">
            <a:extLst>
              <a:ext uri="{FF2B5EF4-FFF2-40B4-BE49-F238E27FC236}">
                <a16:creationId xmlns:a16="http://schemas.microsoft.com/office/drawing/2014/main" id="{2EA2E195-87BE-074C-A385-AA24A25AFD7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71801" y="4128287"/>
            <a:ext cx="647700" cy="673100"/>
          </a:xfrm>
          <a:prstGeom prst="rect">
            <a:avLst/>
          </a:prstGeom>
        </p:spPr>
      </p:pic>
      <p:pic>
        <p:nvPicPr>
          <p:cNvPr id="42" name="図 41">
            <a:extLst>
              <a:ext uri="{FF2B5EF4-FFF2-40B4-BE49-F238E27FC236}">
                <a16:creationId xmlns:a16="http://schemas.microsoft.com/office/drawing/2014/main" id="{04BF257E-ACE0-B641-8FDC-902B72BACDA7}"/>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721816" y="4883735"/>
            <a:ext cx="406400" cy="698500"/>
          </a:xfrm>
          <a:prstGeom prst="rect">
            <a:avLst/>
          </a:prstGeom>
        </p:spPr>
      </p:pic>
      <p:pic>
        <p:nvPicPr>
          <p:cNvPr id="44" name="図 43">
            <a:extLst>
              <a:ext uri="{FF2B5EF4-FFF2-40B4-BE49-F238E27FC236}">
                <a16:creationId xmlns:a16="http://schemas.microsoft.com/office/drawing/2014/main" id="{5252AEF6-39C6-E843-989A-26322D4AE7F6}"/>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650433" y="5687623"/>
            <a:ext cx="635000" cy="673100"/>
          </a:xfrm>
          <a:prstGeom prst="rect">
            <a:avLst/>
          </a:prstGeom>
        </p:spPr>
      </p:pic>
      <p:pic>
        <p:nvPicPr>
          <p:cNvPr id="46" name="図 45">
            <a:extLst>
              <a:ext uri="{FF2B5EF4-FFF2-40B4-BE49-F238E27FC236}">
                <a16:creationId xmlns:a16="http://schemas.microsoft.com/office/drawing/2014/main" id="{C1D1F1AD-4CE2-5B4E-80B0-2CC9D5F2BA7F}"/>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73136" y="5538976"/>
            <a:ext cx="1117600" cy="901700"/>
          </a:xfrm>
          <a:prstGeom prst="rect">
            <a:avLst/>
          </a:prstGeom>
        </p:spPr>
      </p:pic>
      <p:pic>
        <p:nvPicPr>
          <p:cNvPr id="48" name="図 47">
            <a:extLst>
              <a:ext uri="{FF2B5EF4-FFF2-40B4-BE49-F238E27FC236}">
                <a16:creationId xmlns:a16="http://schemas.microsoft.com/office/drawing/2014/main" id="{7C549DA8-E55B-5A47-842D-4A57D8D03E5E}"/>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814604" y="7180177"/>
            <a:ext cx="635000" cy="660400"/>
          </a:xfrm>
          <a:prstGeom prst="rect">
            <a:avLst/>
          </a:prstGeom>
        </p:spPr>
      </p:pic>
      <p:pic>
        <p:nvPicPr>
          <p:cNvPr id="50" name="図 49">
            <a:extLst>
              <a:ext uri="{FF2B5EF4-FFF2-40B4-BE49-F238E27FC236}">
                <a16:creationId xmlns:a16="http://schemas.microsoft.com/office/drawing/2014/main" id="{06F11C7B-FE0E-C54F-A618-23645C1E569D}"/>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047140" y="7235164"/>
            <a:ext cx="914400" cy="647700"/>
          </a:xfrm>
          <a:prstGeom prst="rect">
            <a:avLst/>
          </a:prstGeom>
        </p:spPr>
      </p:pic>
      <p:pic>
        <p:nvPicPr>
          <p:cNvPr id="52" name="図 51">
            <a:extLst>
              <a:ext uri="{FF2B5EF4-FFF2-40B4-BE49-F238E27FC236}">
                <a16:creationId xmlns:a16="http://schemas.microsoft.com/office/drawing/2014/main" id="{4A1A02CA-69C5-6447-83FA-287FA7681EFC}"/>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043556" y="8676940"/>
            <a:ext cx="406400" cy="495300"/>
          </a:xfrm>
          <a:prstGeom prst="rect">
            <a:avLst/>
          </a:prstGeom>
        </p:spPr>
      </p:pic>
      <p:pic>
        <p:nvPicPr>
          <p:cNvPr id="54" name="図 53">
            <a:extLst>
              <a:ext uri="{FF2B5EF4-FFF2-40B4-BE49-F238E27FC236}">
                <a16:creationId xmlns:a16="http://schemas.microsoft.com/office/drawing/2014/main" id="{1D83A851-3EFD-6240-9C7C-09AF4E64064A}"/>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75982" y="9059479"/>
            <a:ext cx="2082800" cy="1066800"/>
          </a:xfrm>
          <a:prstGeom prst="rect">
            <a:avLst/>
          </a:prstGeom>
        </p:spPr>
      </p:pic>
      <p:sp>
        <p:nvSpPr>
          <p:cNvPr id="3" name="テキスト ボックス 2">
            <a:extLst>
              <a:ext uri="{FF2B5EF4-FFF2-40B4-BE49-F238E27FC236}">
                <a16:creationId xmlns:a16="http://schemas.microsoft.com/office/drawing/2014/main" id="{AD2479FD-C74B-45C1-B99E-5247CEEFA5F6}"/>
              </a:ext>
            </a:extLst>
          </p:cNvPr>
          <p:cNvSpPr txBox="1"/>
          <p:nvPr/>
        </p:nvSpPr>
        <p:spPr>
          <a:xfrm>
            <a:off x="425450" y="8152069"/>
            <a:ext cx="6788829" cy="353943"/>
          </a:xfrm>
          <a:prstGeom prst="rect">
            <a:avLst/>
          </a:prstGeom>
          <a:solidFill>
            <a:srgbClr val="EEC8AB"/>
          </a:solidFill>
        </p:spPr>
        <p:txBody>
          <a:bodyPr wrap="square" rtlCol="0">
            <a:spAutoFit/>
          </a:bodyPr>
          <a:lstStyle/>
          <a:p>
            <a:pPr algn="ctr" rtl="0"/>
            <a:r>
              <a:rPr lang="fr" sz="1700" kern="0" dirty="0">
                <a:solidFill>
                  <a:srgbClr val="DE6B37"/>
                </a:solidFill>
                <a:latin typeface="Arial" panose="020B0604020202020204" pitchFamily="34" charset="0"/>
                <a:ea typeface="游明朝" panose="02020400000000000000" pitchFamily="18" charset="-128"/>
                <a:cs typeface="Arial" panose="020B0604020202020204" pitchFamily="34" charset="0"/>
              </a:rPr>
              <a:t>Tu dois recevoir ce vaccin deux fois, à trois semaines d’intervalle.</a:t>
            </a:r>
            <a:endParaRPr lang="th-TH" sz="1700" kern="0" dirty="0">
              <a:solidFill>
                <a:srgbClr val="DE6B37"/>
              </a:solidFill>
              <a:latin typeface="Arial" panose="020B0604020202020204" pitchFamily="34" charset="0"/>
              <a:ea typeface="游明朝" panose="02020400000000000000" pitchFamily="18" charset="-128"/>
            </a:endParaRPr>
          </a:p>
        </p:txBody>
      </p:sp>
      <p:sp>
        <p:nvSpPr>
          <p:cNvPr id="43" name="object 2">
            <a:extLst>
              <a:ext uri="{FF2B5EF4-FFF2-40B4-BE49-F238E27FC236}">
                <a16:creationId xmlns:a16="http://schemas.microsoft.com/office/drawing/2014/main" id="{9091C248-2FE6-F74A-9C16-1E9241EEFC1F}"/>
              </a:ext>
            </a:extLst>
          </p:cNvPr>
          <p:cNvSpPr txBox="1"/>
          <p:nvPr/>
        </p:nvSpPr>
        <p:spPr>
          <a:xfrm>
            <a:off x="6205131" y="469900"/>
            <a:ext cx="1024372" cy="174003"/>
          </a:xfrm>
          <a:prstGeom prst="rect">
            <a:avLst/>
          </a:prstGeom>
          <a:ln w="4445">
            <a:noFill/>
          </a:ln>
        </p:spPr>
        <p:txBody>
          <a:bodyPr vert="horz" wrap="square" lIns="0" tIns="28800" rIns="0" bIns="21600" rtlCol="0">
            <a:spAutoFit/>
          </a:bodyPr>
          <a:lstStyle/>
          <a:p>
            <a:pPr marL="110489" algn="r" rtl="0">
              <a:lnSpc>
                <a:spcPct val="100000"/>
              </a:lnSpc>
              <a:spcBef>
                <a:spcPts val="220"/>
              </a:spcBef>
            </a:pPr>
            <a:r>
              <a:rPr lang="ja-JP" altLang="en-US" sz="800" kern="0" dirty="0" smtClean="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rPr>
              <a:t>フランス語</a:t>
            </a:r>
            <a:endParaRPr lang="en" sz="800" kern="0" dirty="0">
              <a:solidFill>
                <a:schemeClr val="accent6">
                  <a:lumMod val="40000"/>
                  <a:lumOff val="60000"/>
                </a:schemeClr>
              </a:solidFill>
              <a:latin typeface="メイリオ" panose="020B0604030504040204" pitchFamily="50" charset="-128"/>
              <a:ea typeface="メイリオ" panose="020B0604030504040204" pitchFamily="50" charset="-128"/>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2181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623</TotalTime>
  <Words>464</Words>
  <PresentationFormat>ユーザー設定</PresentationFormat>
  <Paragraphs>37</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Cordia New</vt:lpstr>
      <vt:lpstr>メイリオ</vt:lpstr>
      <vt:lpstr>游ゴシック</vt:lpstr>
      <vt:lpstr>游明朝</vt:lpstr>
      <vt:lpstr>Arial</vt:lpstr>
      <vt:lpstr>Calibri</vt:lpstr>
      <vt:lpstr>MS Reference Sans Serif</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2022-02-13T08:34:01Z</dcterms:created>
  <dcterms:modified xsi:type="dcterms:W3CDTF">2022-03-28T16:25:48Z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2022-02-13T00:00:00Z</vt:filetime>
  </property>
  <property fmtid="{D5CDD505-2E9C-101B-9397-08002B2CF9AE}" pid="3" name="Creator">
    <vt:lpwstr>Adobe Illustrator 25.2 (Macintosh)</vt:lpwstr>
  </property>
  <property fmtid="{D5CDD505-2E9C-101B-9397-08002B2CF9AE}" pid="4" name="LastSaved">
    <vt:filetime>2022-02-13T00:00:00Z</vt:filetime>
  </property>
</Properties>
</file>