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ru-RU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欧ロ" initials="欧ロ" lastIdx="1" clrIdx="0">
    <p:extLst>
      <p:ext uri="{19B8F6BF-5375-455C-9EA6-DF929625EA0E}">
        <p15:presenceInfo xmlns:p15="http://schemas.microsoft.com/office/powerpoint/2012/main" userId="欧ロ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99CC"/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 varScale="1">
        <p:scale>
          <a:sx n="49" d="100"/>
          <a:sy n="49" d="100"/>
        </p:scale>
        <p:origin x="208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B74382D4-97E6-479B-9019-45DA01657F01}"/>
    <pc:docChg chg="undo custSel modSld">
      <pc:chgData name="唐 麗麗" userId="f55fa60da7708689" providerId="LiveId" clId="{B74382D4-97E6-479B-9019-45DA01657F01}" dt="2022-03-10T07:33:15.426" v="24" actId="1076"/>
      <pc:docMkLst>
        <pc:docMk/>
      </pc:docMkLst>
      <pc:sldChg chg="modSp mod">
        <pc:chgData name="唐 麗麗" userId="f55fa60da7708689" providerId="LiveId" clId="{B74382D4-97E6-479B-9019-45DA01657F01}" dt="2022-03-10T07:33:15.426" v="24" actId="1076"/>
        <pc:sldMkLst>
          <pc:docMk/>
          <pc:sldMk cId="0" sldId="264"/>
        </pc:sldMkLst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55.273" v="16" actId="403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33.183" v="8" actId="1076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39.718" v="9" actId="404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42.980" v="10" actId="1076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48.839" v="12" actId="14100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45.648" v="11" actId="14100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3:15.426" v="24" actId="1076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B74382D4-97E6-479B-9019-45DA01657F01}" dt="2022-03-10T07:32:02.554" v="2" actId="14100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B74382D4-97E6-479B-9019-45DA01657F01}" dt="2022-03-10T07:32:00.017" v="1" actId="1076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B74382D4-97E6-479B-9019-45DA01657F01}" dt="2022-03-10T07:32:14.617" v="3" actId="14100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B74382D4-97E6-479B-9019-45DA01657F01}" dt="2022-03-10T07:33:06.672" v="21" actId="1076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B74382D4-97E6-479B-9019-45DA01657F01}" dt="2022-03-10T07:31:53.731" v="0" actId="2711"/>
          <ac:spMkLst>
            <pc:docMk/>
            <pc:sldMk cId="0" sldId="264"/>
            <ac:spMk id="90" creationId="{5B3E3726-0BF8-7647-BFAE-067A13FA114F}"/>
          </ac:spMkLst>
        </pc:spChg>
        <pc:picChg chg="mod">
          <ac:chgData name="唐 麗麗" userId="f55fa60da7708689" providerId="LiveId" clId="{B74382D4-97E6-479B-9019-45DA01657F01}" dt="2022-03-10T07:33:04.449" v="20" actId="1076"/>
          <ac:picMkLst>
            <pc:docMk/>
            <pc:sldMk cId="0" sldId="264"/>
            <ac:picMk id="23" creationId="{2C548CBD-DE2D-F840-AEA9-5C0BECAB1497}"/>
          </ac:picMkLst>
        </pc:picChg>
        <pc:picChg chg="mod">
          <ac:chgData name="唐 麗麗" userId="f55fa60da7708689" providerId="LiveId" clId="{B74382D4-97E6-479B-9019-45DA01657F01}" dt="2022-03-10T07:33:12.118" v="23" actId="1076"/>
          <ac:picMkLst>
            <pc:docMk/>
            <pc:sldMk cId="0" sldId="264"/>
            <ac:picMk id="54" creationId="{1D83A851-3EFD-6240-9C7C-09AF4E6406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マスター テキストの書式設定</a:t>
            </a:r>
          </a:p>
          <a:p>
            <a:pPr lvl="1" rtl="0"/>
            <a:r>
              <a:rPr lang="ru"/>
              <a:t>第 2 レベル</a:t>
            </a:r>
          </a:p>
          <a:p>
            <a:pPr lvl="2" rtl="0"/>
            <a:r>
              <a:rPr lang="ru"/>
              <a:t>第 3 レベル</a:t>
            </a:r>
          </a:p>
          <a:p>
            <a:pPr lvl="3" rtl="0"/>
            <a:r>
              <a:rPr lang="ru"/>
              <a:t>第 4 レベル</a:t>
            </a:r>
          </a:p>
          <a:p>
            <a:pPr lvl="4" rtl="0"/>
            <a:r>
              <a:rPr lang="ru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6" y="508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49604" y="482257"/>
            <a:ext cx="265729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ru" sz="140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Детям от 5 до 11 лет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5187" y="1475740"/>
            <a:ext cx="3128507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ru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Зачем нужно делать прививку от коронавируса нового типа?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98393" y="4188460"/>
            <a:ext cx="321900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Укол прививки делается в область плеча.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rtl="0">
              <a:lnSpc>
                <a:spcPct val="100000"/>
              </a:lnSpc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Наденьте такую одежду, чтобы можно было легко закатать рукав.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68450" y="4775200"/>
            <a:ext cx="2456179" cy="846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 rtl="0"/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После прививки нужно посидеть в приемной как минимум 15 минут и понаблюдать за своим самочувствием.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77470" rtl="0"/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(В некоторых случаях необходимо подождать 30 минут</a:t>
            </a:r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.)</a:t>
            </a:r>
            <a:endParaRPr lang="en-US" sz="11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1670" y="4808487"/>
            <a:ext cx="235458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/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После прививки могут появиться следующие симптомы, которые пройдут сами по себе в течение 2-3-х дней.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8393" y="3594100"/>
            <a:ext cx="3895090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Если у вас температура 37,5℃ и выше или вы плохо себя чувствуете,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прививку делать нельзя, поэтому скажите об этом взрослым.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8541" y="3560678"/>
            <a:ext cx="6369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ru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Перед прививкой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574" y="4233024"/>
            <a:ext cx="6369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ru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Во время прививки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602" y="5434837"/>
            <a:ext cx="6464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ru" sz="12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После прививки</a:t>
            </a:r>
            <a:endParaRPr sz="12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6423" y="6613068"/>
            <a:ext cx="6100307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</a:pPr>
            <a:r>
              <a:rPr lang="ru" sz="15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Если у вас появились такие симптомы, скажите об этом членам семьи или взрослым, которые находятся рядом.</a:t>
            </a:r>
            <a:endParaRPr sz="15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650" y="7151129"/>
            <a:ext cx="1842208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ru" sz="12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Сразу после прививки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404100"/>
            <a:ext cx="3542851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Температура  ◯ Головная боль  ◯ Боль в </a:t>
            </a: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груди</a:t>
            </a: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endParaRPr lang="en-US" sz="1000" kern="0" dirty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Затруднение </a:t>
            </a: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дыхания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</a:t>
            </a: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Вялость  ◯ Озноб </a:t>
            </a:r>
            <a:endParaRPr lang="en-US" sz="10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</a:t>
            </a: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Ощущение сильного сердцебиения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151129"/>
            <a:ext cx="2989698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ru" sz="12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В день прививки и последующие 4 дня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140450" y="261997"/>
            <a:ext cx="1073830" cy="18939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ctr" rtl="0">
              <a:lnSpc>
                <a:spcPct val="100000"/>
              </a:lnSpc>
              <a:spcBef>
                <a:spcPts val="220"/>
              </a:spcBef>
            </a:pPr>
            <a:r>
              <a:rPr lang="ru" sz="900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10 февраля 2022 г.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68200" y="785747"/>
            <a:ext cx="457894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ru" sz="17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Извещение касательно вакцинации от коронавируса нового типа</a:t>
            </a:r>
            <a:endParaRPr sz="17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61543" y="1865068"/>
            <a:ext cx="5783707" cy="1197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/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Когда вирус попадает в тело человека, он начинает размножаться.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marR="1478280" indent="-1270" rtl="0"/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Тогда мы начинаем чувствовать себя плохо: повышается температура, появляются слабость, кашель, затруднение дыхания, головная боль, изменение вкусовых ощущений и другие симптомы.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4604" marR="1299845" indent="-2540" rtl="0"/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Однако если мы сделаем прививку, то тело будет готово бороться с вирусами, и даже если они попадут в организм, вероятность возникновения такого плохого самочувствия будет гораздо ниже.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13100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ru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На что обратить внимание при прививке?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464050" y="5681787"/>
            <a:ext cx="235458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Температура  ◯ Тошнота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Вялость </a:t>
            </a: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lang="en-US" sz="10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</a:t>
            </a: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Расстройства живота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Головная </a:t>
            </a: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боль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ru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</a:t>
            </a:r>
            <a:r>
              <a:rPr lang="ru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Озноб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501650" y="7404100"/>
            <a:ext cx="1541906" cy="38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</a:t>
            </a:r>
            <a:r>
              <a:rPr lang="ru-RU" altLang="ja-JP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Кожный </a:t>
            </a:r>
            <a:r>
              <a:rPr lang="ru-RU" altLang="ja-JP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зуд </a:t>
            </a:r>
            <a:r>
              <a:rPr lang="ru-RU" altLang="ja-JP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по </a:t>
            </a:r>
            <a:r>
              <a:rPr lang="ru-RU" altLang="ja-JP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телу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Кашель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947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Все люди разные: кто-то сделал прививку сразу, а кто-то вообще не может ее сделать по каким-либо причинам. Ни в коем случае нельзя плохо говорить об окружающих по причине того, что они сделали или не сделали прививку, или относиться к ним плохо.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50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33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850" y="5816600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340" y="5492695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507" y="7389332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170" y="7259365"/>
            <a:ext cx="914400" cy="6477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806450" y="8152070"/>
            <a:ext cx="5999639" cy="338554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u" sz="16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Нужно сделать эту прививку 2 раза с интервалом в 3 недели.</a:t>
            </a:r>
            <a:endParaRPr lang="th-TH" sz="1600" kern="0" dirty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</a:endParaRPr>
          </a:p>
        </p:txBody>
      </p:sp>
      <p:sp>
        <p:nvSpPr>
          <p:cNvPr id="41" name="object 6"/>
          <p:cNvSpPr txBox="1"/>
          <p:nvPr/>
        </p:nvSpPr>
        <p:spPr>
          <a:xfrm>
            <a:off x="1569598" y="5727700"/>
            <a:ext cx="2394037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635" marR="48260" indent="-115570" algn="just" rtl="0"/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</a:t>
            </a: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 день прививки можно принимать ванну и вести обычный образ </a:t>
            </a:r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жизни</a:t>
            </a: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однако</a:t>
            </a:r>
            <a:r>
              <a:rPr lang="ja-JP" altLang="en-US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не </a:t>
            </a: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следует </a:t>
            </a:r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заниматься </a:t>
            </a:r>
            <a:endParaRPr lang="en-US" sz="11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635" marR="48260" indent="-115570" algn="just" rtl="0"/>
            <a:r>
              <a:rPr lang="ja-JP" altLang="en-US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ru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спортом </a:t>
            </a:r>
            <a:r>
              <a:rPr lang="ru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и много двигаться.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340379" y="8737759"/>
            <a:ext cx="2976606" cy="425979"/>
          </a:xfrm>
          <a:prstGeom prst="rect">
            <a:avLst/>
          </a:prstGeom>
          <a:solidFill>
            <a:srgbClr val="FF6699"/>
          </a:solidFill>
          <a:ln>
            <a:solidFill>
              <a:srgbClr val="FF99C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object 19"/>
          <p:cNvSpPr txBox="1"/>
          <p:nvPr/>
        </p:nvSpPr>
        <p:spPr>
          <a:xfrm>
            <a:off x="2449604" y="8716319"/>
            <a:ext cx="2860145" cy="4462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</a:pPr>
            <a:r>
              <a:rPr lang="ru" sz="145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Обязательно соблюдайте следующее важное правило.</a:t>
            </a:r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202" y="8700729"/>
            <a:ext cx="406400" cy="495300"/>
          </a:xfrm>
          <a:prstGeom prst="rect">
            <a:avLst/>
          </a:prstGeom>
        </p:spPr>
      </p:pic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ロシア語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</TotalTime>
  <Words>363</Words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Cordia New</vt:lpstr>
      <vt:lpstr>ＭＳ Ｐゴシック</vt:lpstr>
      <vt:lpstr>メイリオ</vt:lpstr>
      <vt:lpstr>游ゴシック</vt:lpstr>
      <vt:lpstr>游明朝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2022-04-06T16:13:16Z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