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2"/>
    <p:sldId id="260" r:id="rId3"/>
    <p:sldId id="262" r:id="rId4"/>
    <p:sldId id="263" r:id="rId5"/>
  </p:sldIdLst>
  <p:sldSz cx="7556500" cy="10693400"/>
  <p:notesSz cx="7556500" cy="10693400"/>
  <p:defaultTextStyle>
    <a:defPPr rtl="0">
      <a:defRPr lang="es-E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BALLERO GONZALEZ ROJAS MARIA ARANZAZU" initials="CGRMA" lastIdx="8" clrIdx="0">
    <p:extLst>
      <p:ext uri="{19B8F6BF-5375-455C-9EA6-DF929625EA0E}">
        <p15:presenceInfo xmlns:p15="http://schemas.microsoft.com/office/powerpoint/2012/main" userId="S-1-5-21-4214891098-2421862870-834460858-4679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97980-858F-4BE4-BC89-0A8F290A5ACE}" v="2" dt="2022-03-10T07:46:12.70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43"/>
    <p:restoredTop sz="94679"/>
  </p:normalViewPr>
  <p:slideViewPr>
    <p:cSldViewPr>
      <p:cViewPr>
        <p:scale>
          <a:sx n="75" d="100"/>
          <a:sy n="75" d="100"/>
        </p:scale>
        <p:origin x="1464"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唐 麗麗" userId="f55fa60da7708689" providerId="LiveId" clId="{06297980-858F-4BE4-BC89-0A8F290A5ACE}"/>
    <pc:docChg chg="undo redo custSel modSld">
      <pc:chgData name="唐 麗麗" userId="f55fa60da7708689" providerId="LiveId" clId="{06297980-858F-4BE4-BC89-0A8F290A5ACE}" dt="2022-03-10T07:47:26.988" v="108" actId="404"/>
      <pc:docMkLst>
        <pc:docMk/>
      </pc:docMkLst>
      <pc:sldChg chg="modSp mod">
        <pc:chgData name="唐 麗麗" userId="f55fa60da7708689" providerId="LiveId" clId="{06297980-858F-4BE4-BC89-0A8F290A5ACE}" dt="2022-03-10T07:41:45.556" v="16" actId="14100"/>
        <pc:sldMkLst>
          <pc:docMk/>
          <pc:sldMk cId="0" sldId="257"/>
        </pc:sldMkLst>
        <pc:spChg chg="mod">
          <ac:chgData name="唐 麗麗" userId="f55fa60da7708689" providerId="LiveId" clId="{06297980-858F-4BE4-BC89-0A8F290A5ACE}" dt="2022-03-10T07:40:47.461" v="0" actId="2711"/>
          <ac:spMkLst>
            <pc:docMk/>
            <pc:sldMk cId="0" sldId="257"/>
            <ac:spMk id="2" creationId="{00000000-0000-0000-0000-000000000000}"/>
          </ac:spMkLst>
        </pc:spChg>
        <pc:spChg chg="mod">
          <ac:chgData name="唐 麗麗" userId="f55fa60da7708689" providerId="LiveId" clId="{06297980-858F-4BE4-BC89-0A8F290A5ACE}" dt="2022-03-10T07:41:25.987" v="13" actId="14100"/>
          <ac:spMkLst>
            <pc:docMk/>
            <pc:sldMk cId="0" sldId="257"/>
            <ac:spMk id="3" creationId="{00000000-0000-0000-0000-000000000000}"/>
          </ac:spMkLst>
        </pc:spChg>
        <pc:spChg chg="mod">
          <ac:chgData name="唐 麗麗" userId="f55fa60da7708689" providerId="LiveId" clId="{06297980-858F-4BE4-BC89-0A8F290A5ACE}" dt="2022-03-10T07:41:45.556" v="16" actId="14100"/>
          <ac:spMkLst>
            <pc:docMk/>
            <pc:sldMk cId="0" sldId="257"/>
            <ac:spMk id="4" creationId="{00000000-0000-0000-0000-000000000000}"/>
          </ac:spMkLst>
        </pc:spChg>
        <pc:spChg chg="mod">
          <ac:chgData name="唐 麗麗" userId="f55fa60da7708689" providerId="LiveId" clId="{06297980-858F-4BE4-BC89-0A8F290A5ACE}" dt="2022-03-10T07:40:47.461" v="0" actId="2711"/>
          <ac:spMkLst>
            <pc:docMk/>
            <pc:sldMk cId="0" sldId="257"/>
            <ac:spMk id="5" creationId="{00000000-0000-0000-0000-000000000000}"/>
          </ac:spMkLst>
        </pc:spChg>
        <pc:spChg chg="mod">
          <ac:chgData name="唐 麗麗" userId="f55fa60da7708689" providerId="LiveId" clId="{06297980-858F-4BE4-BC89-0A8F290A5ACE}" dt="2022-03-10T07:40:47.461" v="0" actId="2711"/>
          <ac:spMkLst>
            <pc:docMk/>
            <pc:sldMk cId="0" sldId="257"/>
            <ac:spMk id="7" creationId="{00000000-0000-0000-0000-000000000000}"/>
          </ac:spMkLst>
        </pc:spChg>
        <pc:spChg chg="mod">
          <ac:chgData name="唐 麗麗" userId="f55fa60da7708689" providerId="LiveId" clId="{06297980-858F-4BE4-BC89-0A8F290A5ACE}" dt="2022-03-10T07:40:47.461" v="0" actId="2711"/>
          <ac:spMkLst>
            <pc:docMk/>
            <pc:sldMk cId="0" sldId="257"/>
            <ac:spMk id="8" creationId="{00000000-0000-0000-0000-000000000000}"/>
          </ac:spMkLst>
        </pc:spChg>
        <pc:spChg chg="mod">
          <ac:chgData name="唐 麗麗" userId="f55fa60da7708689" providerId="LiveId" clId="{06297980-858F-4BE4-BC89-0A8F290A5ACE}" dt="2022-03-10T07:40:47.461" v="0" actId="2711"/>
          <ac:spMkLst>
            <pc:docMk/>
            <pc:sldMk cId="0" sldId="257"/>
            <ac:spMk id="9" creationId="{00000000-0000-0000-0000-000000000000}"/>
          </ac:spMkLst>
        </pc:spChg>
        <pc:spChg chg="mod">
          <ac:chgData name="唐 麗麗" userId="f55fa60da7708689" providerId="LiveId" clId="{06297980-858F-4BE4-BC89-0A8F290A5ACE}" dt="2022-03-10T07:41:16.481" v="10" actId="14100"/>
          <ac:spMkLst>
            <pc:docMk/>
            <pc:sldMk cId="0" sldId="257"/>
            <ac:spMk id="10" creationId="{00000000-0000-0000-0000-000000000000}"/>
          </ac:spMkLst>
        </pc:spChg>
        <pc:spChg chg="mod">
          <ac:chgData name="唐 麗麗" userId="f55fa60da7708689" providerId="LiveId" clId="{06297980-858F-4BE4-BC89-0A8F290A5ACE}" dt="2022-03-10T07:40:47.461" v="0" actId="2711"/>
          <ac:spMkLst>
            <pc:docMk/>
            <pc:sldMk cId="0" sldId="257"/>
            <ac:spMk id="11" creationId="{0DCCC9BB-A527-3E45-9680-A3275A489F89}"/>
          </ac:spMkLst>
        </pc:spChg>
        <pc:spChg chg="mod">
          <ac:chgData name="唐 麗麗" userId="f55fa60da7708689" providerId="LiveId" clId="{06297980-858F-4BE4-BC89-0A8F290A5ACE}" dt="2022-03-10T07:41:20.845" v="12" actId="1076"/>
          <ac:spMkLst>
            <pc:docMk/>
            <pc:sldMk cId="0" sldId="257"/>
            <ac:spMk id="12" creationId="{1CFE6390-C7AC-4EEC-8635-F0F3827D3763}"/>
          </ac:spMkLst>
        </pc:spChg>
        <pc:spChg chg="mod">
          <ac:chgData name="唐 麗麗" userId="f55fa60da7708689" providerId="LiveId" clId="{06297980-858F-4BE4-BC89-0A8F290A5ACE}" dt="2022-03-10T07:40:47.461" v="0" actId="2711"/>
          <ac:spMkLst>
            <pc:docMk/>
            <pc:sldMk cId="0" sldId="257"/>
            <ac:spMk id="58" creationId="{C9B4DEAB-2846-8D41-981C-D86476D9983A}"/>
          </ac:spMkLst>
        </pc:spChg>
        <pc:picChg chg="mod">
          <ac:chgData name="唐 麗麗" userId="f55fa60da7708689" providerId="LiveId" clId="{06297980-858F-4BE4-BC89-0A8F290A5ACE}" dt="2022-03-10T07:41:40.781" v="15" actId="1076"/>
          <ac:picMkLst>
            <pc:docMk/>
            <pc:sldMk cId="0" sldId="257"/>
            <ac:picMk id="49" creationId="{E6C3368F-E1EE-8948-BC8F-B5F435B11E9C}"/>
          </ac:picMkLst>
        </pc:picChg>
        <pc:picChg chg="mod">
          <ac:chgData name="唐 麗麗" userId="f55fa60da7708689" providerId="LiveId" clId="{06297980-858F-4BE4-BC89-0A8F290A5ACE}" dt="2022-03-10T07:41:01.813" v="4" actId="1076"/>
          <ac:picMkLst>
            <pc:docMk/>
            <pc:sldMk cId="0" sldId="257"/>
            <ac:picMk id="51" creationId="{5F1ABCA4-FBDD-1B42-9487-6492FFEBD3D0}"/>
          </ac:picMkLst>
        </pc:picChg>
      </pc:sldChg>
      <pc:sldChg chg="addSp delSp modSp mod">
        <pc:chgData name="唐 麗麗" userId="f55fa60da7708689" providerId="LiveId" clId="{06297980-858F-4BE4-BC89-0A8F290A5ACE}" dt="2022-03-10T07:46:03.680" v="74" actId="1076"/>
        <pc:sldMkLst>
          <pc:docMk/>
          <pc:sldMk cId="0" sldId="260"/>
        </pc:sldMkLst>
        <pc:spChg chg="mod">
          <ac:chgData name="唐 麗麗" userId="f55fa60da7708689" providerId="LiveId" clId="{06297980-858F-4BE4-BC89-0A8F290A5ACE}" dt="2022-03-10T07:42:39.493" v="18" actId="2711"/>
          <ac:spMkLst>
            <pc:docMk/>
            <pc:sldMk cId="0" sldId="260"/>
            <ac:spMk id="2" creationId="{00000000-0000-0000-0000-000000000000}"/>
          </ac:spMkLst>
        </pc:spChg>
        <pc:spChg chg="mod">
          <ac:chgData name="唐 麗麗" userId="f55fa60da7708689" providerId="LiveId" clId="{06297980-858F-4BE4-BC89-0A8F290A5ACE}" dt="2022-03-10T07:44:24.815" v="50" actId="1076"/>
          <ac:spMkLst>
            <pc:docMk/>
            <pc:sldMk cId="0" sldId="260"/>
            <ac:spMk id="3" creationId="{00000000-0000-0000-0000-000000000000}"/>
          </ac:spMkLst>
        </pc:spChg>
        <pc:spChg chg="mod">
          <ac:chgData name="唐 麗麗" userId="f55fa60da7708689" providerId="LiveId" clId="{06297980-858F-4BE4-BC89-0A8F290A5ACE}" dt="2022-03-10T07:42:39.493" v="18" actId="2711"/>
          <ac:spMkLst>
            <pc:docMk/>
            <pc:sldMk cId="0" sldId="260"/>
            <ac:spMk id="5" creationId="{00000000-0000-0000-0000-000000000000}"/>
          </ac:spMkLst>
        </pc:spChg>
        <pc:spChg chg="mod">
          <ac:chgData name="唐 麗麗" userId="f55fa60da7708689" providerId="LiveId" clId="{06297980-858F-4BE4-BC89-0A8F290A5ACE}" dt="2022-03-10T07:42:39.493" v="18" actId="2711"/>
          <ac:spMkLst>
            <pc:docMk/>
            <pc:sldMk cId="0" sldId="260"/>
            <ac:spMk id="6" creationId="{00000000-0000-0000-0000-000000000000}"/>
          </ac:spMkLst>
        </pc:spChg>
        <pc:spChg chg="mod">
          <ac:chgData name="唐 麗麗" userId="f55fa60da7708689" providerId="LiveId" clId="{06297980-858F-4BE4-BC89-0A8F290A5ACE}" dt="2022-03-10T07:42:39.493" v="18" actId="2711"/>
          <ac:spMkLst>
            <pc:docMk/>
            <pc:sldMk cId="0" sldId="260"/>
            <ac:spMk id="8" creationId="{00000000-0000-0000-0000-000000000000}"/>
          </ac:spMkLst>
        </pc:spChg>
        <pc:spChg chg="mod">
          <ac:chgData name="唐 麗麗" userId="f55fa60da7708689" providerId="LiveId" clId="{06297980-858F-4BE4-BC89-0A8F290A5ACE}" dt="2022-03-10T07:42:39.493" v="18" actId="2711"/>
          <ac:spMkLst>
            <pc:docMk/>
            <pc:sldMk cId="0" sldId="260"/>
            <ac:spMk id="9" creationId="{00000000-0000-0000-0000-000000000000}"/>
          </ac:spMkLst>
        </pc:spChg>
        <pc:spChg chg="mod">
          <ac:chgData name="唐 麗麗" userId="f55fa60da7708689" providerId="LiveId" clId="{06297980-858F-4BE4-BC89-0A8F290A5ACE}" dt="2022-03-10T07:42:39.493" v="18" actId="2711"/>
          <ac:spMkLst>
            <pc:docMk/>
            <pc:sldMk cId="0" sldId="260"/>
            <ac:spMk id="10" creationId="{00000000-0000-0000-0000-000000000000}"/>
          </ac:spMkLst>
        </pc:spChg>
        <pc:spChg chg="mod">
          <ac:chgData name="唐 麗麗" userId="f55fa60da7708689" providerId="LiveId" clId="{06297980-858F-4BE4-BC89-0A8F290A5ACE}" dt="2022-03-10T07:42:39.493" v="18" actId="2711"/>
          <ac:spMkLst>
            <pc:docMk/>
            <pc:sldMk cId="0" sldId="260"/>
            <ac:spMk id="11" creationId="{00000000-0000-0000-0000-000000000000}"/>
          </ac:spMkLst>
        </pc:spChg>
        <pc:spChg chg="mod">
          <ac:chgData name="唐 麗麗" userId="f55fa60da7708689" providerId="LiveId" clId="{06297980-858F-4BE4-BC89-0A8F290A5ACE}" dt="2022-03-10T07:42:39.493" v="18" actId="2711"/>
          <ac:spMkLst>
            <pc:docMk/>
            <pc:sldMk cId="0" sldId="260"/>
            <ac:spMk id="14" creationId="{00000000-0000-0000-0000-000000000000}"/>
          </ac:spMkLst>
        </pc:spChg>
        <pc:spChg chg="mod">
          <ac:chgData name="唐 麗麗" userId="f55fa60da7708689" providerId="LiveId" clId="{06297980-858F-4BE4-BC89-0A8F290A5ACE}" dt="2022-03-10T07:42:39.493" v="18" actId="2711"/>
          <ac:spMkLst>
            <pc:docMk/>
            <pc:sldMk cId="0" sldId="260"/>
            <ac:spMk id="15" creationId="{00000000-0000-0000-0000-000000000000}"/>
          </ac:spMkLst>
        </pc:spChg>
        <pc:spChg chg="mod">
          <ac:chgData name="唐 麗麗" userId="f55fa60da7708689" providerId="LiveId" clId="{06297980-858F-4BE4-BC89-0A8F290A5ACE}" dt="2022-03-10T07:42:39.493" v="18" actId="2711"/>
          <ac:spMkLst>
            <pc:docMk/>
            <pc:sldMk cId="0" sldId="260"/>
            <ac:spMk id="16" creationId="{00000000-0000-0000-0000-000000000000}"/>
          </ac:spMkLst>
        </pc:spChg>
        <pc:spChg chg="mod">
          <ac:chgData name="唐 麗麗" userId="f55fa60da7708689" providerId="LiveId" clId="{06297980-858F-4BE4-BC89-0A8F290A5ACE}" dt="2022-03-10T07:42:39.493" v="18" actId="2711"/>
          <ac:spMkLst>
            <pc:docMk/>
            <pc:sldMk cId="0" sldId="260"/>
            <ac:spMk id="17" creationId="{00000000-0000-0000-0000-000000000000}"/>
          </ac:spMkLst>
        </pc:spChg>
        <pc:spChg chg="mod">
          <ac:chgData name="唐 麗麗" userId="f55fa60da7708689" providerId="LiveId" clId="{06297980-858F-4BE4-BC89-0A8F290A5ACE}" dt="2022-03-10T07:42:39.493" v="18" actId="2711"/>
          <ac:spMkLst>
            <pc:docMk/>
            <pc:sldMk cId="0" sldId="260"/>
            <ac:spMk id="18" creationId="{00000000-0000-0000-0000-000000000000}"/>
          </ac:spMkLst>
        </pc:spChg>
        <pc:spChg chg="mod">
          <ac:chgData name="唐 麗麗" userId="f55fa60da7708689" providerId="LiveId" clId="{06297980-858F-4BE4-BC89-0A8F290A5ACE}" dt="2022-03-10T07:42:54.932" v="23" actId="1076"/>
          <ac:spMkLst>
            <pc:docMk/>
            <pc:sldMk cId="0" sldId="260"/>
            <ac:spMk id="19" creationId="{D85F96A8-45DB-6947-B5D3-587FD5F25ACB}"/>
          </ac:spMkLst>
        </pc:spChg>
        <pc:spChg chg="mod">
          <ac:chgData name="唐 麗麗" userId="f55fa60da7708689" providerId="LiveId" clId="{06297980-858F-4BE4-BC89-0A8F290A5ACE}" dt="2022-03-10T07:44:23.111" v="49" actId="1076"/>
          <ac:spMkLst>
            <pc:docMk/>
            <pc:sldMk cId="0" sldId="260"/>
            <ac:spMk id="20" creationId="{82D7ADC0-8724-9B4A-B1B7-CD5286A55873}"/>
          </ac:spMkLst>
        </pc:spChg>
        <pc:spChg chg="mod">
          <ac:chgData name="唐 麗麗" userId="f55fa60da7708689" providerId="LiveId" clId="{06297980-858F-4BE4-BC89-0A8F290A5ACE}" dt="2022-03-10T07:44:16.493" v="47" actId="1076"/>
          <ac:spMkLst>
            <pc:docMk/>
            <pc:sldMk cId="0" sldId="260"/>
            <ac:spMk id="21" creationId="{FD973C7E-F8A3-2645-BE42-8B02C51BEBE9}"/>
          </ac:spMkLst>
        </pc:spChg>
        <pc:spChg chg="mod">
          <ac:chgData name="唐 麗麗" userId="f55fa60da7708689" providerId="LiveId" clId="{06297980-858F-4BE4-BC89-0A8F290A5ACE}" dt="2022-03-10T07:42:39.493" v="18" actId="2711"/>
          <ac:spMkLst>
            <pc:docMk/>
            <pc:sldMk cId="0" sldId="260"/>
            <ac:spMk id="22" creationId="{C3B003BD-3F9F-3E4E-BE01-861B89E96CA7}"/>
          </ac:spMkLst>
        </pc:spChg>
        <pc:spChg chg="mod">
          <ac:chgData name="唐 麗麗" userId="f55fa60da7708689" providerId="LiveId" clId="{06297980-858F-4BE4-BC89-0A8F290A5ACE}" dt="2022-03-10T07:42:39.493" v="18" actId="2711"/>
          <ac:spMkLst>
            <pc:docMk/>
            <pc:sldMk cId="0" sldId="260"/>
            <ac:spMk id="23" creationId="{1D458E5C-3536-3846-973C-25B1FA85242B}"/>
          </ac:spMkLst>
        </pc:spChg>
        <pc:spChg chg="mod">
          <ac:chgData name="唐 麗麗" userId="f55fa60da7708689" providerId="LiveId" clId="{06297980-858F-4BE4-BC89-0A8F290A5ACE}" dt="2022-03-10T07:45:12.167" v="63" actId="404"/>
          <ac:spMkLst>
            <pc:docMk/>
            <pc:sldMk cId="0" sldId="260"/>
            <ac:spMk id="24" creationId="{2460E5CE-7432-E74D-BE52-DED87962EFB7}"/>
          </ac:spMkLst>
        </pc:spChg>
        <pc:spChg chg="mod">
          <ac:chgData name="唐 麗麗" userId="f55fa60da7708689" providerId="LiveId" clId="{06297980-858F-4BE4-BC89-0A8F290A5ACE}" dt="2022-03-10T07:44:46.304" v="56" actId="14100"/>
          <ac:spMkLst>
            <pc:docMk/>
            <pc:sldMk cId="0" sldId="260"/>
            <ac:spMk id="25" creationId="{5CCD37BF-9DBF-394F-951F-C91044A2B359}"/>
          </ac:spMkLst>
        </pc:spChg>
        <pc:spChg chg="mod">
          <ac:chgData name="唐 麗麗" userId="f55fa60da7708689" providerId="LiveId" clId="{06297980-858F-4BE4-BC89-0A8F290A5ACE}" dt="2022-03-10T07:45:32.431" v="67" actId="1076"/>
          <ac:spMkLst>
            <pc:docMk/>
            <pc:sldMk cId="0" sldId="260"/>
            <ac:spMk id="27" creationId="{DBB5035C-71CF-7544-AE4E-0D024F5102B2}"/>
          </ac:spMkLst>
        </pc:spChg>
        <pc:spChg chg="mod">
          <ac:chgData name="唐 麗麗" userId="f55fa60da7708689" providerId="LiveId" clId="{06297980-858F-4BE4-BC89-0A8F290A5ACE}" dt="2022-03-10T07:43:41.966" v="39" actId="1076"/>
          <ac:spMkLst>
            <pc:docMk/>
            <pc:sldMk cId="0" sldId="260"/>
            <ac:spMk id="28" creationId="{B8E6F0D2-6DA9-9A4D-990A-585919F79A8F}"/>
          </ac:spMkLst>
        </pc:spChg>
        <pc:spChg chg="mod">
          <ac:chgData name="唐 麗麗" userId="f55fa60da7708689" providerId="LiveId" clId="{06297980-858F-4BE4-BC89-0A8F290A5ACE}" dt="2022-03-10T07:43:06.790" v="27" actId="1076"/>
          <ac:spMkLst>
            <pc:docMk/>
            <pc:sldMk cId="0" sldId="260"/>
            <ac:spMk id="29" creationId="{3EFE5460-E3A2-FC49-B0B6-7EBC0B84D628}"/>
          </ac:spMkLst>
        </pc:spChg>
        <pc:spChg chg="mod">
          <ac:chgData name="唐 麗麗" userId="f55fa60da7708689" providerId="LiveId" clId="{06297980-858F-4BE4-BC89-0A8F290A5ACE}" dt="2022-03-10T07:42:39.493" v="18" actId="2711"/>
          <ac:spMkLst>
            <pc:docMk/>
            <pc:sldMk cId="0" sldId="260"/>
            <ac:spMk id="30" creationId="{706BAFD6-EE88-AF44-A4DF-9A9FAC8574C2}"/>
          </ac:spMkLst>
        </pc:spChg>
        <pc:spChg chg="mod">
          <ac:chgData name="唐 麗麗" userId="f55fa60da7708689" providerId="LiveId" clId="{06297980-858F-4BE4-BC89-0A8F290A5ACE}" dt="2022-03-10T07:42:39.493" v="18" actId="2711"/>
          <ac:spMkLst>
            <pc:docMk/>
            <pc:sldMk cId="0" sldId="260"/>
            <ac:spMk id="31" creationId="{DD723231-5405-7542-8272-46D433ABBF6C}"/>
          </ac:spMkLst>
        </pc:spChg>
        <pc:spChg chg="mod">
          <ac:chgData name="唐 麗麗" userId="f55fa60da7708689" providerId="LiveId" clId="{06297980-858F-4BE4-BC89-0A8F290A5ACE}" dt="2022-03-10T07:43:14.321" v="28" actId="14100"/>
          <ac:spMkLst>
            <pc:docMk/>
            <pc:sldMk cId="0" sldId="260"/>
            <ac:spMk id="32" creationId="{DA936D7B-EC48-E249-9FC3-75DCAABF547A}"/>
          </ac:spMkLst>
        </pc:spChg>
        <pc:spChg chg="mod">
          <ac:chgData name="唐 麗麗" userId="f55fa60da7708689" providerId="LiveId" clId="{06297980-858F-4BE4-BC89-0A8F290A5ACE}" dt="2022-03-10T07:43:16.629" v="29" actId="14100"/>
          <ac:spMkLst>
            <pc:docMk/>
            <pc:sldMk cId="0" sldId="260"/>
            <ac:spMk id="33" creationId="{71F1F63C-4629-824E-92A4-3E25965C9B34}"/>
          </ac:spMkLst>
        </pc:spChg>
        <pc:spChg chg="mod">
          <ac:chgData name="唐 麗麗" userId="f55fa60da7708689" providerId="LiveId" clId="{06297980-858F-4BE4-BC89-0A8F290A5ACE}" dt="2022-03-10T07:43:46.029" v="40" actId="1076"/>
          <ac:spMkLst>
            <pc:docMk/>
            <pc:sldMk cId="0" sldId="260"/>
            <ac:spMk id="34" creationId="{F1FF40C3-FCAB-D747-80CF-49026A901103}"/>
          </ac:spMkLst>
        </pc:spChg>
        <pc:spChg chg="mod">
          <ac:chgData name="唐 麗麗" userId="f55fa60da7708689" providerId="LiveId" clId="{06297980-858F-4BE4-BC89-0A8F290A5ACE}" dt="2022-03-10T07:44:06.852" v="44" actId="14100"/>
          <ac:spMkLst>
            <pc:docMk/>
            <pc:sldMk cId="0" sldId="260"/>
            <ac:spMk id="35" creationId="{34453545-338E-7047-821F-1A9853C10BCE}"/>
          </ac:spMkLst>
        </pc:spChg>
        <pc:spChg chg="mod">
          <ac:chgData name="唐 麗麗" userId="f55fa60da7708689" providerId="LiveId" clId="{06297980-858F-4BE4-BC89-0A8F290A5ACE}" dt="2022-03-10T07:43:49.122" v="41" actId="1076"/>
          <ac:spMkLst>
            <pc:docMk/>
            <pc:sldMk cId="0" sldId="260"/>
            <ac:spMk id="36" creationId="{1499338A-1738-7C40-9ABE-CF2218A9E6B8}"/>
          </ac:spMkLst>
        </pc:spChg>
        <pc:spChg chg="mod">
          <ac:chgData name="唐 麗麗" userId="f55fa60da7708689" providerId="LiveId" clId="{06297980-858F-4BE4-BC89-0A8F290A5ACE}" dt="2022-03-10T07:43:57.157" v="43" actId="14100"/>
          <ac:spMkLst>
            <pc:docMk/>
            <pc:sldMk cId="0" sldId="260"/>
            <ac:spMk id="37" creationId="{72D444E7-C447-DB4E-BDD7-BFA0E73E06EE}"/>
          </ac:spMkLst>
        </pc:spChg>
        <pc:spChg chg="mod">
          <ac:chgData name="唐 麗麗" userId="f55fa60da7708689" providerId="LiveId" clId="{06297980-858F-4BE4-BC89-0A8F290A5ACE}" dt="2022-03-10T07:42:39.493" v="18" actId="2711"/>
          <ac:spMkLst>
            <pc:docMk/>
            <pc:sldMk cId="0" sldId="260"/>
            <ac:spMk id="38" creationId="{48FEC9E3-9AFA-8443-A9F9-F045DDE320B9}"/>
          </ac:spMkLst>
        </pc:spChg>
        <pc:spChg chg="mod">
          <ac:chgData name="唐 麗麗" userId="f55fa60da7708689" providerId="LiveId" clId="{06297980-858F-4BE4-BC89-0A8F290A5ACE}" dt="2022-03-10T07:44:09.897" v="45" actId="1076"/>
          <ac:spMkLst>
            <pc:docMk/>
            <pc:sldMk cId="0" sldId="260"/>
            <ac:spMk id="39" creationId="{AD5145CC-C55D-5A4B-978A-C05463034D81}"/>
          </ac:spMkLst>
        </pc:spChg>
        <pc:spChg chg="mod">
          <ac:chgData name="唐 麗麗" userId="f55fa60da7708689" providerId="LiveId" clId="{06297980-858F-4BE4-BC89-0A8F290A5ACE}" dt="2022-03-10T07:46:00.391" v="73" actId="1076"/>
          <ac:spMkLst>
            <pc:docMk/>
            <pc:sldMk cId="0" sldId="260"/>
            <ac:spMk id="40" creationId="{16B5C306-CC5E-8A49-A523-2FE9221F6226}"/>
          </ac:spMkLst>
        </pc:spChg>
        <pc:spChg chg="mod">
          <ac:chgData name="唐 麗麗" userId="f55fa60da7708689" providerId="LiveId" clId="{06297980-858F-4BE4-BC89-0A8F290A5ACE}" dt="2022-03-10T07:42:39.493" v="18" actId="2711"/>
          <ac:spMkLst>
            <pc:docMk/>
            <pc:sldMk cId="0" sldId="260"/>
            <ac:spMk id="41" creationId="{0C4D218E-31B7-E149-ADC6-60BDE933E4F0}"/>
          </ac:spMkLst>
        </pc:spChg>
        <pc:spChg chg="mod">
          <ac:chgData name="唐 麗麗" userId="f55fa60da7708689" providerId="LiveId" clId="{06297980-858F-4BE4-BC89-0A8F290A5ACE}" dt="2022-03-10T07:45:57.715" v="72" actId="1076"/>
          <ac:spMkLst>
            <pc:docMk/>
            <pc:sldMk cId="0" sldId="260"/>
            <ac:spMk id="42" creationId="{928A3321-BBFF-7A4D-BC3F-7D5CB84D59C8}"/>
          </ac:spMkLst>
        </pc:spChg>
        <pc:spChg chg="mod">
          <ac:chgData name="唐 麗麗" userId="f55fa60da7708689" providerId="LiveId" clId="{06297980-858F-4BE4-BC89-0A8F290A5ACE}" dt="2022-03-10T07:46:03.680" v="74" actId="1076"/>
          <ac:spMkLst>
            <pc:docMk/>
            <pc:sldMk cId="0" sldId="260"/>
            <ac:spMk id="43" creationId="{2F09E25F-A619-6E4F-B1C5-F98F82E9A28B}"/>
          </ac:spMkLst>
        </pc:spChg>
        <pc:spChg chg="mod">
          <ac:chgData name="唐 麗麗" userId="f55fa60da7708689" providerId="LiveId" clId="{06297980-858F-4BE4-BC89-0A8F290A5ACE}" dt="2022-03-10T07:45:02.221" v="61" actId="1076"/>
          <ac:spMkLst>
            <pc:docMk/>
            <pc:sldMk cId="0" sldId="260"/>
            <ac:spMk id="44" creationId="{934E7787-CDCF-584B-B493-AE9356DD708E}"/>
          </ac:spMkLst>
        </pc:spChg>
        <pc:spChg chg="mod">
          <ac:chgData name="唐 麗麗" userId="f55fa60da7708689" providerId="LiveId" clId="{06297980-858F-4BE4-BC89-0A8F290A5ACE}" dt="2022-03-10T07:45:20.911" v="64" actId="404"/>
          <ac:spMkLst>
            <pc:docMk/>
            <pc:sldMk cId="0" sldId="260"/>
            <ac:spMk id="45" creationId="{60708706-F120-1C42-9987-51163A21AE51}"/>
          </ac:spMkLst>
        </pc:spChg>
        <pc:spChg chg="mod">
          <ac:chgData name="唐 麗麗" userId="f55fa60da7708689" providerId="LiveId" clId="{06297980-858F-4BE4-BC89-0A8F290A5ACE}" dt="2022-03-10T07:45:36.224" v="68" actId="1076"/>
          <ac:spMkLst>
            <pc:docMk/>
            <pc:sldMk cId="0" sldId="260"/>
            <ac:spMk id="46" creationId="{C4AF9AD9-54D6-9947-9201-F45B574A7BEB}"/>
          </ac:spMkLst>
        </pc:spChg>
        <pc:spChg chg="mod">
          <ac:chgData name="唐 麗麗" userId="f55fa60da7708689" providerId="LiveId" clId="{06297980-858F-4BE4-BC89-0A8F290A5ACE}" dt="2022-03-10T07:45:29.718" v="66" actId="1076"/>
          <ac:spMkLst>
            <pc:docMk/>
            <pc:sldMk cId="0" sldId="260"/>
            <ac:spMk id="47" creationId="{889D00B0-16D3-B640-928F-3F914DB5BE72}"/>
          </ac:spMkLst>
        </pc:spChg>
        <pc:spChg chg="mod">
          <ac:chgData name="唐 麗麗" userId="f55fa60da7708689" providerId="LiveId" clId="{06297980-858F-4BE4-BC89-0A8F290A5ACE}" dt="2022-03-10T07:44:41.640" v="54" actId="14100"/>
          <ac:spMkLst>
            <pc:docMk/>
            <pc:sldMk cId="0" sldId="260"/>
            <ac:spMk id="48" creationId="{745B9971-67EB-B84A-AED0-2543DF330809}"/>
          </ac:spMkLst>
        </pc:spChg>
        <pc:spChg chg="mod">
          <ac:chgData name="唐 麗麗" userId="f55fa60da7708689" providerId="LiveId" clId="{06297980-858F-4BE4-BC89-0A8F290A5ACE}" dt="2022-03-10T07:45:07.976" v="62" actId="404"/>
          <ac:spMkLst>
            <pc:docMk/>
            <pc:sldMk cId="0" sldId="260"/>
            <ac:spMk id="49" creationId="{8D593D21-FA8A-3540-A1AE-B193BA4887C5}"/>
          </ac:spMkLst>
        </pc:spChg>
        <pc:spChg chg="mod">
          <ac:chgData name="唐 麗麗" userId="f55fa60da7708689" providerId="LiveId" clId="{06297980-858F-4BE4-BC89-0A8F290A5ACE}" dt="2022-03-10T07:45:07.976" v="62" actId="404"/>
          <ac:spMkLst>
            <pc:docMk/>
            <pc:sldMk cId="0" sldId="260"/>
            <ac:spMk id="50" creationId="{1BA0EACF-A883-2740-8693-2E3F72120115}"/>
          </ac:spMkLst>
        </pc:spChg>
        <pc:spChg chg="add del mod">
          <ac:chgData name="唐 麗麗" userId="f55fa60da7708689" providerId="LiveId" clId="{06297980-858F-4BE4-BC89-0A8F290A5ACE}" dt="2022-03-10T07:44:31.097" v="52" actId="478"/>
          <ac:spMkLst>
            <pc:docMk/>
            <pc:sldMk cId="0" sldId="260"/>
            <ac:spMk id="51" creationId="{3CF0B355-CF9A-4EC9-B338-92707FA0F954}"/>
          </ac:spMkLst>
        </pc:spChg>
        <pc:grpChg chg="mod">
          <ac:chgData name="唐 麗麗" userId="f55fa60da7708689" providerId="LiveId" clId="{06297980-858F-4BE4-BC89-0A8F290A5ACE}" dt="2022-03-10T07:43:33.933" v="36" actId="1076"/>
          <ac:grpSpMkLst>
            <pc:docMk/>
            <pc:sldMk cId="0" sldId="260"/>
            <ac:grpSpMk id="7" creationId="{00000000-0000-0000-0000-000000000000}"/>
          </ac:grpSpMkLst>
        </pc:grpChg>
        <pc:graphicFrameChg chg="modGraphic">
          <ac:chgData name="唐 麗麗" userId="f55fa60da7708689" providerId="LiveId" clId="{06297980-858F-4BE4-BC89-0A8F290A5ACE}" dt="2022-03-10T07:44:38.501" v="53" actId="14100"/>
          <ac:graphicFrameMkLst>
            <pc:docMk/>
            <pc:sldMk cId="0" sldId="260"/>
            <ac:graphicFrameMk id="12" creationId="{00000000-0000-0000-0000-000000000000}"/>
          </ac:graphicFrameMkLst>
        </pc:graphicFrameChg>
      </pc:sldChg>
      <pc:sldChg chg="addSp modSp mod">
        <pc:chgData name="唐 麗麗" userId="f55fa60da7708689" providerId="LiveId" clId="{06297980-858F-4BE4-BC89-0A8F290A5ACE}" dt="2022-03-10T07:47:26.988" v="108" actId="404"/>
        <pc:sldMkLst>
          <pc:docMk/>
          <pc:sldMk cId="0" sldId="262"/>
        </pc:sldMkLst>
        <pc:spChg chg="mod">
          <ac:chgData name="唐 麗麗" userId="f55fa60da7708689" providerId="LiveId" clId="{06297980-858F-4BE4-BC89-0A8F290A5ACE}" dt="2022-03-10T07:46:22.528" v="77" actId="404"/>
          <ac:spMkLst>
            <pc:docMk/>
            <pc:sldMk cId="0" sldId="262"/>
            <ac:spMk id="2" creationId="{00000000-0000-0000-0000-000000000000}"/>
          </ac:spMkLst>
        </pc:spChg>
        <pc:spChg chg="mod">
          <ac:chgData name="唐 麗麗" userId="f55fa60da7708689" providerId="LiveId" clId="{06297980-858F-4BE4-BC89-0A8F290A5ACE}" dt="2022-03-10T07:46:22.528" v="77" actId="404"/>
          <ac:spMkLst>
            <pc:docMk/>
            <pc:sldMk cId="0" sldId="262"/>
            <ac:spMk id="4" creationId="{00000000-0000-0000-0000-000000000000}"/>
          </ac:spMkLst>
        </pc:spChg>
        <pc:spChg chg="mod">
          <ac:chgData name="唐 麗麗" userId="f55fa60da7708689" providerId="LiveId" clId="{06297980-858F-4BE4-BC89-0A8F290A5ACE}" dt="2022-03-10T07:46:22.528" v="77" actId="404"/>
          <ac:spMkLst>
            <pc:docMk/>
            <pc:sldMk cId="0" sldId="262"/>
            <ac:spMk id="5" creationId="{00000000-0000-0000-0000-000000000000}"/>
          </ac:spMkLst>
        </pc:spChg>
        <pc:spChg chg="mod">
          <ac:chgData name="唐 麗麗" userId="f55fa60da7708689" providerId="LiveId" clId="{06297980-858F-4BE4-BC89-0A8F290A5ACE}" dt="2022-03-10T07:46:22.528" v="77" actId="404"/>
          <ac:spMkLst>
            <pc:docMk/>
            <pc:sldMk cId="0" sldId="262"/>
            <ac:spMk id="6" creationId="{00000000-0000-0000-0000-000000000000}"/>
          </ac:spMkLst>
        </pc:spChg>
        <pc:spChg chg="mod">
          <ac:chgData name="唐 麗麗" userId="f55fa60da7708689" providerId="LiveId" clId="{06297980-858F-4BE4-BC89-0A8F290A5ACE}" dt="2022-03-10T07:46:22.528" v="77" actId="404"/>
          <ac:spMkLst>
            <pc:docMk/>
            <pc:sldMk cId="0" sldId="262"/>
            <ac:spMk id="7" creationId="{00000000-0000-0000-0000-000000000000}"/>
          </ac:spMkLst>
        </pc:spChg>
        <pc:spChg chg="mod">
          <ac:chgData name="唐 麗麗" userId="f55fa60da7708689" providerId="LiveId" clId="{06297980-858F-4BE4-BC89-0A8F290A5ACE}" dt="2022-03-10T07:46:22.528" v="77" actId="404"/>
          <ac:spMkLst>
            <pc:docMk/>
            <pc:sldMk cId="0" sldId="262"/>
            <ac:spMk id="8" creationId="{00000000-0000-0000-0000-000000000000}"/>
          </ac:spMkLst>
        </pc:spChg>
        <pc:spChg chg="mod">
          <ac:chgData name="唐 麗麗" userId="f55fa60da7708689" providerId="LiveId" clId="{06297980-858F-4BE4-BC89-0A8F290A5ACE}" dt="2022-03-10T07:46:22.528" v="77" actId="404"/>
          <ac:spMkLst>
            <pc:docMk/>
            <pc:sldMk cId="0" sldId="262"/>
            <ac:spMk id="9" creationId="{00000000-0000-0000-0000-000000000000}"/>
          </ac:spMkLst>
        </pc:spChg>
        <pc:spChg chg="mod">
          <ac:chgData name="唐 麗麗" userId="f55fa60da7708689" providerId="LiveId" clId="{06297980-858F-4BE4-BC89-0A8F290A5ACE}" dt="2022-03-10T07:46:22.528" v="77" actId="404"/>
          <ac:spMkLst>
            <pc:docMk/>
            <pc:sldMk cId="0" sldId="262"/>
            <ac:spMk id="10" creationId="{00000000-0000-0000-0000-000000000000}"/>
          </ac:spMkLst>
        </pc:spChg>
        <pc:spChg chg="mod">
          <ac:chgData name="唐 麗麗" userId="f55fa60da7708689" providerId="LiveId" clId="{06297980-858F-4BE4-BC89-0A8F290A5ACE}" dt="2022-03-10T07:46:22.528" v="77" actId="404"/>
          <ac:spMkLst>
            <pc:docMk/>
            <pc:sldMk cId="0" sldId="262"/>
            <ac:spMk id="11" creationId="{00000000-0000-0000-0000-000000000000}"/>
          </ac:spMkLst>
        </pc:spChg>
        <pc:spChg chg="mod">
          <ac:chgData name="唐 麗麗" userId="f55fa60da7708689" providerId="LiveId" clId="{06297980-858F-4BE4-BC89-0A8F290A5ACE}" dt="2022-03-10T07:46:22.528" v="77" actId="404"/>
          <ac:spMkLst>
            <pc:docMk/>
            <pc:sldMk cId="0" sldId="262"/>
            <ac:spMk id="12" creationId="{00000000-0000-0000-0000-000000000000}"/>
          </ac:spMkLst>
        </pc:spChg>
        <pc:spChg chg="mod">
          <ac:chgData name="唐 麗麗" userId="f55fa60da7708689" providerId="LiveId" clId="{06297980-858F-4BE4-BC89-0A8F290A5ACE}" dt="2022-03-10T07:46:22.528" v="77" actId="404"/>
          <ac:spMkLst>
            <pc:docMk/>
            <pc:sldMk cId="0" sldId="262"/>
            <ac:spMk id="13" creationId="{00000000-0000-0000-0000-000000000000}"/>
          </ac:spMkLst>
        </pc:spChg>
        <pc:spChg chg="mod">
          <ac:chgData name="唐 麗麗" userId="f55fa60da7708689" providerId="LiveId" clId="{06297980-858F-4BE4-BC89-0A8F290A5ACE}" dt="2022-03-10T07:46:22.528" v="77" actId="404"/>
          <ac:spMkLst>
            <pc:docMk/>
            <pc:sldMk cId="0" sldId="262"/>
            <ac:spMk id="15" creationId="{00000000-0000-0000-0000-000000000000}"/>
          </ac:spMkLst>
        </pc:spChg>
        <pc:spChg chg="mod">
          <ac:chgData name="唐 麗麗" userId="f55fa60da7708689" providerId="LiveId" clId="{06297980-858F-4BE4-BC89-0A8F290A5ACE}" dt="2022-03-10T07:46:22.528" v="77" actId="404"/>
          <ac:spMkLst>
            <pc:docMk/>
            <pc:sldMk cId="0" sldId="262"/>
            <ac:spMk id="16" creationId="{00000000-0000-0000-0000-000000000000}"/>
          </ac:spMkLst>
        </pc:spChg>
        <pc:spChg chg="mod">
          <ac:chgData name="唐 麗麗" userId="f55fa60da7708689" providerId="LiveId" clId="{06297980-858F-4BE4-BC89-0A8F290A5ACE}" dt="2022-03-10T07:46:22.528" v="77" actId="404"/>
          <ac:spMkLst>
            <pc:docMk/>
            <pc:sldMk cId="0" sldId="262"/>
            <ac:spMk id="18" creationId="{00000000-0000-0000-0000-000000000000}"/>
          </ac:spMkLst>
        </pc:spChg>
        <pc:spChg chg="mod">
          <ac:chgData name="唐 麗麗" userId="f55fa60da7708689" providerId="LiveId" clId="{06297980-858F-4BE4-BC89-0A8F290A5ACE}" dt="2022-03-10T07:46:22.528" v="77" actId="404"/>
          <ac:spMkLst>
            <pc:docMk/>
            <pc:sldMk cId="0" sldId="262"/>
            <ac:spMk id="19" creationId="{00000000-0000-0000-0000-000000000000}"/>
          </ac:spMkLst>
        </pc:spChg>
        <pc:spChg chg="mod">
          <ac:chgData name="唐 麗麗" userId="f55fa60da7708689" providerId="LiveId" clId="{06297980-858F-4BE4-BC89-0A8F290A5ACE}" dt="2022-03-10T07:46:22.528" v="77" actId="404"/>
          <ac:spMkLst>
            <pc:docMk/>
            <pc:sldMk cId="0" sldId="262"/>
            <ac:spMk id="21" creationId="{00000000-0000-0000-0000-000000000000}"/>
          </ac:spMkLst>
        </pc:spChg>
        <pc:spChg chg="mod">
          <ac:chgData name="唐 麗麗" userId="f55fa60da7708689" providerId="LiveId" clId="{06297980-858F-4BE4-BC89-0A8F290A5ACE}" dt="2022-03-10T07:46:22.528" v="77" actId="404"/>
          <ac:spMkLst>
            <pc:docMk/>
            <pc:sldMk cId="0" sldId="262"/>
            <ac:spMk id="22" creationId="{00000000-0000-0000-0000-000000000000}"/>
          </ac:spMkLst>
        </pc:spChg>
        <pc:spChg chg="mod">
          <ac:chgData name="唐 麗麗" userId="f55fa60da7708689" providerId="LiveId" clId="{06297980-858F-4BE4-BC89-0A8F290A5ACE}" dt="2022-03-10T07:47:26.988" v="108" actId="404"/>
          <ac:spMkLst>
            <pc:docMk/>
            <pc:sldMk cId="0" sldId="262"/>
            <ac:spMk id="23" creationId="{77965316-8F53-6349-B932-2DDA671FA1BA}"/>
          </ac:spMkLst>
        </pc:spChg>
        <pc:spChg chg="mod">
          <ac:chgData name="唐 麗麗" userId="f55fa60da7708689" providerId="LiveId" clId="{06297980-858F-4BE4-BC89-0A8F290A5ACE}" dt="2022-03-10T07:46:22.528" v="77" actId="404"/>
          <ac:spMkLst>
            <pc:docMk/>
            <pc:sldMk cId="0" sldId="262"/>
            <ac:spMk id="24" creationId="{6493E363-66FB-D74A-86A0-C0A209774F13}"/>
          </ac:spMkLst>
        </pc:spChg>
        <pc:spChg chg="mod">
          <ac:chgData name="唐 麗麗" userId="f55fa60da7708689" providerId="LiveId" clId="{06297980-858F-4BE4-BC89-0A8F290A5ACE}" dt="2022-03-10T07:46:22.528" v="77" actId="404"/>
          <ac:spMkLst>
            <pc:docMk/>
            <pc:sldMk cId="0" sldId="262"/>
            <ac:spMk id="25" creationId="{C70E842F-A3FF-2546-BEA2-2F7B9DC1936A}"/>
          </ac:spMkLst>
        </pc:spChg>
        <pc:spChg chg="mod">
          <ac:chgData name="唐 麗麗" userId="f55fa60da7708689" providerId="LiveId" clId="{06297980-858F-4BE4-BC89-0A8F290A5ACE}" dt="2022-03-10T07:46:22.528" v="77" actId="404"/>
          <ac:spMkLst>
            <pc:docMk/>
            <pc:sldMk cId="0" sldId="262"/>
            <ac:spMk id="26" creationId="{741CD53B-3C82-7846-BEF4-FB0FC58DAD80}"/>
          </ac:spMkLst>
        </pc:spChg>
        <pc:spChg chg="mod">
          <ac:chgData name="唐 麗麗" userId="f55fa60da7708689" providerId="LiveId" clId="{06297980-858F-4BE4-BC89-0A8F290A5ACE}" dt="2022-03-10T07:46:42.887" v="80" actId="1076"/>
          <ac:spMkLst>
            <pc:docMk/>
            <pc:sldMk cId="0" sldId="262"/>
            <ac:spMk id="27" creationId="{67B83858-26A6-B54A-810A-92A9BD163E94}"/>
          </ac:spMkLst>
        </pc:spChg>
        <pc:spChg chg="mod">
          <ac:chgData name="唐 麗麗" userId="f55fa60da7708689" providerId="LiveId" clId="{06297980-858F-4BE4-BC89-0A8F290A5ACE}" dt="2022-03-10T07:46:45.524" v="81" actId="14100"/>
          <ac:spMkLst>
            <pc:docMk/>
            <pc:sldMk cId="0" sldId="262"/>
            <ac:spMk id="28" creationId="{42592571-ECFF-D84C-8FC6-B877E3DA23D9}"/>
          </ac:spMkLst>
        </pc:spChg>
        <pc:spChg chg="mod">
          <ac:chgData name="唐 麗麗" userId="f55fa60da7708689" providerId="LiveId" clId="{06297980-858F-4BE4-BC89-0A8F290A5ACE}" dt="2022-03-10T07:46:22.528" v="77" actId="404"/>
          <ac:spMkLst>
            <pc:docMk/>
            <pc:sldMk cId="0" sldId="262"/>
            <ac:spMk id="29" creationId="{2D0A2914-C46D-254D-AE90-6FE1A415849E}"/>
          </ac:spMkLst>
        </pc:spChg>
        <pc:spChg chg="mod">
          <ac:chgData name="唐 麗麗" userId="f55fa60da7708689" providerId="LiveId" clId="{06297980-858F-4BE4-BC89-0A8F290A5ACE}" dt="2022-03-10T07:46:22.528" v="77" actId="404"/>
          <ac:spMkLst>
            <pc:docMk/>
            <pc:sldMk cId="0" sldId="262"/>
            <ac:spMk id="30" creationId="{7DE6344A-031D-A54E-8926-91D5366FF30F}"/>
          </ac:spMkLst>
        </pc:spChg>
        <pc:spChg chg="mod">
          <ac:chgData name="唐 麗麗" userId="f55fa60da7708689" providerId="LiveId" clId="{06297980-858F-4BE4-BC89-0A8F290A5ACE}" dt="2022-03-10T07:46:22.528" v="77" actId="404"/>
          <ac:spMkLst>
            <pc:docMk/>
            <pc:sldMk cId="0" sldId="262"/>
            <ac:spMk id="31" creationId="{A171814A-6719-2642-A8B6-B0F5990C342A}"/>
          </ac:spMkLst>
        </pc:spChg>
        <pc:spChg chg="mod">
          <ac:chgData name="唐 麗麗" userId="f55fa60da7708689" providerId="LiveId" clId="{06297980-858F-4BE4-BC89-0A8F290A5ACE}" dt="2022-03-10T07:46:56.221" v="84" actId="14100"/>
          <ac:spMkLst>
            <pc:docMk/>
            <pc:sldMk cId="0" sldId="262"/>
            <ac:spMk id="32" creationId="{ED23D7E8-C96E-7B45-959E-C82CF4A0471C}"/>
          </ac:spMkLst>
        </pc:spChg>
        <pc:spChg chg="mod">
          <ac:chgData name="唐 麗麗" userId="f55fa60da7708689" providerId="LiveId" clId="{06297980-858F-4BE4-BC89-0A8F290A5ACE}" dt="2022-03-10T07:46:22.528" v="77" actId="404"/>
          <ac:spMkLst>
            <pc:docMk/>
            <pc:sldMk cId="0" sldId="262"/>
            <ac:spMk id="33" creationId="{83CCD49C-629C-434D-BB4C-FA8E1DC53E99}"/>
          </ac:spMkLst>
        </pc:spChg>
        <pc:spChg chg="mod">
          <ac:chgData name="唐 麗麗" userId="f55fa60da7708689" providerId="LiveId" clId="{06297980-858F-4BE4-BC89-0A8F290A5ACE}" dt="2022-03-10T07:46:22.528" v="77" actId="404"/>
          <ac:spMkLst>
            <pc:docMk/>
            <pc:sldMk cId="0" sldId="262"/>
            <ac:spMk id="34" creationId="{B78EF2AF-EF60-034C-9ABF-04F3E657A6B5}"/>
          </ac:spMkLst>
        </pc:spChg>
        <pc:spChg chg="mod">
          <ac:chgData name="唐 麗麗" userId="f55fa60da7708689" providerId="LiveId" clId="{06297980-858F-4BE4-BC89-0A8F290A5ACE}" dt="2022-03-10T07:46:58.946" v="85" actId="14100"/>
          <ac:spMkLst>
            <pc:docMk/>
            <pc:sldMk cId="0" sldId="262"/>
            <ac:spMk id="35" creationId="{F9CB5CA4-AC3B-F64C-983C-ECA4AAD2ED17}"/>
          </ac:spMkLst>
        </pc:spChg>
        <pc:spChg chg="mod">
          <ac:chgData name="唐 麗麗" userId="f55fa60da7708689" providerId="LiveId" clId="{06297980-858F-4BE4-BC89-0A8F290A5ACE}" dt="2022-03-10T07:47:18.114" v="105" actId="20577"/>
          <ac:spMkLst>
            <pc:docMk/>
            <pc:sldMk cId="0" sldId="262"/>
            <ac:spMk id="36" creationId="{3C2F52DC-678A-BB43-AD20-F6E237B81A07}"/>
          </ac:spMkLst>
        </pc:spChg>
        <pc:spChg chg="mod">
          <ac:chgData name="唐 麗麗" userId="f55fa60da7708689" providerId="LiveId" clId="{06297980-858F-4BE4-BC89-0A8F290A5ACE}" dt="2022-03-10T07:47:13.237" v="95" actId="1076"/>
          <ac:spMkLst>
            <pc:docMk/>
            <pc:sldMk cId="0" sldId="262"/>
            <ac:spMk id="37" creationId="{A2A5A8BD-6C0F-0D42-A980-A5836FBDAC02}"/>
          </ac:spMkLst>
        </pc:spChg>
        <pc:spChg chg="mod">
          <ac:chgData name="唐 麗麗" userId="f55fa60da7708689" providerId="LiveId" clId="{06297980-858F-4BE4-BC89-0A8F290A5ACE}" dt="2022-03-10T07:46:22.528" v="77" actId="404"/>
          <ac:spMkLst>
            <pc:docMk/>
            <pc:sldMk cId="0" sldId="262"/>
            <ac:spMk id="38" creationId="{833E6E0D-5B5C-6949-A29A-22BE034EC1EF}"/>
          </ac:spMkLst>
        </pc:spChg>
        <pc:spChg chg="mod">
          <ac:chgData name="唐 麗麗" userId="f55fa60da7708689" providerId="LiveId" clId="{06297980-858F-4BE4-BC89-0A8F290A5ACE}" dt="2022-03-10T07:46:33.258" v="78" actId="1076"/>
          <ac:spMkLst>
            <pc:docMk/>
            <pc:sldMk cId="0" sldId="262"/>
            <ac:spMk id="39" creationId="{40482D6F-7FDC-914B-A8CA-ED744F3DA5BF}"/>
          </ac:spMkLst>
        </pc:spChg>
        <pc:spChg chg="mod">
          <ac:chgData name="唐 麗麗" userId="f55fa60da7708689" providerId="LiveId" clId="{06297980-858F-4BE4-BC89-0A8F290A5ACE}" dt="2022-03-10T07:46:22.528" v="77" actId="404"/>
          <ac:spMkLst>
            <pc:docMk/>
            <pc:sldMk cId="0" sldId="262"/>
            <ac:spMk id="40" creationId="{24E84317-DEA3-EE49-AEC2-AE65102A4E83}"/>
          </ac:spMkLst>
        </pc:spChg>
        <pc:spChg chg="mod">
          <ac:chgData name="唐 麗麗" userId="f55fa60da7708689" providerId="LiveId" clId="{06297980-858F-4BE4-BC89-0A8F290A5ACE}" dt="2022-03-10T07:46:38.240" v="79" actId="1076"/>
          <ac:spMkLst>
            <pc:docMk/>
            <pc:sldMk cId="0" sldId="262"/>
            <ac:spMk id="41" creationId="{51365B2F-F839-5A4B-AA0B-95AED2A65A69}"/>
          </ac:spMkLst>
        </pc:spChg>
        <pc:spChg chg="mod">
          <ac:chgData name="唐 麗麗" userId="f55fa60da7708689" providerId="LiveId" clId="{06297980-858F-4BE4-BC89-0A8F290A5ACE}" dt="2022-03-10T07:46:22.528" v="77" actId="404"/>
          <ac:spMkLst>
            <pc:docMk/>
            <pc:sldMk cId="0" sldId="262"/>
            <ac:spMk id="42" creationId="{8228F986-0C7D-F84A-B446-31FB87AC26F2}"/>
          </ac:spMkLst>
        </pc:spChg>
        <pc:spChg chg="mod">
          <ac:chgData name="唐 麗麗" userId="f55fa60da7708689" providerId="LiveId" clId="{06297980-858F-4BE4-BC89-0A8F290A5ACE}" dt="2022-03-10T07:46:22.528" v="77" actId="404"/>
          <ac:spMkLst>
            <pc:docMk/>
            <pc:sldMk cId="0" sldId="262"/>
            <ac:spMk id="43" creationId="{81CBD05B-4A39-0D45-BBB4-3BF3E2491441}"/>
          </ac:spMkLst>
        </pc:spChg>
        <pc:spChg chg="mod">
          <ac:chgData name="唐 麗麗" userId="f55fa60da7708689" providerId="LiveId" clId="{06297980-858F-4BE4-BC89-0A8F290A5ACE}" dt="2022-03-10T07:46:22.528" v="77" actId="404"/>
          <ac:spMkLst>
            <pc:docMk/>
            <pc:sldMk cId="0" sldId="262"/>
            <ac:spMk id="44" creationId="{630F4132-14A4-F24B-AE47-B04AE15A1FE9}"/>
          </ac:spMkLst>
        </pc:spChg>
        <pc:spChg chg="mod">
          <ac:chgData name="唐 麗麗" userId="f55fa60da7708689" providerId="LiveId" clId="{06297980-858F-4BE4-BC89-0A8F290A5ACE}" dt="2022-03-10T07:46:22.528" v="77" actId="404"/>
          <ac:spMkLst>
            <pc:docMk/>
            <pc:sldMk cId="0" sldId="262"/>
            <ac:spMk id="45" creationId="{B9D721C7-779B-5E40-9C3A-090C3950A50A}"/>
          </ac:spMkLst>
        </pc:spChg>
        <pc:spChg chg="mod">
          <ac:chgData name="唐 麗麗" userId="f55fa60da7708689" providerId="LiveId" clId="{06297980-858F-4BE4-BC89-0A8F290A5ACE}" dt="2022-03-10T07:46:52.658" v="83" actId="1076"/>
          <ac:spMkLst>
            <pc:docMk/>
            <pc:sldMk cId="0" sldId="262"/>
            <ac:spMk id="46" creationId="{5459DCF0-DC6F-6D49-A6A9-458E32594D4C}"/>
          </ac:spMkLst>
        </pc:spChg>
        <pc:spChg chg="mod">
          <ac:chgData name="唐 麗麗" userId="f55fa60da7708689" providerId="LiveId" clId="{06297980-858F-4BE4-BC89-0A8F290A5ACE}" dt="2022-03-10T07:46:22.528" v="77" actId="404"/>
          <ac:spMkLst>
            <pc:docMk/>
            <pc:sldMk cId="0" sldId="262"/>
            <ac:spMk id="47" creationId="{C34F8D64-A509-A341-8E7D-CC5CAF0670CF}"/>
          </ac:spMkLst>
        </pc:spChg>
        <pc:spChg chg="mod">
          <ac:chgData name="唐 麗麗" userId="f55fa60da7708689" providerId="LiveId" clId="{06297980-858F-4BE4-BC89-0A8F290A5ACE}" dt="2022-03-10T07:46:22.528" v="77" actId="404"/>
          <ac:spMkLst>
            <pc:docMk/>
            <pc:sldMk cId="0" sldId="262"/>
            <ac:spMk id="48" creationId="{33768476-3C1B-FA4E-8789-BDE3322D0BB5}"/>
          </ac:spMkLst>
        </pc:spChg>
        <pc:spChg chg="mod">
          <ac:chgData name="唐 麗麗" userId="f55fa60da7708689" providerId="LiveId" clId="{06297980-858F-4BE4-BC89-0A8F290A5ACE}" dt="2022-03-10T07:46:22.528" v="77" actId="404"/>
          <ac:spMkLst>
            <pc:docMk/>
            <pc:sldMk cId="0" sldId="262"/>
            <ac:spMk id="49" creationId="{862854E8-D7B3-5A40-8398-03D4DE85EB17}"/>
          </ac:spMkLst>
        </pc:spChg>
        <pc:spChg chg="add mod">
          <ac:chgData name="唐 麗麗" userId="f55fa60da7708689" providerId="LiveId" clId="{06297980-858F-4BE4-BC89-0A8F290A5ACE}" dt="2022-03-10T07:46:22.528" v="77" actId="404"/>
          <ac:spMkLst>
            <pc:docMk/>
            <pc:sldMk cId="0" sldId="262"/>
            <ac:spMk id="54" creationId="{88AEFB43-A852-4C14-A93E-88F46E678A76}"/>
          </ac:spMkLst>
        </pc:spChg>
        <pc:grpChg chg="mod">
          <ac:chgData name="唐 麗麗" userId="f55fa60da7708689" providerId="LiveId" clId="{06297980-858F-4BE4-BC89-0A8F290A5ACE}" dt="2022-03-10T07:46:47.767" v="82" actId="1076"/>
          <ac:grpSpMkLst>
            <pc:docMk/>
            <pc:sldMk cId="0" sldId="262"/>
            <ac:grpSpMk id="20"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pPr rtl="0"/>
            <a:fld id="{76A55638-820B-5B44-92E6-92DE025D1F07}" type="datetimeFigureOut">
              <a:rPr kumimoji="1" lang="ja-JP" altLang="en-US" smtClean="0"/>
              <a:t>2022/4/7</a:t>
            </a:fld>
            <a:endParaRPr kumimoji="1" lang="ja-JP" altLang="en-US"/>
          </a:p>
        </p:txBody>
      </p:sp>
      <p:sp>
        <p:nvSpPr>
          <p:cNvPr id="4" name="スライド イメージ プレースホルダー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rtl="0"/>
            <a:r>
              <a:rPr lang="es"/>
              <a:t>マスター テキストの書式設定</a:t>
            </a:r>
          </a:p>
          <a:p>
            <a:pPr lvl="1" rtl="0"/>
            <a:r>
              <a:rPr lang="es"/>
              <a:t>第 2 レベル</a:t>
            </a:r>
          </a:p>
          <a:p>
            <a:pPr lvl="2" rtl="0"/>
            <a:r>
              <a:rPr lang="es"/>
              <a:t>第 3 レベル</a:t>
            </a:r>
          </a:p>
          <a:p>
            <a:pPr lvl="3" rtl="0"/>
            <a:r>
              <a:rPr lang="es"/>
              <a:t>第 4 レベル</a:t>
            </a:r>
          </a:p>
          <a:p>
            <a:pPr lvl="4" rtl="0"/>
            <a:r>
              <a:rPr lang="es"/>
              <a:t>第 5 レベル</a:t>
            </a:r>
          </a:p>
        </p:txBody>
      </p:sp>
      <p:sp>
        <p:nvSpPr>
          <p:cNvPr id="6" name="フッター プレースホルダー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pPr rtl="0"/>
            <a:fld id="{EC9A31C6-52EB-2F42-BAEA-0A07B6EC6CFC}" type="slidenum">
              <a:rPr kumimoji="1" lang="ja-JP" altLang="en-US" smtClean="0"/>
              <a:t>‹#›</a:t>
            </a:fld>
            <a:endParaRPr kumimoji="1" lang="ja-JP" altLang="en-US"/>
          </a:p>
        </p:txBody>
      </p:sp>
    </p:spTree>
    <p:extLst>
      <p:ext uri="{BB962C8B-B14F-4D97-AF65-F5344CB8AC3E}">
        <p14:creationId xmlns:p14="http://schemas.microsoft.com/office/powerpoint/2010/main" val="11701267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th-TH"/>
          </a:p>
        </p:txBody>
      </p:sp>
      <p:sp>
        <p:nvSpPr>
          <p:cNvPr id="4" name="スライド番号プレースホルダー 3"/>
          <p:cNvSpPr>
            <a:spLocks noGrp="1"/>
          </p:cNvSpPr>
          <p:nvPr>
            <p:ph type="sldNum" sz="quarter" idx="5"/>
          </p:nvPr>
        </p:nvSpPr>
        <p:spPr/>
        <p:txBody>
          <a:bodyPr rtlCol="0"/>
          <a:lstStyle/>
          <a:p>
            <a:pPr rtl="0"/>
            <a:fld id="{EC9A31C6-52EB-2F42-BAEA-0A07B6EC6CFC}" type="slidenum">
              <a:rPr kumimoji="1" lang="ja-JP" altLang="en-US" smtClean="0"/>
              <a:t>1</a:t>
            </a:fld>
            <a:endParaRPr kumimoji="1" lang="ja-JP" altLang="en-US"/>
          </a:p>
        </p:txBody>
      </p:sp>
    </p:spTree>
    <p:extLst>
      <p:ext uri="{BB962C8B-B14F-4D97-AF65-F5344CB8AC3E}">
        <p14:creationId xmlns:p14="http://schemas.microsoft.com/office/powerpoint/2010/main" val="31967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5"/>
          </p:nvPr>
        </p:nvSpPr>
        <p:spPr/>
        <p:txBody>
          <a:bodyPr rtlCol="0"/>
          <a:lstStyle/>
          <a:p>
            <a:pPr rtl="0"/>
            <a:fld id="{EC9A31C6-52EB-2F42-BAEA-0A07B6EC6CFC}" type="slidenum">
              <a:rPr kumimoji="1" lang="ja-JP" altLang="en-US" smtClean="0"/>
              <a:t>4</a:t>
            </a:fld>
            <a:endParaRPr kumimoji="1" lang="ja-JP" altLang="en-US"/>
          </a:p>
        </p:txBody>
      </p:sp>
    </p:spTree>
    <p:extLst>
      <p:ext uri="{BB962C8B-B14F-4D97-AF65-F5344CB8AC3E}">
        <p14:creationId xmlns:p14="http://schemas.microsoft.com/office/powerpoint/2010/main" val="3816063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4/7/2022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body" idx="1"/>
          </p:nvPr>
        </p:nvSpPr>
        <p:spPr/>
        <p:txBody>
          <a:bodyPr lIns="0" tIns="0" rIns="0" bIns="0" rtlCol="0"/>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4/7/2022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rtlCol="0">
            <a:spAutoFit/>
          </a:bodyPr>
          <a:lstStyle>
            <a:lvl1pPr>
              <a:defRPr/>
            </a:lvl1pPr>
          </a:lstStyle>
          <a:p>
            <a:pPr rtl="0"/>
            <a:endParaRPr/>
          </a:p>
        </p:txBody>
      </p:sp>
      <p:sp>
        <p:nvSpPr>
          <p:cNvPr id="5" name="Holder 5"/>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6" name="Holder 6"/>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4/7/2022</a:t>
            </a:fld>
            <a:endParaRPr lang="en-US"/>
          </a:p>
        </p:txBody>
      </p:sp>
      <p:sp>
        <p:nvSpPr>
          <p:cNvPr id="7" name="Holder 7"/>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4" name="Holder 4"/>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4/7/2022</a:t>
            </a:fld>
            <a:endParaRPr lang="en-US"/>
          </a:p>
        </p:txBody>
      </p:sp>
      <p:sp>
        <p:nvSpPr>
          <p:cNvPr id="5" name="Holder 5"/>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3" name="Holder 3"/>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4/7/2022</a:t>
            </a:fld>
            <a:endParaRPr lang="en-US"/>
          </a:p>
        </p:txBody>
      </p:sp>
      <p:sp>
        <p:nvSpPr>
          <p:cNvPr id="4" name="Holder 4"/>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rtlCol="0">
            <a:spAutoFit/>
          </a:bodyPr>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rtlCol="0">
            <a:spAutoFit/>
          </a:bodyPr>
          <a:lstStyle>
            <a:lvl1pPr algn="l">
              <a:defRPr>
                <a:solidFill>
                  <a:schemeClr val="tx1">
                    <a:tint val="75000"/>
                  </a:schemeClr>
                </a:solidFill>
              </a:defRPr>
            </a:lvl1pPr>
          </a:lstStyle>
          <a:p>
            <a:pPr rtl="0"/>
            <a:fld id="{1D8BD707-D9CF-40AE-B4C6-C98DA3205C09}" type="datetimeFigureOut">
              <a:rPr lang="en-US"/>
              <a:t>4/7/2022</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rtlCol="0">
            <a:spAutoFit/>
          </a:bodyPr>
          <a:lstStyle>
            <a:lvl1pPr algn="r">
              <a:defRPr>
                <a:solidFill>
                  <a:schemeClr val="tx1">
                    <a:tint val="75000"/>
                  </a:schemeClr>
                </a:solidFill>
              </a:defRPr>
            </a:lvl1pPr>
          </a:lstStyle>
          <a:p>
            <a:pPr rtl="0"/>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jpeds.or.jp/modules/activity/index.php?content_id=3"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E6C3368F-E1EE-8948-BC8F-B5F435B11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 y="5080"/>
            <a:ext cx="7556500" cy="10680700"/>
          </a:xfrm>
          <a:prstGeom prst="rect">
            <a:avLst/>
          </a:prstGeom>
        </p:spPr>
      </p:pic>
      <p:sp>
        <p:nvSpPr>
          <p:cNvPr id="2" name="object 2"/>
          <p:cNvSpPr txBox="1"/>
          <p:nvPr/>
        </p:nvSpPr>
        <p:spPr>
          <a:xfrm>
            <a:off x="5988051" y="507009"/>
            <a:ext cx="1160096" cy="283906"/>
          </a:xfrm>
          <a:prstGeom prst="rect">
            <a:avLst/>
          </a:prstGeom>
          <a:ln w="5397">
            <a:solidFill>
              <a:srgbClr val="221815"/>
            </a:solidFill>
          </a:ln>
        </p:spPr>
        <p:txBody>
          <a:bodyPr vert="horz" wrap="square" lIns="0" tIns="72000" rIns="0" bIns="72000" rtlCol="0" anchor="ctr" anchorCtr="1">
            <a:spAutoFit/>
          </a:bodyPr>
          <a:lstStyle/>
          <a:p>
            <a:pPr rtl="0">
              <a:lnSpc>
                <a:spcPct val="100000"/>
              </a:lnSpc>
            </a:pPr>
            <a:r>
              <a:rPr lang="es"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10 de febrero de 2022</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 name="object 3"/>
          <p:cNvSpPr txBox="1"/>
          <p:nvPr/>
        </p:nvSpPr>
        <p:spPr>
          <a:xfrm>
            <a:off x="5734674" y="7145020"/>
            <a:ext cx="1320176" cy="338554"/>
          </a:xfrm>
          <a:prstGeom prst="rect">
            <a:avLst/>
          </a:prstGeom>
        </p:spPr>
        <p:txBody>
          <a:bodyPr vert="horz" wrap="square" lIns="0" tIns="0" rIns="0" bIns="0" rtlCol="0">
            <a:spAutoFit/>
          </a:bodyPr>
          <a:lstStyle/>
          <a:p>
            <a:pPr algn="ctr" rtl="0">
              <a:lnSpc>
                <a:spcPct val="100000"/>
              </a:lnSpc>
            </a:pPr>
            <a:r>
              <a:rPr lang="es" sz="11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Precio de </a:t>
            </a:r>
            <a:endParaRPr lang="es" sz="1100"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endParaRPr>
          </a:p>
          <a:p>
            <a:pPr algn="ctr" rtl="0">
              <a:lnSpc>
                <a:spcPct val="100000"/>
              </a:lnSpc>
            </a:pPr>
            <a:r>
              <a:rPr lang="es" sz="1100"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la vacunación</a:t>
            </a:r>
            <a:endParaRPr lang="es" sz="11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 name="object 4"/>
          <p:cNvSpPr txBox="1"/>
          <p:nvPr/>
        </p:nvSpPr>
        <p:spPr>
          <a:xfrm>
            <a:off x="1230008" y="9112738"/>
            <a:ext cx="5247232" cy="162865"/>
          </a:xfrm>
          <a:prstGeom prst="rect">
            <a:avLst/>
          </a:prstGeom>
        </p:spPr>
        <p:txBody>
          <a:bodyPr vert="horz" wrap="square" lIns="0" tIns="16510" rIns="0" bIns="0" rtlCol="0">
            <a:spAutoFit/>
          </a:bodyPr>
          <a:lstStyle/>
          <a:p>
            <a:pPr marL="12700" algn="ctr" rtl="0">
              <a:lnSpc>
                <a:spcPct val="100000"/>
              </a:lnSpc>
              <a:spcBef>
                <a:spcPts val="130"/>
              </a:spcBef>
            </a:pPr>
            <a:r>
              <a:rPr lang="es" sz="95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Lean este documento explicativo juntos en casa y consulten con ellos si desean o no vacunarse.</a:t>
            </a:r>
            <a:endParaRPr sz="95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5" name="object 5"/>
          <p:cNvSpPr txBox="1"/>
          <p:nvPr/>
        </p:nvSpPr>
        <p:spPr>
          <a:xfrm>
            <a:off x="1294370" y="9573272"/>
            <a:ext cx="5182870" cy="628377"/>
          </a:xfrm>
          <a:prstGeom prst="rect">
            <a:avLst/>
          </a:prstGeom>
        </p:spPr>
        <p:txBody>
          <a:bodyPr vert="horz" wrap="square" lIns="0" tIns="12700" rIns="0" bIns="0" rtlCol="0">
            <a:spAutoFit/>
          </a:bodyPr>
          <a:lstStyle/>
          <a:p>
            <a:pPr marL="12700" algn="ctr" rtl="0">
              <a:lnSpc>
                <a:spcPct val="100000"/>
              </a:lnSpc>
              <a:spcBef>
                <a:spcPts val="100"/>
              </a:spcBef>
            </a:pPr>
            <a:r>
              <a:rPr lang="es" sz="2000" b="1" kern="0">
                <a:solidFill>
                  <a:srgbClr val="FFF100"/>
                </a:solidFill>
                <a:latin typeface="Times New Roman" panose="02020603050405020304" pitchFamily="18" charset="0"/>
                <a:ea typeface="ＭＳ 明朝" panose="02020609040205080304" pitchFamily="17" charset="-128"/>
                <a:cs typeface="Times New Roman" panose="02020603050405020304" pitchFamily="18" charset="0"/>
              </a:rPr>
              <a:t>El día de la vacunación traigan consigo también la libreta de salud materno infantil.</a:t>
            </a:r>
            <a:endParaRPr sz="20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grpSp>
        <p:nvGrpSpPr>
          <p:cNvPr id="6" name="object 6"/>
          <p:cNvGrpSpPr/>
          <p:nvPr/>
        </p:nvGrpSpPr>
        <p:grpSpPr>
          <a:xfrm>
            <a:off x="1767744" y="3079346"/>
            <a:ext cx="4014210" cy="1088132"/>
            <a:chOff x="1767744" y="3079346"/>
            <a:chExt cx="4014210" cy="1088132"/>
          </a:xfrm>
        </p:grpSpPr>
        <p:sp>
          <p:nvSpPr>
            <p:cNvPr id="7" name="object 7"/>
            <p:cNvSpPr/>
            <p:nvPr/>
          </p:nvSpPr>
          <p:spPr>
            <a:xfrm>
              <a:off x="1767744" y="3079346"/>
              <a:ext cx="4014210" cy="1088132"/>
            </a:xfrm>
            <a:prstGeom prst="rect">
              <a:avLst/>
            </a:prstGeom>
            <a:blipFill>
              <a:blip r:embed="rId4"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8" name="object 8"/>
            <p:cNvSpPr/>
            <p:nvPr/>
          </p:nvSpPr>
          <p:spPr>
            <a:xfrm>
              <a:off x="1805840" y="3117079"/>
              <a:ext cx="3901762" cy="436069"/>
            </a:xfrm>
            <a:prstGeom prst="rect">
              <a:avLst/>
            </a:prstGeom>
            <a:blipFill>
              <a:blip r:embed="rId5"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9" name="object 9"/>
            <p:cNvSpPr/>
            <p:nvPr/>
          </p:nvSpPr>
          <p:spPr>
            <a:xfrm>
              <a:off x="2165360" y="3657076"/>
              <a:ext cx="3198864" cy="435038"/>
            </a:xfrm>
            <a:prstGeom prst="rect">
              <a:avLst/>
            </a:prstGeom>
            <a:blipFill>
              <a:blip r:embed="rId6"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sp>
        <p:nvSpPr>
          <p:cNvPr id="11" name="object 2">
            <a:extLst>
              <a:ext uri="{FF2B5EF4-FFF2-40B4-BE49-F238E27FC236}">
                <a16:creationId xmlns:a16="http://schemas.microsoft.com/office/drawing/2014/main" id="{0DCCC9BB-A527-3E45-9680-A3275A489F89}"/>
              </a:ext>
            </a:extLst>
          </p:cNvPr>
          <p:cNvSpPr txBox="1"/>
          <p:nvPr/>
        </p:nvSpPr>
        <p:spPr>
          <a:xfrm>
            <a:off x="4427028" y="3557372"/>
            <a:ext cx="114300" cy="120546"/>
          </a:xfrm>
          <a:prstGeom prst="rect">
            <a:avLst/>
          </a:prstGeom>
        </p:spPr>
        <p:txBody>
          <a:bodyPr vert="horz" wrap="square" lIns="0" tIns="12700" rIns="0" bIns="0" rtlCol="0">
            <a:spAutoFit/>
          </a:bodyPr>
          <a:lstStyle/>
          <a:p>
            <a:pPr marL="12700" rtl="0">
              <a:lnSpc>
                <a:spcPct val="100000"/>
              </a:lnSpc>
              <a:spcBef>
                <a:spcPts val="100"/>
              </a:spcBef>
            </a:pPr>
            <a:r>
              <a:rPr lang="es" sz="700" kern="0">
                <a:solidFill>
                  <a:srgbClr val="DE6B37"/>
                </a:solidFill>
                <a:latin typeface="Times New Roman" panose="02020603050405020304" pitchFamily="18" charset="0"/>
                <a:ea typeface="ＭＳ 明朝" panose="02020609040205080304" pitchFamily="17" charset="-128"/>
                <a:cs typeface="Times New Roman" panose="02020603050405020304" pitchFamily="18" charset="0"/>
              </a:rPr>
              <a:t> </a:t>
            </a:r>
            <a:endParaRPr sz="7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pic>
        <p:nvPicPr>
          <p:cNvPr id="51" name="図 50">
            <a:extLst>
              <a:ext uri="{FF2B5EF4-FFF2-40B4-BE49-F238E27FC236}">
                <a16:creationId xmlns:a16="http://schemas.microsoft.com/office/drawing/2014/main" id="{5F1ABCA4-FBDD-1B42-9487-6492FFEBD3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9639" y="1891152"/>
            <a:ext cx="838200" cy="774700"/>
          </a:xfrm>
          <a:prstGeom prst="rect">
            <a:avLst/>
          </a:prstGeom>
        </p:spPr>
      </p:pic>
      <p:pic>
        <p:nvPicPr>
          <p:cNvPr id="53" name="図 52">
            <a:extLst>
              <a:ext uri="{FF2B5EF4-FFF2-40B4-BE49-F238E27FC236}">
                <a16:creationId xmlns:a16="http://schemas.microsoft.com/office/drawing/2014/main" id="{A137CE3D-BEE4-184A-8317-7EDAF2A770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0008" y="2395954"/>
            <a:ext cx="698500" cy="393700"/>
          </a:xfrm>
          <a:prstGeom prst="rect">
            <a:avLst/>
          </a:prstGeom>
        </p:spPr>
      </p:pic>
      <p:sp>
        <p:nvSpPr>
          <p:cNvPr id="58" name="object 3">
            <a:extLst>
              <a:ext uri="{FF2B5EF4-FFF2-40B4-BE49-F238E27FC236}">
                <a16:creationId xmlns:a16="http://schemas.microsoft.com/office/drawing/2014/main" id="{C9B4DEAB-2846-8D41-981C-D86476D9983A}"/>
              </a:ext>
            </a:extLst>
          </p:cNvPr>
          <p:cNvSpPr txBox="1"/>
          <p:nvPr/>
        </p:nvSpPr>
        <p:spPr>
          <a:xfrm>
            <a:off x="1328287" y="8337326"/>
            <a:ext cx="5524902" cy="584775"/>
          </a:xfrm>
          <a:prstGeom prst="rect">
            <a:avLst/>
          </a:prstGeom>
        </p:spPr>
        <p:txBody>
          <a:bodyPr vert="horz" wrap="square" lIns="0" tIns="0" rIns="0" bIns="0" rtlCol="0">
            <a:spAutoFit/>
          </a:bodyPr>
          <a:lstStyle/>
          <a:p>
            <a:pPr marR="398780" algn="ctr" rtl="0">
              <a:lnSpc>
                <a:spcPct val="100000"/>
              </a:lnSpc>
              <a:spcBef>
                <a:spcPts val="700"/>
              </a:spcBef>
            </a:pPr>
            <a:r>
              <a:rPr lang="es" sz="1900" b="1"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Los niños </a:t>
            </a:r>
            <a:r>
              <a:rPr lang="es" sz="1900" b="1"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e </a:t>
            </a:r>
            <a:r>
              <a:rPr lang="es" sz="1900" b="1"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5 </a:t>
            </a:r>
            <a:r>
              <a:rPr lang="es" sz="1900" b="1"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o más a</a:t>
            </a:r>
            <a:r>
              <a:rPr lang="es-ES" sz="1900" b="1" kern="0" dirty="0" err="1"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ños</a:t>
            </a:r>
            <a:r>
              <a:rPr lang="es" sz="1900" b="1"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  </a:t>
            </a:r>
            <a:r>
              <a:rPr lang="es" sz="1900" b="1"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también pueden vacunarse contra el COVID-19</a:t>
            </a:r>
            <a:r>
              <a:rPr lang="es" sz="1900" b="1"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a:t>
            </a:r>
            <a:endParaRPr lang="es" sz="1900" b="1"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endParaRPr>
          </a:p>
        </p:txBody>
      </p:sp>
      <p:pic>
        <p:nvPicPr>
          <p:cNvPr id="55" name="図 54">
            <a:extLst>
              <a:ext uri="{FF2B5EF4-FFF2-40B4-BE49-F238E27FC236}">
                <a16:creationId xmlns:a16="http://schemas.microsoft.com/office/drawing/2014/main" id="{2F16F039-764D-5144-A123-AF848157FC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6275" y="4341842"/>
            <a:ext cx="4978400" cy="2146300"/>
          </a:xfrm>
          <a:prstGeom prst="rect">
            <a:avLst/>
          </a:prstGeom>
        </p:spPr>
      </p:pic>
      <p:pic>
        <p:nvPicPr>
          <p:cNvPr id="57" name="図 56">
            <a:extLst>
              <a:ext uri="{FF2B5EF4-FFF2-40B4-BE49-F238E27FC236}">
                <a16:creationId xmlns:a16="http://schemas.microsoft.com/office/drawing/2014/main" id="{C3FD6E24-6959-0441-87B6-0698B679DF9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1407" y="6238148"/>
            <a:ext cx="3327400" cy="1651000"/>
          </a:xfrm>
          <a:prstGeom prst="rect">
            <a:avLst/>
          </a:prstGeom>
        </p:spPr>
      </p:pic>
      <p:sp>
        <p:nvSpPr>
          <p:cNvPr id="12" name="テキスト ボックス 11">
            <a:extLst>
              <a:ext uri="{FF2B5EF4-FFF2-40B4-BE49-F238E27FC236}">
                <a16:creationId xmlns:a16="http://schemas.microsoft.com/office/drawing/2014/main" id="{1CFE6390-C7AC-4EEC-8635-F0F3827D3763}"/>
              </a:ext>
            </a:extLst>
          </p:cNvPr>
          <p:cNvSpPr txBox="1"/>
          <p:nvPr/>
        </p:nvSpPr>
        <p:spPr>
          <a:xfrm>
            <a:off x="1230008" y="3100069"/>
            <a:ext cx="5247232" cy="1077218"/>
          </a:xfrm>
          <a:prstGeom prst="rect">
            <a:avLst/>
          </a:prstGeom>
          <a:solidFill>
            <a:schemeClr val="bg1"/>
          </a:solidFill>
        </p:spPr>
        <p:txBody>
          <a:bodyPr wrap="square" rtlCol="0">
            <a:spAutoFit/>
          </a:bodyPr>
          <a:lstStyle/>
          <a:p>
            <a:pPr rtl="0"/>
            <a:r>
              <a:rPr lang="es" sz="3200" dirty="0">
                <a:solidFill>
                  <a:schemeClr val="accent6">
                    <a:lumMod val="75000"/>
                  </a:schemeClr>
                </a:solidFill>
                <a:latin typeface="Times New Roman" panose="02020603050405020304" pitchFamily="18" charset="0"/>
                <a:cs typeface="Times New Roman" panose="02020603050405020304" pitchFamily="18" charset="0"/>
              </a:rPr>
              <a:t>Aviso de la administración de la vacuna contra el COVID-19</a:t>
            </a:r>
            <a:endParaRPr lang="th-TH" sz="3200" dirty="0">
              <a:solidFill>
                <a:schemeClr val="accent6">
                  <a:lumMod val="75000"/>
                </a:schemeClr>
              </a:solidFill>
              <a:latin typeface="Times New Roman" panose="02020603050405020304" pitchFamily="18" charset="0"/>
            </a:endParaRPr>
          </a:p>
        </p:txBody>
      </p:sp>
      <p:sp>
        <p:nvSpPr>
          <p:cNvPr id="19" name="object 10"/>
          <p:cNvSpPr txBox="1"/>
          <p:nvPr/>
        </p:nvSpPr>
        <p:spPr>
          <a:xfrm>
            <a:off x="2294579" y="2146300"/>
            <a:ext cx="2992742" cy="751488"/>
          </a:xfrm>
          <a:prstGeom prst="rect">
            <a:avLst/>
          </a:prstGeom>
        </p:spPr>
        <p:txBody>
          <a:bodyPr vert="horz" wrap="square" lIns="0" tIns="12700" rIns="0" bIns="0" rtlCol="0">
            <a:spAutoFit/>
          </a:bodyPr>
          <a:lstStyle>
            <a:defPPr rtl="0">
              <a:defRPr lang="es-E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R="5080" algn="ctr"/>
            <a:r>
              <a:rPr lang="es-ES" sz="1600" kern="0" dirty="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A la atención de niños en edades comprendidas de 5 a 11 años </a:t>
            </a:r>
            <a:r>
              <a:rPr lang="es-ES" sz="1600" kern="0" dirty="0">
                <a:latin typeface="Times New Roman" panose="02020603050405020304" pitchFamily="18" charset="0"/>
                <a:ea typeface="ＭＳ 明朝" panose="02020609040205080304" pitchFamily="17" charset="-128"/>
                <a:cs typeface="Times New Roman" panose="02020603050405020304" pitchFamily="18" charset="0"/>
              </a:rPr>
              <a:t>y sus padres y tutores legales</a:t>
            </a:r>
            <a:endParaRPr sz="16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0" name="object 3"/>
          <p:cNvSpPr txBox="1"/>
          <p:nvPr/>
        </p:nvSpPr>
        <p:spPr>
          <a:xfrm>
            <a:off x="5942330" y="7708900"/>
            <a:ext cx="902319" cy="438582"/>
          </a:xfrm>
          <a:prstGeom prst="rect">
            <a:avLst/>
          </a:prstGeom>
        </p:spPr>
        <p:txBody>
          <a:bodyPr vert="horz" wrap="square" lIns="0" tIns="0" rIns="0" bIns="0" rtlCol="0">
            <a:spAutoFit/>
          </a:bodyPr>
          <a:lstStyle/>
          <a:p>
            <a:pPr algn="ctr" rtl="0">
              <a:lnSpc>
                <a:spcPct val="100000"/>
              </a:lnSpc>
            </a:pPr>
            <a:r>
              <a:rPr lang="es" sz="950"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a:t>
            </a:r>
            <a:r>
              <a:rPr lang="es" sz="95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sufragado </a:t>
            </a:r>
            <a:r>
              <a:rPr lang="es" sz="950"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completamente dinero </a:t>
            </a:r>
            <a:r>
              <a:rPr lang="es" sz="95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público) </a:t>
            </a:r>
          </a:p>
        </p:txBody>
      </p:sp>
      <p:sp>
        <p:nvSpPr>
          <p:cNvPr id="21" name="object 3"/>
          <p:cNvSpPr txBox="1"/>
          <p:nvPr/>
        </p:nvSpPr>
        <p:spPr>
          <a:xfrm>
            <a:off x="5734674" y="7404100"/>
            <a:ext cx="1320176" cy="369332"/>
          </a:xfrm>
          <a:prstGeom prst="rect">
            <a:avLst/>
          </a:prstGeom>
        </p:spPr>
        <p:txBody>
          <a:bodyPr vert="horz" wrap="square" lIns="0" tIns="0" rIns="0" bIns="0" rtlCol="0">
            <a:spAutoFit/>
          </a:bodyPr>
          <a:lstStyle/>
          <a:p>
            <a:pPr algn="ctr" rtl="0">
              <a:lnSpc>
                <a:spcPct val="100000"/>
              </a:lnSpc>
            </a:pPr>
            <a:r>
              <a:rPr lang="es" sz="2400"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Gratis</a:t>
            </a:r>
            <a:endParaRPr lang="es" sz="24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2" name="object 2">
            <a:extLst>
              <a:ext uri="{FF2B5EF4-FFF2-40B4-BE49-F238E27FC236}">
                <a16:creationId xmlns:a16="http://schemas.microsoft.com/office/drawing/2014/main" id="{9091C248-2FE6-F74A-9C16-1E9241EEFC1F}"/>
              </a:ext>
            </a:extLst>
          </p:cNvPr>
          <p:cNvSpPr txBox="1"/>
          <p:nvPr/>
        </p:nvSpPr>
        <p:spPr>
          <a:xfrm>
            <a:off x="6332505" y="345571"/>
            <a:ext cx="769625" cy="174003"/>
          </a:xfrm>
          <a:prstGeom prst="rect">
            <a:avLst/>
          </a:prstGeom>
          <a:ln w="4445">
            <a:noFill/>
          </a:ln>
        </p:spPr>
        <p:txBody>
          <a:bodyPr vert="horz" wrap="square" lIns="0" tIns="28800" rIns="0" bIns="21600" rtlCol="0">
            <a:spAutoFit/>
          </a:bodyPr>
          <a:lstStyle/>
          <a:p>
            <a:pPr marL="110489" algn="r" rtl="0">
              <a:lnSpc>
                <a:spcPct val="100000"/>
              </a:lnSpc>
              <a:spcBef>
                <a:spcPts val="220"/>
              </a:spcBef>
            </a:pPr>
            <a:r>
              <a:rPr lang="ja-JP" altLang="en-US" sz="800" kern="0" dirty="0" smtClean="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スペイン語</a:t>
            </a:r>
            <a:endParaRPr lang="en" sz="800" kern="0" dirty="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30" y="1016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6D5C0"/>
          </a:solidFill>
        </p:spPr>
        <p:txBody>
          <a:bodyPr wrap="square" lIns="0" tIns="0" rIns="0" bIns="0" rtlCol="0"/>
          <a:lstStyle/>
          <a:p>
            <a:pPr rtl="0"/>
            <a:endParaRPr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 name="object 3"/>
          <p:cNvSpPr/>
          <p:nvPr/>
        </p:nvSpPr>
        <p:spPr>
          <a:xfrm>
            <a:off x="358140" y="1253885"/>
            <a:ext cx="6840220" cy="9043287"/>
          </a:xfrm>
          <a:custGeom>
            <a:avLst/>
            <a:gdLst/>
            <a:ahLst/>
            <a:cxnLst/>
            <a:rect l="l" t="t" r="r" b="b"/>
            <a:pathLst>
              <a:path w="6840220" h="8865235">
                <a:moveTo>
                  <a:pt x="0" y="8864612"/>
                </a:moveTo>
                <a:lnTo>
                  <a:pt x="6840004" y="8864612"/>
                </a:lnTo>
                <a:lnTo>
                  <a:pt x="6840004" y="0"/>
                </a:lnTo>
                <a:lnTo>
                  <a:pt x="0" y="0"/>
                </a:lnTo>
                <a:lnTo>
                  <a:pt x="0" y="8864612"/>
                </a:lnTo>
                <a:close/>
              </a:path>
            </a:pathLst>
          </a:custGeom>
          <a:solidFill>
            <a:srgbClr val="FFFFFF"/>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nvGrpSpPr>
          <p:cNvPr id="4" name="object 4"/>
          <p:cNvGrpSpPr/>
          <p:nvPr/>
        </p:nvGrpSpPr>
        <p:grpSpPr>
          <a:xfrm>
            <a:off x="216000" y="324002"/>
            <a:ext cx="6984226" cy="957513"/>
            <a:chOff x="216000" y="324002"/>
            <a:chExt cx="6984226" cy="1107935"/>
          </a:xfrm>
        </p:grpSpPr>
        <p:sp>
          <p:nvSpPr>
            <p:cNvPr id="5" name="object 5"/>
            <p:cNvSpPr/>
            <p:nvPr/>
          </p:nvSpPr>
          <p:spPr>
            <a:xfrm>
              <a:off x="360006" y="468007"/>
              <a:ext cx="6840220" cy="963930"/>
            </a:xfrm>
            <a:custGeom>
              <a:avLst/>
              <a:gdLst/>
              <a:ahLst/>
              <a:cxnLst/>
              <a:rect l="l" t="t" r="r" b="b"/>
              <a:pathLst>
                <a:path w="6840220" h="963930">
                  <a:moveTo>
                    <a:pt x="6840004" y="0"/>
                  </a:moveTo>
                  <a:lnTo>
                    <a:pt x="0" y="0"/>
                  </a:lnTo>
                  <a:lnTo>
                    <a:pt x="0" y="120345"/>
                  </a:lnTo>
                  <a:lnTo>
                    <a:pt x="0" y="963383"/>
                  </a:lnTo>
                  <a:lnTo>
                    <a:pt x="6840004" y="963383"/>
                  </a:lnTo>
                  <a:lnTo>
                    <a:pt x="6840004" y="120345"/>
                  </a:lnTo>
                  <a:lnTo>
                    <a:pt x="6840004" y="0"/>
                  </a:lnTo>
                  <a:close/>
                </a:path>
              </a:pathLst>
            </a:custGeom>
            <a:solidFill>
              <a:srgbClr val="FFF100"/>
            </a:solidFill>
          </p:spPr>
          <p:txBody>
            <a:bodyPr wrap="square" lIns="0" tIns="0" rIns="0" bIns="0" rtlCol="0"/>
            <a:lstStyle/>
            <a:p>
              <a:pPr rtl="0"/>
              <a:endParaRPr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6" name="object 6"/>
            <p:cNvSpPr/>
            <p:nvPr/>
          </p:nvSpPr>
          <p:spPr>
            <a:xfrm>
              <a:off x="216000" y="324002"/>
              <a:ext cx="2190650" cy="264795"/>
            </a:xfrm>
            <a:custGeom>
              <a:avLst/>
              <a:gdLst/>
              <a:ahLst/>
              <a:cxnLst/>
              <a:rect l="l" t="t" r="r" b="b"/>
              <a:pathLst>
                <a:path w="1136650" h="264795">
                  <a:moveTo>
                    <a:pt x="1136205" y="0"/>
                  </a:moveTo>
                  <a:lnTo>
                    <a:pt x="0" y="0"/>
                  </a:lnTo>
                  <a:lnTo>
                    <a:pt x="0" y="264350"/>
                  </a:lnTo>
                  <a:lnTo>
                    <a:pt x="1136205" y="264350"/>
                  </a:lnTo>
                  <a:lnTo>
                    <a:pt x="1136205" y="0"/>
                  </a:lnTo>
                  <a:close/>
                </a:path>
              </a:pathLst>
            </a:custGeom>
            <a:solidFill>
              <a:srgbClr val="E55927"/>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grpSp>
        <p:nvGrpSpPr>
          <p:cNvPr id="7" name="object 7"/>
          <p:cNvGrpSpPr/>
          <p:nvPr/>
        </p:nvGrpSpPr>
        <p:grpSpPr>
          <a:xfrm>
            <a:off x="786447" y="3533140"/>
            <a:ext cx="5983605" cy="280670"/>
            <a:chOff x="788400" y="3781721"/>
            <a:chExt cx="5983605" cy="280670"/>
          </a:xfrm>
        </p:grpSpPr>
        <p:sp>
          <p:nvSpPr>
            <p:cNvPr id="8" name="object 8"/>
            <p:cNvSpPr/>
            <p:nvPr/>
          </p:nvSpPr>
          <p:spPr>
            <a:xfrm>
              <a:off x="792001" y="3785321"/>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9" name="object 9"/>
            <p:cNvSpPr/>
            <p:nvPr/>
          </p:nvSpPr>
          <p:spPr>
            <a:xfrm>
              <a:off x="792001" y="3785321"/>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sp>
        <p:nvSpPr>
          <p:cNvPr id="10" name="object 10"/>
          <p:cNvSpPr/>
          <p:nvPr/>
        </p:nvSpPr>
        <p:spPr>
          <a:xfrm>
            <a:off x="806450" y="4051300"/>
            <a:ext cx="3222265" cy="0"/>
          </a:xfrm>
          <a:custGeom>
            <a:avLst/>
            <a:gdLst/>
            <a:ahLst/>
            <a:cxnLst/>
            <a:rect l="l" t="t" r="r" b="b"/>
            <a:pathLst>
              <a:path w="3630929">
                <a:moveTo>
                  <a:pt x="0" y="0"/>
                </a:moveTo>
                <a:lnTo>
                  <a:pt x="3630409" y="0"/>
                </a:lnTo>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1" name="object 11"/>
          <p:cNvSpPr/>
          <p:nvPr/>
        </p:nvSpPr>
        <p:spPr>
          <a:xfrm>
            <a:off x="792001" y="8532207"/>
            <a:ext cx="5979795" cy="0"/>
          </a:xfrm>
          <a:custGeom>
            <a:avLst/>
            <a:gdLst/>
            <a:ahLst/>
            <a:cxnLst/>
            <a:rect l="l" t="t" r="r" b="b"/>
            <a:pathLst>
              <a:path w="5979795">
                <a:moveTo>
                  <a:pt x="0" y="0"/>
                </a:moveTo>
                <a:lnTo>
                  <a:pt x="5979248" y="0"/>
                </a:lnTo>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aphicFrame>
        <p:nvGraphicFramePr>
          <p:cNvPr id="12" name="object 12"/>
          <p:cNvGraphicFramePr>
            <a:graphicFrameLocks noGrp="1"/>
          </p:cNvGraphicFramePr>
          <p:nvPr>
            <p:extLst>
              <p:ext uri="{D42A27DB-BD31-4B8C-83A1-F6EECF244321}">
                <p14:modId xmlns:p14="http://schemas.microsoft.com/office/powerpoint/2010/main" val="1956394570"/>
              </p:ext>
            </p:extLst>
          </p:nvPr>
        </p:nvGraphicFramePr>
        <p:xfrm>
          <a:off x="885879" y="7173786"/>
          <a:ext cx="5697856" cy="891478"/>
        </p:xfrm>
        <a:graphic>
          <a:graphicData uri="http://schemas.openxmlformats.org/drawingml/2006/table">
            <a:tbl>
              <a:tblPr firstRow="1" bandRow="1">
                <a:tableStyleId>{2D5ABB26-0587-4C30-8999-92F81FD0307C}</a:tableStyleId>
              </a:tblPr>
              <a:tblGrid>
                <a:gridCol w="1550448">
                  <a:extLst>
                    <a:ext uri="{9D8B030D-6E8A-4147-A177-3AD203B41FA5}">
                      <a16:colId xmlns:a16="http://schemas.microsoft.com/office/drawing/2014/main" val="20000"/>
                    </a:ext>
                  </a:extLst>
                </a:gridCol>
                <a:gridCol w="4147408">
                  <a:extLst>
                    <a:ext uri="{9D8B030D-6E8A-4147-A177-3AD203B41FA5}">
                      <a16:colId xmlns:a16="http://schemas.microsoft.com/office/drawing/2014/main" val="20001"/>
                    </a:ext>
                  </a:extLst>
                </a:gridCol>
              </a:tblGrid>
              <a:tr h="288000">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6350">
                      <a:solidFill>
                        <a:srgbClr val="E55927"/>
                      </a:solidFill>
                      <a:prstDash val="solid"/>
                    </a:lnR>
                    <a:lnT w="9525">
                      <a:solidFill>
                        <a:srgbClr val="E55927"/>
                      </a:solidFill>
                      <a:prstDash val="solid"/>
                    </a:lnT>
                    <a:lnB w="9525">
                      <a:solidFill>
                        <a:srgbClr val="E55927"/>
                      </a:solidFill>
                      <a:prstDash val="solid"/>
                    </a:lnB>
                    <a:solidFill>
                      <a:srgbClr val="F9E4D5"/>
                    </a:solidFill>
                  </a:tcPr>
                </a:tc>
                <a:tc>
                  <a:txBody>
                    <a:bodyPr/>
                    <a:lstStyle/>
                    <a:p>
                      <a:pPr rtl="0">
                        <a:lnSpc>
                          <a:spcPct val="100000"/>
                        </a:lnSpc>
                      </a:pPr>
                      <a:endParaRPr sz="100" dirty="0">
                        <a:latin typeface="Times New Roman"/>
                        <a:cs typeface="Times New Roman"/>
                      </a:endParaRPr>
                    </a:p>
                  </a:txBody>
                  <a:tcPr marL="0" marR="0" marT="0" marB="0">
                    <a:lnL w="6350">
                      <a:solidFill>
                        <a:srgbClr val="E55927"/>
                      </a:solidFill>
                      <a:prstDash val="solid"/>
                    </a:lnL>
                    <a:lnR w="9525">
                      <a:solidFill>
                        <a:srgbClr val="E55927"/>
                      </a:solidFill>
                      <a:prstDash val="solid"/>
                    </a:lnR>
                    <a:lnT w="9525">
                      <a:solidFill>
                        <a:srgbClr val="E55927"/>
                      </a:solidFill>
                      <a:prstDash val="solid"/>
                    </a:lnT>
                    <a:lnB w="9525">
                      <a:solidFill>
                        <a:srgbClr val="E55927"/>
                      </a:solidFill>
                      <a:prstDash val="solid"/>
                    </a:lnB>
                    <a:solidFill>
                      <a:srgbClr val="F9E4D5"/>
                    </a:solidFill>
                  </a:tcPr>
                </a:tc>
                <a:extLst>
                  <a:ext uri="{0D108BD9-81ED-4DB2-BD59-A6C34878D82A}">
                    <a16:rowId xmlns:a16="http://schemas.microsoft.com/office/drawing/2014/main" val="10000"/>
                  </a:ext>
                </a:extLst>
              </a:tr>
              <a:tr h="201736">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6350">
                      <a:solidFill>
                        <a:srgbClr val="E55927"/>
                      </a:solidFill>
                      <a:prstDash val="solid"/>
                    </a:lnR>
                    <a:lnT w="9525">
                      <a:solidFill>
                        <a:srgbClr val="E55927"/>
                      </a:solidFill>
                      <a:prstDash val="solid"/>
                    </a:lnT>
                    <a:lnB w="6350">
                      <a:solidFill>
                        <a:srgbClr val="E55927"/>
                      </a:solidFill>
                      <a:prstDash val="solid"/>
                    </a:lnB>
                    <a:solidFill>
                      <a:srgbClr val="FFFFFF"/>
                    </a:solidFill>
                  </a:tcPr>
                </a:tc>
                <a:tc>
                  <a:txBody>
                    <a:bodyPr/>
                    <a:lstStyle/>
                    <a:p>
                      <a:pPr rtl="0">
                        <a:lnSpc>
                          <a:spcPct val="100000"/>
                        </a:lnSpc>
                      </a:pPr>
                      <a:endParaRPr sz="100">
                        <a:latin typeface="Times New Roman"/>
                        <a:cs typeface="Times New Roman"/>
                      </a:endParaRPr>
                    </a:p>
                  </a:txBody>
                  <a:tcPr marL="0" marR="0" marT="0" marB="0">
                    <a:lnL w="6350">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solidFill>
                      <a:srgbClr val="FFFFFF"/>
                    </a:solidFill>
                  </a:tcPr>
                </a:tc>
                <a:extLst>
                  <a:ext uri="{0D108BD9-81ED-4DB2-BD59-A6C34878D82A}">
                    <a16:rowId xmlns:a16="http://schemas.microsoft.com/office/drawing/2014/main" val="10001"/>
                  </a:ext>
                </a:extLst>
              </a:tr>
              <a:tr h="201735">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6350">
                      <a:solidFill>
                        <a:srgbClr val="E55927"/>
                      </a:solidFill>
                      <a:prstDash val="solid"/>
                    </a:lnR>
                    <a:lnT w="6350">
                      <a:solidFill>
                        <a:srgbClr val="E55927"/>
                      </a:solidFill>
                      <a:prstDash val="solid"/>
                    </a:lnT>
                    <a:lnB w="6350">
                      <a:solidFill>
                        <a:srgbClr val="E55927"/>
                      </a:solidFill>
                      <a:prstDash val="solid"/>
                    </a:lnB>
                    <a:solidFill>
                      <a:srgbClr val="FFFFFF"/>
                    </a:solidFill>
                  </a:tcPr>
                </a:tc>
                <a:tc>
                  <a:txBody>
                    <a:bodyPr/>
                    <a:lstStyle/>
                    <a:p>
                      <a:pPr rtl="0">
                        <a:lnSpc>
                          <a:spcPct val="100000"/>
                        </a:lnSpc>
                      </a:pPr>
                      <a:endParaRPr sz="100">
                        <a:latin typeface="Times New Roman"/>
                        <a:cs typeface="Times New Roman"/>
                      </a:endParaRPr>
                    </a:p>
                  </a:txBody>
                  <a:tcPr marL="0" marR="0" marT="0" marB="0">
                    <a:lnL w="6350">
                      <a:solidFill>
                        <a:srgbClr val="E55927"/>
                      </a:solidFill>
                      <a:prstDash val="solid"/>
                    </a:lnL>
                    <a:lnR w="9525">
                      <a:solidFill>
                        <a:srgbClr val="E55927"/>
                      </a:solidFill>
                      <a:prstDash val="solid"/>
                    </a:lnR>
                    <a:lnT w="6350">
                      <a:solidFill>
                        <a:srgbClr val="E55927"/>
                      </a:solidFill>
                      <a:prstDash val="solid"/>
                    </a:lnT>
                    <a:lnB w="6350">
                      <a:solidFill>
                        <a:srgbClr val="E55927"/>
                      </a:solidFill>
                      <a:prstDash val="solid"/>
                    </a:lnB>
                    <a:solidFill>
                      <a:srgbClr val="FFFFFF"/>
                    </a:solidFill>
                  </a:tcPr>
                </a:tc>
                <a:extLst>
                  <a:ext uri="{0D108BD9-81ED-4DB2-BD59-A6C34878D82A}">
                    <a16:rowId xmlns:a16="http://schemas.microsoft.com/office/drawing/2014/main" val="10002"/>
                  </a:ext>
                </a:extLst>
              </a:tr>
              <a:tr h="200007">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6350">
                      <a:solidFill>
                        <a:srgbClr val="E55927"/>
                      </a:solidFill>
                      <a:prstDash val="solid"/>
                    </a:lnR>
                    <a:lnT w="6350">
                      <a:solidFill>
                        <a:srgbClr val="E55927"/>
                      </a:solidFill>
                      <a:prstDash val="solid"/>
                    </a:lnT>
                    <a:lnB w="9525">
                      <a:solidFill>
                        <a:srgbClr val="E55927"/>
                      </a:solidFill>
                      <a:prstDash val="solid"/>
                    </a:lnB>
                    <a:solidFill>
                      <a:srgbClr val="FFFFFF"/>
                    </a:solidFill>
                  </a:tcPr>
                </a:tc>
                <a:tc>
                  <a:txBody>
                    <a:bodyPr/>
                    <a:lstStyle/>
                    <a:p>
                      <a:pPr rtl="0">
                        <a:lnSpc>
                          <a:spcPct val="100000"/>
                        </a:lnSpc>
                      </a:pPr>
                      <a:endParaRPr sz="100" dirty="0">
                        <a:latin typeface="Times New Roman"/>
                        <a:cs typeface="Times New Roman"/>
                      </a:endParaRPr>
                    </a:p>
                  </a:txBody>
                  <a:tcPr marL="0" marR="0" marT="0" marB="0">
                    <a:lnL w="6350">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solidFill>
                      <a:srgbClr val="FFFFFF"/>
                    </a:solidFill>
                  </a:tcPr>
                </a:tc>
                <a:extLst>
                  <a:ext uri="{0D108BD9-81ED-4DB2-BD59-A6C34878D82A}">
                    <a16:rowId xmlns:a16="http://schemas.microsoft.com/office/drawing/2014/main" val="10003"/>
                  </a:ext>
                </a:extLst>
              </a:tr>
            </a:tbl>
          </a:graphicData>
        </a:graphic>
      </p:graphicFrame>
      <p:grpSp>
        <p:nvGrpSpPr>
          <p:cNvPr id="13" name="object 13"/>
          <p:cNvGrpSpPr/>
          <p:nvPr/>
        </p:nvGrpSpPr>
        <p:grpSpPr>
          <a:xfrm>
            <a:off x="788400" y="5194300"/>
            <a:ext cx="5983605" cy="280670"/>
            <a:chOff x="788400" y="5407878"/>
            <a:chExt cx="5983605" cy="280670"/>
          </a:xfrm>
        </p:grpSpPr>
        <p:sp>
          <p:nvSpPr>
            <p:cNvPr id="14" name="object 14"/>
            <p:cNvSpPr/>
            <p:nvPr/>
          </p:nvSpPr>
          <p:spPr>
            <a:xfrm>
              <a:off x="792001" y="5411478"/>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5" name="object 15"/>
            <p:cNvSpPr/>
            <p:nvPr/>
          </p:nvSpPr>
          <p:spPr>
            <a:xfrm>
              <a:off x="792001" y="5411478"/>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sp>
        <p:nvSpPr>
          <p:cNvPr id="16" name="object 16"/>
          <p:cNvSpPr/>
          <p:nvPr/>
        </p:nvSpPr>
        <p:spPr>
          <a:xfrm>
            <a:off x="802519" y="5727700"/>
            <a:ext cx="4774051" cy="0"/>
          </a:xfrm>
          <a:custGeom>
            <a:avLst/>
            <a:gdLst/>
            <a:ahLst/>
            <a:cxnLst/>
            <a:rect l="l" t="t" r="r" b="b"/>
            <a:pathLst>
              <a:path w="4918710">
                <a:moveTo>
                  <a:pt x="0" y="0"/>
                </a:moveTo>
                <a:lnTo>
                  <a:pt x="4918684" y="0"/>
                </a:lnTo>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7" name="object 17"/>
          <p:cNvSpPr/>
          <p:nvPr/>
        </p:nvSpPr>
        <p:spPr>
          <a:xfrm>
            <a:off x="806450" y="1475740"/>
            <a:ext cx="1079886" cy="66040"/>
          </a:xfrm>
          <a:custGeom>
            <a:avLst/>
            <a:gdLst/>
            <a:ahLst/>
            <a:cxnLst/>
            <a:rect l="l" t="t" r="r" b="b"/>
            <a:pathLst>
              <a:path w="1426845" h="66039">
                <a:moveTo>
                  <a:pt x="1426540" y="0"/>
                </a:moveTo>
                <a:lnTo>
                  <a:pt x="0" y="0"/>
                </a:lnTo>
                <a:lnTo>
                  <a:pt x="0" y="65417"/>
                </a:lnTo>
                <a:lnTo>
                  <a:pt x="1426540" y="65417"/>
                </a:lnTo>
                <a:lnTo>
                  <a:pt x="1426540" y="0"/>
                </a:lnTo>
                <a:close/>
              </a:path>
            </a:pathLst>
          </a:custGeom>
          <a:solidFill>
            <a:srgbClr val="FCEADD"/>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8" name="object 18"/>
          <p:cNvSpPr/>
          <p:nvPr/>
        </p:nvSpPr>
        <p:spPr>
          <a:xfrm>
            <a:off x="854779" y="2214880"/>
            <a:ext cx="1399471" cy="66040"/>
          </a:xfrm>
          <a:custGeom>
            <a:avLst/>
            <a:gdLst/>
            <a:ahLst/>
            <a:cxnLst/>
            <a:rect l="l" t="t" r="r" b="b"/>
            <a:pathLst>
              <a:path w="958850" h="66039">
                <a:moveTo>
                  <a:pt x="958545" y="0"/>
                </a:moveTo>
                <a:lnTo>
                  <a:pt x="0" y="0"/>
                </a:lnTo>
                <a:lnTo>
                  <a:pt x="0" y="65417"/>
                </a:lnTo>
                <a:lnTo>
                  <a:pt x="958545" y="65417"/>
                </a:lnTo>
                <a:lnTo>
                  <a:pt x="958545" y="0"/>
                </a:lnTo>
                <a:close/>
              </a:path>
            </a:pathLst>
          </a:custGeom>
          <a:solidFill>
            <a:srgbClr val="FCEADD"/>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9" name="object 2">
            <a:extLst>
              <a:ext uri="{FF2B5EF4-FFF2-40B4-BE49-F238E27FC236}">
                <a16:creationId xmlns:a16="http://schemas.microsoft.com/office/drawing/2014/main" id="{D85F96A8-45DB-6947-B5D3-587FD5F25ACB}"/>
              </a:ext>
            </a:extLst>
          </p:cNvPr>
          <p:cNvSpPr txBox="1"/>
          <p:nvPr/>
        </p:nvSpPr>
        <p:spPr>
          <a:xfrm>
            <a:off x="281731" y="403934"/>
            <a:ext cx="2399873" cy="138499"/>
          </a:xfrm>
          <a:prstGeom prst="rect">
            <a:avLst/>
          </a:prstGeom>
        </p:spPr>
        <p:txBody>
          <a:bodyPr vert="horz" wrap="square" lIns="0" tIns="0" rIns="0" bIns="0" rtlCol="0">
            <a:spAutoFit/>
          </a:bodyPr>
          <a:lstStyle/>
          <a:p>
            <a:pPr marL="12700" rtl="0">
              <a:lnSpc>
                <a:spcPct val="100000"/>
              </a:lnSpc>
              <a:spcBef>
                <a:spcPts val="844"/>
              </a:spcBef>
            </a:pPr>
            <a:r>
              <a:rPr lang="es" sz="9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A la atención de los padres y tutores legales</a:t>
            </a:r>
          </a:p>
        </p:txBody>
      </p:sp>
      <p:sp>
        <p:nvSpPr>
          <p:cNvPr id="20" name="object 3">
            <a:extLst>
              <a:ext uri="{FF2B5EF4-FFF2-40B4-BE49-F238E27FC236}">
                <a16:creationId xmlns:a16="http://schemas.microsoft.com/office/drawing/2014/main" id="{82D7ADC0-8724-9B4A-B1B7-CD5286A55873}"/>
              </a:ext>
            </a:extLst>
          </p:cNvPr>
          <p:cNvSpPr txBox="1"/>
          <p:nvPr/>
        </p:nvSpPr>
        <p:spPr>
          <a:xfrm>
            <a:off x="806450" y="4982165"/>
            <a:ext cx="3818142" cy="135935"/>
          </a:xfrm>
          <a:prstGeom prst="rect">
            <a:avLst/>
          </a:prstGeom>
        </p:spPr>
        <p:txBody>
          <a:bodyPr vert="horz" wrap="square" lIns="0" tIns="12700" rIns="0" bIns="0" rtlCol="0">
            <a:spAutoFit/>
          </a:bodyPr>
          <a:lstStyle/>
          <a:p>
            <a:pPr marL="12700" rtl="0">
              <a:lnSpc>
                <a:spcPct val="100000"/>
              </a:lnSpc>
              <a:spcBef>
                <a:spcPts val="100"/>
              </a:spcBef>
            </a:pPr>
            <a:r>
              <a:rPr lang="es"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Estos datos son previos a la aparición de la variante ómicron.</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1" name="object 4">
            <a:extLst>
              <a:ext uri="{FF2B5EF4-FFF2-40B4-BE49-F238E27FC236}">
                <a16:creationId xmlns:a16="http://schemas.microsoft.com/office/drawing/2014/main" id="{FD973C7E-F8A3-2645-BE42-8B02C51BEBE9}"/>
              </a:ext>
            </a:extLst>
          </p:cNvPr>
          <p:cNvSpPr txBox="1"/>
          <p:nvPr/>
        </p:nvSpPr>
        <p:spPr>
          <a:xfrm>
            <a:off x="4553086" y="4982430"/>
            <a:ext cx="2149898" cy="120546"/>
          </a:xfrm>
          <a:prstGeom prst="rect">
            <a:avLst/>
          </a:prstGeom>
        </p:spPr>
        <p:txBody>
          <a:bodyPr vert="horz" wrap="square" lIns="0" tIns="12700" rIns="0" bIns="0" rtlCol="0">
            <a:spAutoFit/>
          </a:bodyPr>
          <a:lstStyle/>
          <a:p>
            <a:pPr marL="12700" algn="r" rtl="0">
              <a:lnSpc>
                <a:spcPct val="100000"/>
              </a:lnSpc>
              <a:spcBef>
                <a:spcPts val="100"/>
              </a:spcBef>
            </a:pPr>
            <a:r>
              <a:rPr lang="es" sz="7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Fuente: Informe de la aprobación especial</a:t>
            </a:r>
            <a:endParaRPr sz="7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2" name="object 5">
            <a:extLst>
              <a:ext uri="{FF2B5EF4-FFF2-40B4-BE49-F238E27FC236}">
                <a16:creationId xmlns:a16="http://schemas.microsoft.com/office/drawing/2014/main" id="{C3B003BD-3F9F-3E4E-BE01-861B89E96CA7}"/>
              </a:ext>
            </a:extLst>
          </p:cNvPr>
          <p:cNvSpPr txBox="1"/>
          <p:nvPr/>
        </p:nvSpPr>
        <p:spPr>
          <a:xfrm>
            <a:off x="775704" y="5186680"/>
            <a:ext cx="6022975" cy="276999"/>
          </a:xfrm>
          <a:prstGeom prst="rect">
            <a:avLst/>
          </a:prstGeom>
        </p:spPr>
        <p:txBody>
          <a:bodyPr vert="horz" wrap="square" lIns="0" tIns="0" rIns="0" bIns="0" rtlCol="0">
            <a:spAutoFit/>
          </a:bodyPr>
          <a:lstStyle/>
          <a:p>
            <a:pPr marR="170180" algn="ctr" rtl="0">
              <a:lnSpc>
                <a:spcPct val="100000"/>
              </a:lnSpc>
              <a:spcBef>
                <a:spcPts val="100"/>
              </a:spcBef>
            </a:pPr>
            <a:r>
              <a:rPr>
                <a:solidFill>
                  <a:schemeClr val="accent6">
                    <a:lumMod val="75000"/>
                  </a:schemeClr>
                </a:solidFill>
                <a:latin typeface="Times New Roman" panose="02020603050405020304" pitchFamily="18" charset="0"/>
                <a:cs typeface="Times New Roman" panose="02020603050405020304" pitchFamily="18" charset="0"/>
              </a:rPr>
              <a:t>Seguridad</a:t>
            </a:r>
            <a:r>
              <a:rPr>
                <a:latin typeface="Times New Roman" panose="02020603050405020304" pitchFamily="18" charset="0"/>
                <a:cs typeface="Times New Roman" panose="02020603050405020304" pitchFamily="18" charset="0"/>
              </a:rPr>
              <a:t> de la vacuna contra el COVID-19</a:t>
            </a:r>
            <a:endParaRPr sz="2250" kern="0" baseline="1851"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3" name="object 6">
            <a:extLst>
              <a:ext uri="{FF2B5EF4-FFF2-40B4-BE49-F238E27FC236}">
                <a16:creationId xmlns:a16="http://schemas.microsoft.com/office/drawing/2014/main" id="{1D458E5C-3536-3846-973C-25B1FA85242B}"/>
              </a:ext>
            </a:extLst>
          </p:cNvPr>
          <p:cNvSpPr txBox="1"/>
          <p:nvPr/>
        </p:nvSpPr>
        <p:spPr>
          <a:xfrm>
            <a:off x="2681604" y="7224920"/>
            <a:ext cx="3830386" cy="138499"/>
          </a:xfrm>
          <a:prstGeom prst="rect">
            <a:avLst/>
          </a:prstGeom>
        </p:spPr>
        <p:txBody>
          <a:bodyPr vert="horz" wrap="square" lIns="0" tIns="0" rIns="0" bIns="0" rtlCol="0">
            <a:spAutoFit/>
          </a:bodyPr>
          <a:lstStyle/>
          <a:p>
            <a:pPr algn="ctr" rtl="0">
              <a:lnSpc>
                <a:spcPct val="100000"/>
              </a:lnSpc>
              <a:spcBef>
                <a:spcPts val="445"/>
              </a:spcBef>
            </a:pPr>
            <a:r>
              <a:rPr lang="es" sz="9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Síntomas</a:t>
            </a:r>
            <a:endParaRPr sz="9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4" name="object 7">
            <a:extLst>
              <a:ext uri="{FF2B5EF4-FFF2-40B4-BE49-F238E27FC236}">
                <a16:creationId xmlns:a16="http://schemas.microsoft.com/office/drawing/2014/main" id="{2460E5CE-7432-E74D-BE52-DED87962EFB7}"/>
              </a:ext>
            </a:extLst>
          </p:cNvPr>
          <p:cNvSpPr txBox="1"/>
          <p:nvPr/>
        </p:nvSpPr>
        <p:spPr>
          <a:xfrm>
            <a:off x="2527133" y="7901053"/>
            <a:ext cx="3681897" cy="123111"/>
          </a:xfrm>
          <a:prstGeom prst="rect">
            <a:avLst/>
          </a:prstGeom>
        </p:spPr>
        <p:txBody>
          <a:bodyPr vert="horz" wrap="square" lIns="0" tIns="0" rIns="0" bIns="0" rtlCol="0">
            <a:spAutoFit/>
          </a:bodyPr>
          <a:lstStyle/>
          <a:p>
            <a:pPr marL="12700" rtl="0">
              <a:lnSpc>
                <a:spcPct val="100000"/>
              </a:lnSpc>
              <a:spcBef>
                <a:spcPts val="100"/>
              </a:spcBef>
            </a:pPr>
            <a:r>
              <a:rPr lang="es"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Diarrea, fiebre, dolor de articulaciones, vómito</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5" name="object 8">
            <a:extLst>
              <a:ext uri="{FF2B5EF4-FFF2-40B4-BE49-F238E27FC236}">
                <a16:creationId xmlns:a16="http://schemas.microsoft.com/office/drawing/2014/main" id="{5CCD37BF-9DBF-394F-951F-C91044A2B359}"/>
              </a:ext>
            </a:extLst>
          </p:cNvPr>
          <p:cNvSpPr txBox="1"/>
          <p:nvPr/>
        </p:nvSpPr>
        <p:spPr>
          <a:xfrm>
            <a:off x="1014408" y="7175500"/>
            <a:ext cx="1438340" cy="276999"/>
          </a:xfrm>
          <a:prstGeom prst="rect">
            <a:avLst/>
          </a:prstGeom>
        </p:spPr>
        <p:txBody>
          <a:bodyPr vert="horz" wrap="square" lIns="0" tIns="0" rIns="0" bIns="0" rtlCol="0">
            <a:spAutoFit/>
          </a:bodyPr>
          <a:lstStyle/>
          <a:p>
            <a:pPr marL="12700" rtl="0">
              <a:lnSpc>
                <a:spcPct val="100000"/>
              </a:lnSpc>
              <a:spcBef>
                <a:spcPts val="400"/>
              </a:spcBef>
            </a:pPr>
            <a:r>
              <a:rPr lang="es" sz="9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Porcentaje de personas que presentaron síntomas</a:t>
            </a:r>
            <a:endParaRPr sz="9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7" name="object 10">
            <a:extLst>
              <a:ext uri="{FF2B5EF4-FFF2-40B4-BE49-F238E27FC236}">
                <a16:creationId xmlns:a16="http://schemas.microsoft.com/office/drawing/2014/main" id="{DBB5035C-71CF-7544-AE4E-0D024F5102B2}"/>
              </a:ext>
            </a:extLst>
          </p:cNvPr>
          <p:cNvSpPr txBox="1"/>
          <p:nvPr/>
        </p:nvSpPr>
        <p:spPr>
          <a:xfrm>
            <a:off x="758457" y="8185120"/>
            <a:ext cx="6025063" cy="369332"/>
          </a:xfrm>
          <a:prstGeom prst="rect">
            <a:avLst/>
          </a:prstGeom>
        </p:spPr>
        <p:txBody>
          <a:bodyPr vert="horz" wrap="square" lIns="0" tIns="0" rIns="0" bIns="0" rtlCol="0">
            <a:spAutoFit/>
          </a:bodyPr>
          <a:lstStyle/>
          <a:p>
            <a:pPr marL="12700" rtl="0">
              <a:lnSpc>
                <a:spcPct val="100000"/>
              </a:lnSpc>
              <a:spcBef>
                <a:spcPts val="100"/>
              </a:spcBef>
            </a:pPr>
            <a:r>
              <a:rPr lang="es"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P. He escuchado que en hombres más jóvenes es más frecuente que se presente miocarditis tras </a:t>
            </a:r>
            <a:r>
              <a:rPr lang="es"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
            </a:r>
            <a:br>
              <a:rPr lang="es"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br>
            <a:r>
              <a:rPr lang="ja-JP" altLang="en-US"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　</a:t>
            </a:r>
            <a:r>
              <a:rPr lang="es"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la </a:t>
            </a:r>
            <a:r>
              <a:rPr lang="es"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vacunación, </a:t>
            </a:r>
            <a:r>
              <a:rPr lang="ja-JP" altLang="en-US"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 </a:t>
            </a:r>
            <a:r>
              <a:rPr lang="es"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a:t>
            </a:r>
            <a:r>
              <a:rPr lang="es"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qué pasa en el caso de los niños?</a:t>
            </a:r>
            <a:endParaRPr sz="12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8" name="object 2">
            <a:extLst>
              <a:ext uri="{FF2B5EF4-FFF2-40B4-BE49-F238E27FC236}">
                <a16:creationId xmlns:a16="http://schemas.microsoft.com/office/drawing/2014/main" id="{B8E6F0D2-6DA9-9A4D-990A-585919F79A8F}"/>
              </a:ext>
            </a:extLst>
          </p:cNvPr>
          <p:cNvSpPr txBox="1"/>
          <p:nvPr/>
        </p:nvSpPr>
        <p:spPr>
          <a:xfrm>
            <a:off x="906062" y="2299307"/>
            <a:ext cx="5866277" cy="769441"/>
          </a:xfrm>
          <a:prstGeom prst="rect">
            <a:avLst/>
          </a:prstGeom>
        </p:spPr>
        <p:txBody>
          <a:bodyPr vert="horz" wrap="square" lIns="0" tIns="0" rIns="0" bIns="0" rtlCol="0">
            <a:spAutoFit/>
          </a:bodyPr>
          <a:lstStyle/>
          <a:p>
            <a:pPr rtl="0">
              <a:lnSpc>
                <a:spcPct val="100000"/>
              </a:lnSpc>
              <a:buChar char="●"/>
              <a:tabLst>
                <a:tab pos="715963" algn="l"/>
              </a:tabLst>
            </a:pPr>
            <a:r>
              <a:rPr lang="es" sz="1000" kern="0" dirty="0">
                <a:latin typeface="Times New Roman" panose="02020603050405020304" pitchFamily="18" charset="0"/>
                <a:ea typeface="ＭＳ 明朝" panose="02020609040205080304" pitchFamily="17" charset="-128"/>
                <a:cs typeface="Times New Roman" panose="02020603050405020304" pitchFamily="18" charset="0"/>
              </a:rPr>
              <a:t>Niños en edades comprendidas </a:t>
            </a:r>
            <a:r>
              <a:rPr lang="es" sz="1000" kern="0" dirty="0" smtClean="0">
                <a:latin typeface="Times New Roman" panose="02020603050405020304" pitchFamily="18" charset="0"/>
                <a:ea typeface="ＭＳ 明朝" panose="02020609040205080304" pitchFamily="17" charset="-128"/>
                <a:cs typeface="Times New Roman" panose="02020603050405020304" pitchFamily="18" charset="0"/>
              </a:rPr>
              <a:t>entre 5 y 11 años</a:t>
            </a:r>
          </a:p>
          <a:p>
            <a:pPr rtl="0">
              <a:lnSpc>
                <a:spcPct val="100000"/>
              </a:lnSpc>
              <a:buChar char="●"/>
              <a:tabLst>
                <a:tab pos="715963" algn="l"/>
              </a:tabLst>
            </a:pPr>
            <a:r>
              <a:rPr lang="es" sz="1000" kern="0" dirty="0" smtClean="0">
                <a:latin typeface="Times New Roman" panose="02020603050405020304" pitchFamily="18" charset="0"/>
                <a:ea typeface="ＭＳ 明朝" panose="02020609040205080304" pitchFamily="17" charset="-128"/>
                <a:cs typeface="Times New Roman" panose="02020603050405020304" pitchFamily="18" charset="0"/>
              </a:rPr>
              <a:t>En </a:t>
            </a:r>
            <a:r>
              <a:rPr lang="es" sz="1000" kern="0" dirty="0">
                <a:latin typeface="Times New Roman" panose="02020603050405020304" pitchFamily="18" charset="0"/>
                <a:ea typeface="ＭＳ 明朝" panose="02020609040205080304" pitchFamily="17" charset="-128"/>
                <a:cs typeface="Times New Roman" panose="02020603050405020304" pitchFamily="18" charset="0"/>
              </a:rPr>
              <a:t>especial se recomienda la vacunación para aquellos niños que tengan afecciones médicas subyacentes (*) </a:t>
            </a:r>
            <a:r>
              <a:rPr lang="es" sz="1000" kern="0" dirty="0" smtClean="0">
                <a:latin typeface="Times New Roman" panose="02020603050405020304" pitchFamily="18" charset="0"/>
                <a:ea typeface="ＭＳ 明朝" panose="02020609040205080304" pitchFamily="17" charset="-128"/>
                <a:cs typeface="Times New Roman" panose="02020603050405020304" pitchFamily="18" charset="0"/>
              </a:rPr>
              <a:t/>
            </a:r>
            <a:br>
              <a:rPr lang="es" sz="1000" kern="0" dirty="0" smtClean="0">
                <a:latin typeface="Times New Roman" panose="02020603050405020304" pitchFamily="18" charset="0"/>
                <a:ea typeface="ＭＳ 明朝" panose="02020609040205080304" pitchFamily="17" charset="-128"/>
                <a:cs typeface="Times New Roman" panose="02020603050405020304" pitchFamily="18" charset="0"/>
              </a:rPr>
            </a:br>
            <a:r>
              <a:rPr lang="ja-JP" altLang="en-US" sz="1000" kern="0" dirty="0" smtClean="0">
                <a:latin typeface="Times New Roman" panose="02020603050405020304" pitchFamily="18" charset="0"/>
                <a:ea typeface="ＭＳ 明朝" panose="02020609040205080304" pitchFamily="17" charset="-128"/>
                <a:cs typeface="Times New Roman" panose="02020603050405020304" pitchFamily="18" charset="0"/>
              </a:rPr>
              <a:t>　</a:t>
            </a:r>
            <a:r>
              <a:rPr lang="es" sz="1000" kern="0" dirty="0" smtClean="0">
                <a:latin typeface="Times New Roman" panose="02020603050405020304" pitchFamily="18" charset="0"/>
                <a:ea typeface="ＭＳ 明朝" panose="02020609040205080304" pitchFamily="17" charset="-128"/>
                <a:cs typeface="Times New Roman" panose="02020603050405020304" pitchFamily="18" charset="0"/>
              </a:rPr>
              <a:t>con </a:t>
            </a:r>
            <a:r>
              <a:rPr lang="es" sz="1000" kern="0" dirty="0">
                <a:latin typeface="Times New Roman" panose="02020603050405020304" pitchFamily="18" charset="0"/>
                <a:ea typeface="ＭＳ 明朝" panose="02020609040205080304" pitchFamily="17" charset="-128"/>
                <a:cs typeface="Times New Roman" panose="02020603050405020304" pitchFamily="18" charset="0"/>
              </a:rPr>
              <a:t>alto riesgo de sufrir síntomas graves como enfermedades respiratorias crónicas, enfermedades cardíacas </a:t>
            </a:r>
            <a:r>
              <a:rPr lang="es" sz="1000" kern="0" dirty="0" smtClean="0">
                <a:latin typeface="Times New Roman" panose="02020603050405020304" pitchFamily="18" charset="0"/>
                <a:ea typeface="ＭＳ 明朝" panose="02020609040205080304" pitchFamily="17" charset="-128"/>
                <a:cs typeface="Times New Roman" panose="02020603050405020304" pitchFamily="18" charset="0"/>
              </a:rPr>
              <a:t/>
            </a:r>
            <a:br>
              <a:rPr lang="es" sz="1000" kern="0" dirty="0" smtClean="0">
                <a:latin typeface="Times New Roman" panose="02020603050405020304" pitchFamily="18" charset="0"/>
                <a:ea typeface="ＭＳ 明朝" panose="02020609040205080304" pitchFamily="17" charset="-128"/>
                <a:cs typeface="Times New Roman" panose="02020603050405020304" pitchFamily="18" charset="0"/>
              </a:rPr>
            </a:br>
            <a:r>
              <a:rPr lang="ja-JP" altLang="en-US" sz="1000" kern="0" dirty="0" smtClean="0">
                <a:latin typeface="Times New Roman" panose="02020603050405020304" pitchFamily="18" charset="0"/>
                <a:ea typeface="ＭＳ 明朝" panose="02020609040205080304" pitchFamily="17" charset="-128"/>
                <a:cs typeface="Times New Roman" panose="02020603050405020304" pitchFamily="18" charset="0"/>
              </a:rPr>
              <a:t>　</a:t>
            </a:r>
            <a:r>
              <a:rPr lang="es" sz="1000" kern="0" dirty="0" smtClean="0">
                <a:latin typeface="Times New Roman" panose="02020603050405020304" pitchFamily="18" charset="0"/>
                <a:ea typeface="ＭＳ 明朝" panose="02020609040205080304" pitchFamily="17" charset="-128"/>
                <a:cs typeface="Times New Roman" panose="02020603050405020304" pitchFamily="18" charset="0"/>
              </a:rPr>
              <a:t>congénitas</a:t>
            </a:r>
            <a:r>
              <a:rPr lang="es" sz="1000" kern="0" dirty="0">
                <a:latin typeface="Times New Roman" panose="02020603050405020304" pitchFamily="18" charset="0"/>
                <a:ea typeface="ＭＳ 明朝" panose="02020609040205080304" pitchFamily="17" charset="-128"/>
                <a:cs typeface="Times New Roman" panose="02020603050405020304" pitchFamily="18" charset="0"/>
              </a:rPr>
              <a:t>, entre otros. Para su vacunación consulte debidamente con su médico de cabecera, </a:t>
            </a:r>
            <a:r>
              <a:rPr lang="es" sz="1000" kern="0" dirty="0" smtClean="0">
                <a:latin typeface="Times New Roman" panose="02020603050405020304" pitchFamily="18" charset="0"/>
                <a:ea typeface="ＭＳ 明朝" panose="02020609040205080304" pitchFamily="17" charset="-128"/>
                <a:cs typeface="Times New Roman" panose="02020603050405020304" pitchFamily="18" charset="0"/>
              </a:rPr>
              <a:t/>
            </a:r>
            <a:br>
              <a:rPr lang="es" sz="1000" kern="0" dirty="0" smtClean="0">
                <a:latin typeface="Times New Roman" panose="02020603050405020304" pitchFamily="18" charset="0"/>
                <a:ea typeface="ＭＳ 明朝" panose="02020609040205080304" pitchFamily="17" charset="-128"/>
                <a:cs typeface="Times New Roman" panose="02020603050405020304" pitchFamily="18" charset="0"/>
              </a:rPr>
            </a:br>
            <a:r>
              <a:rPr lang="ja-JP" altLang="en-US" sz="1000" kern="0" dirty="0" smtClean="0">
                <a:latin typeface="Times New Roman" panose="02020603050405020304" pitchFamily="18" charset="0"/>
                <a:ea typeface="ＭＳ 明朝" panose="02020609040205080304" pitchFamily="17" charset="-128"/>
                <a:cs typeface="Times New Roman" panose="02020603050405020304" pitchFamily="18" charset="0"/>
              </a:rPr>
              <a:t>　</a:t>
            </a:r>
            <a:r>
              <a:rPr lang="es" sz="1000" kern="0" dirty="0" smtClean="0">
                <a:latin typeface="Times New Roman" panose="02020603050405020304" pitchFamily="18" charset="0"/>
                <a:ea typeface="ＭＳ 明朝" panose="02020609040205080304" pitchFamily="17" charset="-128"/>
                <a:cs typeface="Times New Roman" panose="02020603050405020304" pitchFamily="18" charset="0"/>
              </a:rPr>
              <a:t>entre </a:t>
            </a:r>
            <a:r>
              <a:rPr lang="es" sz="1000" kern="0" dirty="0">
                <a:latin typeface="Times New Roman" panose="02020603050405020304" pitchFamily="18" charset="0"/>
                <a:ea typeface="ＭＳ 明朝" panose="02020609040205080304" pitchFamily="17" charset="-128"/>
                <a:cs typeface="Times New Roman" panose="02020603050405020304" pitchFamily="18" charset="0"/>
              </a:rPr>
              <a:t>otros.</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9" name="object 2">
            <a:extLst>
              <a:ext uri="{FF2B5EF4-FFF2-40B4-BE49-F238E27FC236}">
                <a16:creationId xmlns:a16="http://schemas.microsoft.com/office/drawing/2014/main" id="{3EFE5460-E3A2-FC49-B0B6-7EBC0B84D628}"/>
              </a:ext>
            </a:extLst>
          </p:cNvPr>
          <p:cNvSpPr txBox="1"/>
          <p:nvPr/>
        </p:nvSpPr>
        <p:spPr>
          <a:xfrm>
            <a:off x="739387" y="668720"/>
            <a:ext cx="6308798" cy="507831"/>
          </a:xfrm>
          <a:prstGeom prst="rect">
            <a:avLst/>
          </a:prstGeom>
        </p:spPr>
        <p:txBody>
          <a:bodyPr vert="horz" wrap="square" lIns="0" tIns="0" rIns="0" bIns="0" rtlCol="0">
            <a:spAutoFit/>
          </a:bodyPr>
          <a:lstStyle/>
          <a:p>
            <a:pPr marR="577215" rtl="0"/>
            <a:r>
              <a:rPr lang="es" sz="1100" kern="0" dirty="0">
                <a:latin typeface="Times New Roman" panose="02020603050405020304" pitchFamily="18" charset="0"/>
                <a:ea typeface="ＭＳ 明朝" panose="02020609040205080304" pitchFamily="17" charset="-128"/>
                <a:cs typeface="Times New Roman" panose="02020603050405020304" pitchFamily="18" charset="0"/>
              </a:rPr>
              <a:t>Los niños en edades comprendidas </a:t>
            </a:r>
            <a:r>
              <a:rPr lang="es" sz="1100" kern="0" dirty="0" smtClean="0">
                <a:latin typeface="Times New Roman" panose="02020603050405020304" pitchFamily="18" charset="0"/>
                <a:ea typeface="ＭＳ 明朝" panose="02020609040205080304" pitchFamily="17" charset="-128"/>
                <a:cs typeface="Times New Roman" panose="02020603050405020304" pitchFamily="18" charset="0"/>
              </a:rPr>
              <a:t>entre 5 y 11 </a:t>
            </a:r>
            <a:r>
              <a:rPr lang="es" sz="1100" kern="0" dirty="0">
                <a:latin typeface="Times New Roman" panose="02020603050405020304" pitchFamily="18" charset="0"/>
                <a:ea typeface="ＭＳ 明朝" panose="02020609040205080304" pitchFamily="17" charset="-128"/>
                <a:cs typeface="Times New Roman" panose="02020603050405020304" pitchFamily="18" charset="0"/>
              </a:rPr>
              <a:t>años ya pueden vacunarse contra el COVID-19. Está aumentando el porcentaje de niños sobre la totalidad de contagiados por COVID-19 en Japón.</a:t>
            </a:r>
            <a:endParaRPr sz="1100" kern="0" dirty="0">
              <a:latin typeface="Times New Roman" panose="02020603050405020304" pitchFamily="18" charset="0"/>
              <a:ea typeface="ＭＳ 明朝" panose="02020609040205080304" pitchFamily="17" charset="-128"/>
              <a:cs typeface="Times New Roman" panose="02020603050405020304" pitchFamily="18" charset="0"/>
            </a:endParaRPr>
          </a:p>
          <a:p>
            <a:pPr rtl="0"/>
            <a:r>
              <a:rPr lang="es" sz="1100" kern="0" dirty="0">
                <a:latin typeface="Times New Roman" panose="02020603050405020304" pitchFamily="18" charset="0"/>
                <a:ea typeface="ＭＳ 明朝" panose="02020609040205080304" pitchFamily="17" charset="-128"/>
                <a:cs typeface="Times New Roman" panose="02020603050405020304" pitchFamily="18" charset="0"/>
              </a:rPr>
              <a:t>Lean este documento explicativo y decidan junto con su hijo si desea o no vacunarse.</a:t>
            </a:r>
            <a:endParaRPr sz="11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0" name="object 2">
            <a:extLst>
              <a:ext uri="{FF2B5EF4-FFF2-40B4-BE49-F238E27FC236}">
                <a16:creationId xmlns:a16="http://schemas.microsoft.com/office/drawing/2014/main" id="{706BAFD6-EE88-AF44-A4DF-9A9FAC8574C2}"/>
              </a:ext>
            </a:extLst>
          </p:cNvPr>
          <p:cNvSpPr txBox="1"/>
          <p:nvPr/>
        </p:nvSpPr>
        <p:spPr>
          <a:xfrm>
            <a:off x="770458" y="1352034"/>
            <a:ext cx="1426845" cy="184666"/>
          </a:xfrm>
          <a:prstGeom prst="rect">
            <a:avLst/>
          </a:prstGeom>
        </p:spPr>
        <p:txBody>
          <a:bodyPr vert="horz" wrap="square" lIns="0" tIns="0" rIns="0" bIns="0" rtlCol="0">
            <a:spAutoFit/>
          </a:bodyPr>
          <a:lstStyle/>
          <a:p>
            <a:pPr marL="9525" rtl="0">
              <a:lnSpc>
                <a:spcPct val="100000"/>
              </a:lnSpc>
            </a:pPr>
            <a:r>
              <a:rPr lang="es"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◎Vacuna de uso</a:t>
            </a:r>
            <a:endParaRPr sz="12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1" name="object 2">
            <a:extLst>
              <a:ext uri="{FF2B5EF4-FFF2-40B4-BE49-F238E27FC236}">
                <a16:creationId xmlns:a16="http://schemas.microsoft.com/office/drawing/2014/main" id="{DD723231-5405-7542-8272-46D433ABBF6C}"/>
              </a:ext>
            </a:extLst>
          </p:cNvPr>
          <p:cNvSpPr txBox="1"/>
          <p:nvPr/>
        </p:nvSpPr>
        <p:spPr>
          <a:xfrm>
            <a:off x="920587" y="1536700"/>
            <a:ext cx="6127597" cy="363176"/>
          </a:xfrm>
          <a:prstGeom prst="rect">
            <a:avLst/>
          </a:prstGeom>
        </p:spPr>
        <p:txBody>
          <a:bodyPr vert="horz" wrap="square" lIns="0" tIns="0" rIns="0" bIns="0" rtlCol="0">
            <a:spAutoFit/>
          </a:bodyPr>
          <a:lstStyle/>
          <a:p>
            <a:pPr marL="9525" marR="1601470" rtl="0">
              <a:lnSpc>
                <a:spcPct val="118100"/>
              </a:lnSpc>
              <a:spcBef>
                <a:spcPts val="350"/>
              </a:spcBef>
            </a:pPr>
            <a:r>
              <a:rPr lang="es"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Se utiliza la vacuna de Pfizer de 5 a 11 años. Esta es una vacuna infantil (*) Normalmente, </a:t>
            </a:r>
            <a:r>
              <a:rPr lang="es" sz="10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se administran </a:t>
            </a:r>
            <a:r>
              <a:rPr lang="es"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un total de </a:t>
            </a:r>
            <a:r>
              <a:rPr lang="es" sz="10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2 dosis</a:t>
            </a:r>
            <a:r>
              <a:rPr lang="es"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con una </a:t>
            </a:r>
            <a:r>
              <a:rPr lang="ja" sz="10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separación de 3 semanas</a:t>
            </a:r>
            <a:r>
              <a:rPr lang="ja"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2" name="object 2">
            <a:extLst>
              <a:ext uri="{FF2B5EF4-FFF2-40B4-BE49-F238E27FC236}">
                <a16:creationId xmlns:a16="http://schemas.microsoft.com/office/drawing/2014/main" id="{DA936D7B-EC48-E249-9FC3-75DCAABF547A}"/>
              </a:ext>
            </a:extLst>
          </p:cNvPr>
          <p:cNvSpPr txBox="1"/>
          <p:nvPr/>
        </p:nvSpPr>
        <p:spPr>
          <a:xfrm>
            <a:off x="896640" y="1885881"/>
            <a:ext cx="5342870" cy="138499"/>
          </a:xfrm>
          <a:prstGeom prst="rect">
            <a:avLst/>
          </a:prstGeom>
        </p:spPr>
        <p:txBody>
          <a:bodyPr vert="horz" wrap="square" lIns="0" tIns="0" rIns="0" bIns="0" rtlCol="0">
            <a:spAutoFit/>
          </a:bodyPr>
          <a:lstStyle/>
          <a:p>
            <a:pPr marL="9525" rtl="0">
              <a:lnSpc>
                <a:spcPct val="100000"/>
              </a:lnSpc>
              <a:spcBef>
                <a:spcPts val="470"/>
              </a:spcBef>
            </a:pPr>
            <a:r>
              <a:rPr lang="es"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En comparación con la vacuna de Pfizer para mayores de 12 años, la cantidad de sus </a:t>
            </a:r>
            <a:r>
              <a:rPr lang="es"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ingredientes activos </a:t>
            </a:r>
            <a:r>
              <a:rPr lang="es"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es un tercio.</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3" name="object 2">
            <a:extLst>
              <a:ext uri="{FF2B5EF4-FFF2-40B4-BE49-F238E27FC236}">
                <a16:creationId xmlns:a16="http://schemas.microsoft.com/office/drawing/2014/main" id="{71F1F63C-4629-824E-92A4-3E25965C9B34}"/>
              </a:ext>
            </a:extLst>
          </p:cNvPr>
          <p:cNvSpPr txBox="1"/>
          <p:nvPr/>
        </p:nvSpPr>
        <p:spPr>
          <a:xfrm>
            <a:off x="772954" y="2077720"/>
            <a:ext cx="1786095" cy="184666"/>
          </a:xfrm>
          <a:prstGeom prst="rect">
            <a:avLst/>
          </a:prstGeom>
        </p:spPr>
        <p:txBody>
          <a:bodyPr vert="horz" wrap="square" lIns="0" tIns="0" rIns="0" bIns="0" rtlCol="0">
            <a:spAutoFit/>
          </a:bodyPr>
          <a:lstStyle/>
          <a:p>
            <a:pPr marL="9525" rtl="0">
              <a:lnSpc>
                <a:spcPct val="100000"/>
              </a:lnSpc>
              <a:spcBef>
                <a:spcPts val="905"/>
              </a:spcBef>
            </a:pPr>
            <a:r>
              <a:rPr lang="es"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◎Objeto de vacunación</a:t>
            </a:r>
            <a:endParaRPr sz="12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4" name="object 2">
            <a:extLst>
              <a:ext uri="{FF2B5EF4-FFF2-40B4-BE49-F238E27FC236}">
                <a16:creationId xmlns:a16="http://schemas.microsoft.com/office/drawing/2014/main" id="{F1FF40C3-FCAB-D747-80CF-49026A901103}"/>
              </a:ext>
            </a:extLst>
          </p:cNvPr>
          <p:cNvSpPr txBox="1"/>
          <p:nvPr/>
        </p:nvSpPr>
        <p:spPr>
          <a:xfrm>
            <a:off x="1024138" y="3060700"/>
            <a:ext cx="5954512" cy="276999"/>
          </a:xfrm>
          <a:prstGeom prst="rect">
            <a:avLst/>
          </a:prstGeom>
        </p:spPr>
        <p:txBody>
          <a:bodyPr vert="horz" wrap="square" lIns="0" tIns="0" rIns="0" bIns="0" rtlCol="0">
            <a:spAutoFit/>
          </a:bodyPr>
          <a:lstStyle/>
          <a:p>
            <a:pPr marR="840105" rtl="0"/>
            <a:r>
              <a:rPr lang="es"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La Sociedad de Pediatría de Japón publica un listado de enfermedades con alto riesgo de sufrir síntomas </a:t>
            </a:r>
            <a:r>
              <a:rPr lang="es"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r>
            <a:br>
              <a:rPr lang="es"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br>
            <a:r>
              <a:rPr lang="ja-JP" altLang="en-US"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t>
            </a:r>
            <a:r>
              <a:rPr lang="es"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graves </a:t>
            </a:r>
            <a:r>
              <a:rPr lang="es"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por el COVID-19. Sociedad de Pediatría de Japón "Información relacionada con el COVID-19" </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5" name="object 2">
            <a:extLst>
              <a:ext uri="{FF2B5EF4-FFF2-40B4-BE49-F238E27FC236}">
                <a16:creationId xmlns:a16="http://schemas.microsoft.com/office/drawing/2014/main" id="{34453545-338E-7047-821F-1A9853C10BCE}"/>
              </a:ext>
            </a:extLst>
          </p:cNvPr>
          <p:cNvSpPr txBox="1"/>
          <p:nvPr/>
        </p:nvSpPr>
        <p:spPr>
          <a:xfrm>
            <a:off x="770458" y="4104640"/>
            <a:ext cx="6064821" cy="307777"/>
          </a:xfrm>
          <a:prstGeom prst="rect">
            <a:avLst/>
          </a:prstGeom>
        </p:spPr>
        <p:txBody>
          <a:bodyPr vert="horz" wrap="square" lIns="0" tIns="0" rIns="0" bIns="0" rtlCol="0">
            <a:spAutoFit/>
          </a:bodyPr>
          <a:lstStyle/>
          <a:p>
            <a:pPr marL="4763" rtl="0">
              <a:lnSpc>
                <a:spcPct val="100000"/>
              </a:lnSpc>
              <a:spcBef>
                <a:spcPts val="735"/>
              </a:spcBef>
            </a:pPr>
            <a:r>
              <a:rPr lang="es"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Mediante la vacunación contra el COVID-19 se dificulta la aparición de síntomas en caso de que se contagie con el COVID-19.</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6" name="object 2">
            <a:extLst>
              <a:ext uri="{FF2B5EF4-FFF2-40B4-BE49-F238E27FC236}">
                <a16:creationId xmlns:a16="http://schemas.microsoft.com/office/drawing/2014/main" id="{1499338A-1738-7C40-9ABE-CF2218A9E6B8}"/>
              </a:ext>
            </a:extLst>
          </p:cNvPr>
          <p:cNvSpPr txBox="1"/>
          <p:nvPr/>
        </p:nvSpPr>
        <p:spPr>
          <a:xfrm>
            <a:off x="1164590" y="3361990"/>
            <a:ext cx="4240747" cy="133050"/>
          </a:xfrm>
          <a:prstGeom prst="rect">
            <a:avLst/>
          </a:prstGeom>
        </p:spPr>
        <p:txBody>
          <a:bodyPr vert="horz" wrap="square" lIns="0" tIns="0" rIns="0" bIns="0" rtlCol="0">
            <a:spAutoFit/>
          </a:bodyPr>
          <a:lstStyle/>
          <a:p>
            <a:pPr marL="9525" marR="840105" rtl="0">
              <a:lnSpc>
                <a:spcPct val="118100"/>
              </a:lnSpc>
              <a:spcBef>
                <a:spcPts val="345"/>
              </a:spcBef>
            </a:pPr>
            <a:r>
              <a:rPr lang="es"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URL: </a:t>
            </a:r>
            <a:r>
              <a:rPr lang="es" sz="800" u="sng"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hlinkClick r:id="rId2"/>
              </a:rPr>
              <a:t>https://www.jpeds.or.jp/modules/activity/index.php?content_id=3</a:t>
            </a:r>
            <a:r>
              <a:rPr lang="es" sz="800" u="sng"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33</a:t>
            </a:r>
            <a:endParaRPr sz="800" u="sng"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7" name="object 2">
            <a:extLst>
              <a:ext uri="{FF2B5EF4-FFF2-40B4-BE49-F238E27FC236}">
                <a16:creationId xmlns:a16="http://schemas.microsoft.com/office/drawing/2014/main" id="{72D444E7-C447-DB4E-BDD7-BFA0E73E06EE}"/>
              </a:ext>
            </a:extLst>
          </p:cNvPr>
          <p:cNvSpPr txBox="1"/>
          <p:nvPr/>
        </p:nvSpPr>
        <p:spPr>
          <a:xfrm>
            <a:off x="854780" y="3517900"/>
            <a:ext cx="5840530" cy="276999"/>
          </a:xfrm>
          <a:prstGeom prst="rect">
            <a:avLst/>
          </a:prstGeom>
        </p:spPr>
        <p:txBody>
          <a:bodyPr vert="horz" wrap="square" lIns="0" tIns="0" rIns="0" bIns="0" rtlCol="0">
            <a:spAutoFit/>
          </a:bodyPr>
          <a:lstStyle/>
          <a:p>
            <a:pPr marL="4763" algn="ctr" rtl="0">
              <a:lnSpc>
                <a:spcPct val="100000"/>
              </a:lnSpc>
            </a:pPr>
            <a:r>
              <a:rPr dirty="0" err="1">
                <a:solidFill>
                  <a:schemeClr val="accent6">
                    <a:lumMod val="75000"/>
                  </a:schemeClr>
                </a:solidFill>
                <a:latin typeface="Times New Roman" panose="02020603050405020304" pitchFamily="18" charset="0"/>
                <a:cs typeface="Times New Roman" panose="02020603050405020304" pitchFamily="18" charset="0"/>
              </a:rPr>
              <a:t>Efectos</a:t>
            </a:r>
            <a:r>
              <a:rPr dirty="0">
                <a:latin typeface="Times New Roman" panose="02020603050405020304" pitchFamily="18" charset="0"/>
                <a:cs typeface="Times New Roman" panose="02020603050405020304" pitchFamily="18" charset="0"/>
              </a:rPr>
              <a:t> de la </a:t>
            </a:r>
            <a:r>
              <a:rPr dirty="0" err="1">
                <a:latin typeface="Times New Roman" panose="02020603050405020304" pitchFamily="18" charset="0"/>
                <a:cs typeface="Times New Roman" panose="02020603050405020304" pitchFamily="18" charset="0"/>
              </a:rPr>
              <a:t>vacuna</a:t>
            </a:r>
            <a:r>
              <a:rPr dirty="0">
                <a:latin typeface="Times New Roman" panose="02020603050405020304" pitchFamily="18" charset="0"/>
                <a:cs typeface="Times New Roman" panose="02020603050405020304" pitchFamily="18" charset="0"/>
              </a:rPr>
              <a:t> contra </a:t>
            </a:r>
            <a:r>
              <a:rPr dirty="0" err="1">
                <a:latin typeface="Times New Roman" panose="02020603050405020304" pitchFamily="18" charset="0"/>
                <a:cs typeface="Times New Roman" panose="02020603050405020304" pitchFamily="18" charset="0"/>
              </a:rPr>
              <a:t>el</a:t>
            </a:r>
            <a:r>
              <a:rPr dirty="0">
                <a:latin typeface="Times New Roman" panose="02020603050405020304" pitchFamily="18" charset="0"/>
                <a:cs typeface="Times New Roman" panose="02020603050405020304" pitchFamily="18" charset="0"/>
              </a:rPr>
              <a:t> COVID-19</a:t>
            </a:r>
            <a:endParaRPr sz="2250" kern="0" baseline="1851"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8" name="object 2">
            <a:extLst>
              <a:ext uri="{FF2B5EF4-FFF2-40B4-BE49-F238E27FC236}">
                <a16:creationId xmlns:a16="http://schemas.microsoft.com/office/drawing/2014/main" id="{48FEC9E3-9AFA-8443-A9F9-F045DDE320B9}"/>
              </a:ext>
            </a:extLst>
          </p:cNvPr>
          <p:cNvSpPr txBox="1"/>
          <p:nvPr/>
        </p:nvSpPr>
        <p:spPr>
          <a:xfrm>
            <a:off x="770458" y="3866634"/>
            <a:ext cx="6018201" cy="184666"/>
          </a:xfrm>
          <a:prstGeom prst="rect">
            <a:avLst/>
          </a:prstGeom>
        </p:spPr>
        <p:txBody>
          <a:bodyPr vert="horz" wrap="square" lIns="0" tIns="0" rIns="0" bIns="0" rtlCol="0">
            <a:spAutoFit/>
          </a:bodyPr>
          <a:lstStyle/>
          <a:p>
            <a:pPr marL="4763" rtl="0">
              <a:lnSpc>
                <a:spcPct val="100000"/>
              </a:lnSpc>
              <a:spcBef>
                <a:spcPts val="1005"/>
              </a:spcBef>
            </a:pPr>
            <a:r>
              <a:rPr lang="es"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P. ¿Qué efectos tiene la vacuna contra el COVID-19?</a:t>
            </a:r>
            <a:endParaRPr sz="12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9" name="object 2">
            <a:extLst>
              <a:ext uri="{FF2B5EF4-FFF2-40B4-BE49-F238E27FC236}">
                <a16:creationId xmlns:a16="http://schemas.microsoft.com/office/drawing/2014/main" id="{AD5145CC-C55D-5A4B-978A-C05463034D81}"/>
              </a:ext>
            </a:extLst>
          </p:cNvPr>
          <p:cNvSpPr txBox="1"/>
          <p:nvPr/>
        </p:nvSpPr>
        <p:spPr>
          <a:xfrm>
            <a:off x="784326" y="4432446"/>
            <a:ext cx="5900963" cy="553998"/>
          </a:xfrm>
          <a:prstGeom prst="rect">
            <a:avLst/>
          </a:prstGeom>
        </p:spPr>
        <p:txBody>
          <a:bodyPr vert="horz" wrap="square" lIns="0" tIns="0" rIns="0" bIns="0" rtlCol="0">
            <a:spAutoFit/>
          </a:bodyPr>
          <a:lstStyle/>
          <a:p>
            <a:pPr marR="5080" algn="just" rtl="0"/>
            <a:r>
              <a:rPr lang="es"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Al vacunarse, en el interior del cuerpo se adquiere un sistema para combatir contra el COVID-19 (inmunización). De modo que cuando entre el virus en el cuerpo, este estará listo para combatirlo de inmediato, y será más difícil que se empiece a sentir mal. Se ha informado de que los efectos de prevención de síntomas a partir del día 7 tras la segunda dosis en niños en edades comprendidas de 5 a 11 años es del 90,7 % (*).</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0" name="object 5">
            <a:extLst>
              <a:ext uri="{FF2B5EF4-FFF2-40B4-BE49-F238E27FC236}">
                <a16:creationId xmlns:a16="http://schemas.microsoft.com/office/drawing/2014/main" id="{16B5C306-CC5E-8A49-A523-2FE9221F6226}"/>
              </a:ext>
            </a:extLst>
          </p:cNvPr>
          <p:cNvSpPr txBox="1"/>
          <p:nvPr/>
        </p:nvSpPr>
        <p:spPr>
          <a:xfrm>
            <a:off x="792001" y="5971556"/>
            <a:ext cx="5910983" cy="969496"/>
          </a:xfrm>
          <a:prstGeom prst="rect">
            <a:avLst/>
          </a:prstGeom>
        </p:spPr>
        <p:txBody>
          <a:bodyPr vert="horz" wrap="square" lIns="0" tIns="0" rIns="0" bIns="0" rtlCol="0">
            <a:spAutoFit/>
          </a:bodyPr>
          <a:lstStyle/>
          <a:p>
            <a:pPr marR="5080" algn="just" rtl="0"/>
            <a:r>
              <a:rPr lang="es"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Tras haberse vacunado, el síntoma que aparece con mayor frecuencia tras el paso de unos días es el dolor en la zona de inyección, con un 74 % para la primera dosis y un 71 % para la segunda dosis. Son más las personas que sienten el dolor durante la noche del día de vacunación o al día siguiente, que las que lo sienten justo después de la inyección. Síntomas como sensación de cansancio y fiebre se presentaron con mayor frecuencia tras la segunda dosis</a:t>
            </a:r>
            <a:r>
              <a:rPr lang="es" sz="900" strike="sngStrike"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t>
            </a:r>
            <a:r>
              <a:rPr lang="es"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que tras la primera, el porcentaje de personas que presentó una fiebre de más de 38 °C fue del 2,5 % para la primera dosis y del 6,5 % para la segunda dosis. Los síntomas tras la vacunación, en casi todos los casos, son leves o medios, y a partir de la información obtenida actualmente, se ha evaluado que no se reconocen graves preocupaciones en la seguridad.</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1" name="object 5">
            <a:extLst>
              <a:ext uri="{FF2B5EF4-FFF2-40B4-BE49-F238E27FC236}">
                <a16:creationId xmlns:a16="http://schemas.microsoft.com/office/drawing/2014/main" id="{0C4D218E-31B7-E149-ADC6-60BDE933E4F0}"/>
              </a:ext>
            </a:extLst>
          </p:cNvPr>
          <p:cNvSpPr txBox="1"/>
          <p:nvPr/>
        </p:nvSpPr>
        <p:spPr>
          <a:xfrm>
            <a:off x="775704" y="5520174"/>
            <a:ext cx="6022975" cy="184666"/>
          </a:xfrm>
          <a:prstGeom prst="rect">
            <a:avLst/>
          </a:prstGeom>
        </p:spPr>
        <p:txBody>
          <a:bodyPr vert="horz" wrap="square" lIns="0" tIns="0" rIns="0" bIns="0" rtlCol="0">
            <a:spAutoFit/>
          </a:bodyPr>
          <a:lstStyle/>
          <a:p>
            <a:pPr marL="12700" rtl="0">
              <a:lnSpc>
                <a:spcPct val="100000"/>
              </a:lnSpc>
              <a:spcBef>
                <a:spcPts val="1005"/>
              </a:spcBef>
            </a:pPr>
            <a:r>
              <a:rPr lang="es"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P. ¿Qué síntomas presentan los niños tras la vacunación contra el COVID-19?</a:t>
            </a:r>
            <a:endParaRPr sz="12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2" name="object 5">
            <a:extLst>
              <a:ext uri="{FF2B5EF4-FFF2-40B4-BE49-F238E27FC236}">
                <a16:creationId xmlns:a16="http://schemas.microsoft.com/office/drawing/2014/main" id="{928A3321-BBFF-7A4D-BC3F-7D5CB84D59C8}"/>
              </a:ext>
            </a:extLst>
          </p:cNvPr>
          <p:cNvSpPr txBox="1"/>
          <p:nvPr/>
        </p:nvSpPr>
        <p:spPr>
          <a:xfrm>
            <a:off x="760546" y="5779552"/>
            <a:ext cx="6022975" cy="153888"/>
          </a:xfrm>
          <a:prstGeom prst="rect">
            <a:avLst/>
          </a:prstGeom>
        </p:spPr>
        <p:txBody>
          <a:bodyPr vert="horz" wrap="square" lIns="0" tIns="0" rIns="0" bIns="0" rtlCol="0">
            <a:spAutoFit/>
          </a:bodyPr>
          <a:lstStyle/>
          <a:p>
            <a:pPr marL="15875" rtl="0">
              <a:lnSpc>
                <a:spcPct val="100000"/>
              </a:lnSpc>
              <a:spcBef>
                <a:spcPts val="735"/>
              </a:spcBef>
            </a:pPr>
            <a:r>
              <a:rPr lang="es"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R. El síntoma más frecuente es el dolor en la zona donde se ha inyectado la vacuna.</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3" name="object 5">
            <a:extLst>
              <a:ext uri="{FF2B5EF4-FFF2-40B4-BE49-F238E27FC236}">
                <a16:creationId xmlns:a16="http://schemas.microsoft.com/office/drawing/2014/main" id="{2F09E25F-A619-6E4F-B1C5-F98F82E9A28B}"/>
              </a:ext>
            </a:extLst>
          </p:cNvPr>
          <p:cNvSpPr txBox="1"/>
          <p:nvPr/>
        </p:nvSpPr>
        <p:spPr>
          <a:xfrm>
            <a:off x="883710" y="7000240"/>
            <a:ext cx="5910983" cy="153888"/>
          </a:xfrm>
          <a:prstGeom prst="rect">
            <a:avLst/>
          </a:prstGeom>
        </p:spPr>
        <p:txBody>
          <a:bodyPr vert="horz" wrap="square" lIns="0" tIns="0" rIns="0" bIns="0" rtlCol="0">
            <a:spAutoFit/>
          </a:bodyPr>
          <a:lstStyle/>
          <a:p>
            <a:pPr marL="6350" rtl="0">
              <a:lnSpc>
                <a:spcPct val="100000"/>
              </a:lnSpc>
              <a:spcBef>
                <a:spcPts val="835"/>
              </a:spcBef>
              <a:buClr>
                <a:srgbClr val="E55927"/>
              </a:buClr>
              <a:buSzPct val="90000"/>
              <a:buChar char="■"/>
              <a:tabLst>
                <a:tab pos="276225" algn="l"/>
              </a:tabLst>
            </a:pPr>
            <a:r>
              <a:rPr lang="es"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Síntomas que pueden aparecer con el paso de unos días</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4" name="object 4">
            <a:extLst>
              <a:ext uri="{FF2B5EF4-FFF2-40B4-BE49-F238E27FC236}">
                <a16:creationId xmlns:a16="http://schemas.microsoft.com/office/drawing/2014/main" id="{934E7787-CDCF-584B-B493-AE9356DD708E}"/>
              </a:ext>
            </a:extLst>
          </p:cNvPr>
          <p:cNvSpPr txBox="1"/>
          <p:nvPr/>
        </p:nvSpPr>
        <p:spPr>
          <a:xfrm>
            <a:off x="4583105" y="8059420"/>
            <a:ext cx="2014545" cy="120546"/>
          </a:xfrm>
          <a:prstGeom prst="rect">
            <a:avLst/>
          </a:prstGeom>
        </p:spPr>
        <p:txBody>
          <a:bodyPr vert="horz" wrap="square" lIns="0" tIns="12700" rIns="0" bIns="0" rtlCol="0">
            <a:spAutoFit/>
          </a:bodyPr>
          <a:lstStyle/>
          <a:p>
            <a:pPr marL="12700" algn="r" rtl="0">
              <a:lnSpc>
                <a:spcPct val="100000"/>
              </a:lnSpc>
              <a:spcBef>
                <a:spcPts val="100"/>
              </a:spcBef>
            </a:pPr>
            <a:r>
              <a:rPr lang="es" sz="7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Fuente: Informe de la aprobación especial</a:t>
            </a:r>
            <a:endParaRPr sz="7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5" name="object 10">
            <a:extLst>
              <a:ext uri="{FF2B5EF4-FFF2-40B4-BE49-F238E27FC236}">
                <a16:creationId xmlns:a16="http://schemas.microsoft.com/office/drawing/2014/main" id="{60708706-F120-1C42-9987-51163A21AE51}"/>
              </a:ext>
            </a:extLst>
          </p:cNvPr>
          <p:cNvSpPr txBox="1"/>
          <p:nvPr/>
        </p:nvSpPr>
        <p:spPr>
          <a:xfrm>
            <a:off x="775704" y="8603252"/>
            <a:ext cx="6012180" cy="307777"/>
          </a:xfrm>
          <a:prstGeom prst="rect">
            <a:avLst/>
          </a:prstGeom>
        </p:spPr>
        <p:txBody>
          <a:bodyPr vert="horz" wrap="square" lIns="0" tIns="0" rIns="0" bIns="0" rtlCol="0">
            <a:spAutoFit/>
          </a:bodyPr>
          <a:lstStyle/>
          <a:p>
            <a:pPr marL="15875" rtl="0">
              <a:lnSpc>
                <a:spcPct val="100000"/>
              </a:lnSpc>
              <a:spcBef>
                <a:spcPts val="735"/>
              </a:spcBef>
            </a:pPr>
            <a:r>
              <a:rPr lang="es" sz="1000" kern="0" dirty="0">
                <a:latin typeface="Times New Roman" panose="02020603050405020304" pitchFamily="18" charset="0"/>
                <a:ea typeface="ＭＳ 明朝" panose="02020609040205080304" pitchFamily="17" charset="-128"/>
                <a:cs typeface="Times New Roman" panose="02020603050405020304" pitchFamily="18" charset="0"/>
              </a:rPr>
              <a:t>R. En los Estados Unidos se ha informado de un bajo porcentaje de miocarditis en niños de sexo masculino en edades comprendidas </a:t>
            </a:r>
            <a:r>
              <a:rPr lang="es" sz="1000" kern="0" dirty="0" smtClean="0">
                <a:latin typeface="Times New Roman" panose="02020603050405020304" pitchFamily="18" charset="0"/>
                <a:ea typeface="ＭＳ 明朝" panose="02020609040205080304" pitchFamily="17" charset="-128"/>
                <a:cs typeface="Times New Roman" panose="02020603050405020304" pitchFamily="18" charset="0"/>
              </a:rPr>
              <a:t>entre 5 y 11 </a:t>
            </a:r>
            <a:r>
              <a:rPr lang="es" sz="1000" kern="0" dirty="0">
                <a:latin typeface="Times New Roman" panose="02020603050405020304" pitchFamily="18" charset="0"/>
                <a:ea typeface="ＭＳ 明朝" panose="02020609040205080304" pitchFamily="17" charset="-128"/>
                <a:cs typeface="Times New Roman" panose="02020603050405020304" pitchFamily="18" charset="0"/>
              </a:rPr>
              <a:t>años, en comparación con los niños de sexo masculino en edades </a:t>
            </a:r>
            <a:r>
              <a:rPr lang="es" sz="1000" kern="0" dirty="0" smtClean="0">
                <a:latin typeface="Times New Roman" panose="02020603050405020304" pitchFamily="18" charset="0"/>
                <a:ea typeface="ＭＳ 明朝" panose="02020609040205080304" pitchFamily="17" charset="-128"/>
                <a:cs typeface="Times New Roman" panose="02020603050405020304" pitchFamily="18" charset="0"/>
              </a:rPr>
              <a:t>e </a:t>
            </a:r>
            <a:r>
              <a:rPr lang="es" sz="1000" kern="0" dirty="0">
                <a:latin typeface="Times New Roman" panose="02020603050405020304" pitchFamily="18" charset="0"/>
                <a:ea typeface="ＭＳ 明朝" panose="02020609040205080304" pitchFamily="17" charset="-128"/>
                <a:cs typeface="Times New Roman" panose="02020603050405020304" pitchFamily="18" charset="0"/>
              </a:rPr>
              <a:t>12 a 17 años.</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6" name="object 10">
            <a:extLst>
              <a:ext uri="{FF2B5EF4-FFF2-40B4-BE49-F238E27FC236}">
                <a16:creationId xmlns:a16="http://schemas.microsoft.com/office/drawing/2014/main" id="{C4AF9AD9-54D6-9947-9201-F45B574A7BEB}"/>
              </a:ext>
            </a:extLst>
          </p:cNvPr>
          <p:cNvSpPr txBox="1"/>
          <p:nvPr/>
        </p:nvSpPr>
        <p:spPr>
          <a:xfrm>
            <a:off x="800887" y="8929424"/>
            <a:ext cx="6012180" cy="874598"/>
          </a:xfrm>
          <a:prstGeom prst="rect">
            <a:avLst/>
          </a:prstGeom>
        </p:spPr>
        <p:txBody>
          <a:bodyPr vert="horz" wrap="square" lIns="0" tIns="12700" rIns="0" bIns="0" rtlCol="0">
            <a:spAutoFit/>
          </a:bodyPr>
          <a:lstStyle/>
          <a:p>
            <a:pPr rtl="0"/>
            <a:r>
              <a:rPr lang="es" sz="800" kern="0" dirty="0">
                <a:latin typeface="Times New Roman" panose="02020603050405020304" pitchFamily="18" charset="0"/>
                <a:ea typeface="ＭＳ 明朝" panose="02020609040205080304" pitchFamily="17" charset="-128"/>
                <a:cs typeface="Times New Roman" panose="02020603050405020304" pitchFamily="18" charset="0"/>
              </a:rPr>
              <a:t>En casos muy infrecuentes, en el extranjero se ha informado de casos en los que incluso niños han presentado leves síntomas de miocarditis.</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a:p>
            <a:pPr marR="5080"/>
            <a:r>
              <a:rPr lang="es" sz="800" kern="0" dirty="0">
                <a:latin typeface="Times New Roman" panose="02020603050405020304" pitchFamily="18" charset="0"/>
                <a:ea typeface="ＭＳ 明朝" panose="02020609040205080304" pitchFamily="17" charset="-128"/>
                <a:cs typeface="Times New Roman" panose="02020603050405020304" pitchFamily="18" charset="0"/>
              </a:rPr>
              <a:t>En los Estados Unidos, el porcentaje de casos de miocarditis en niños tras la vacunación contra el COVID-19 es menor en niños de sexo masculino en edades comprendidas </a:t>
            </a:r>
            <a:r>
              <a:rPr lang="es" sz="800" kern="0" dirty="0" smtClean="0">
                <a:latin typeface="Times New Roman" panose="02020603050405020304" pitchFamily="18" charset="0"/>
                <a:ea typeface="ＭＳ 明朝" panose="02020609040205080304" pitchFamily="17" charset="-128"/>
                <a:cs typeface="Times New Roman" panose="02020603050405020304" pitchFamily="18" charset="0"/>
              </a:rPr>
              <a:t>entre 5 y 11 años</a:t>
            </a:r>
            <a:r>
              <a:rPr lang="es" sz="800" kern="0" dirty="0">
                <a:latin typeface="Times New Roman" panose="02020603050405020304" pitchFamily="18" charset="0"/>
                <a:ea typeface="ＭＳ 明朝" panose="02020609040205080304" pitchFamily="17" charset="-128"/>
                <a:cs typeface="Times New Roman" panose="02020603050405020304" pitchFamily="18" charset="0"/>
              </a:rPr>
              <a:t>, en comparación con los niños de sexo masculino en edades </a:t>
            </a:r>
            <a:r>
              <a:rPr lang="es" sz="800" kern="0" dirty="0" smtClean="0">
                <a:latin typeface="Times New Roman" panose="02020603050405020304" pitchFamily="18" charset="0"/>
                <a:ea typeface="ＭＳ 明朝" panose="02020609040205080304" pitchFamily="17" charset="-128"/>
                <a:cs typeface="Times New Roman" panose="02020603050405020304" pitchFamily="18" charset="0"/>
              </a:rPr>
              <a:t>de </a:t>
            </a:r>
            <a:r>
              <a:rPr lang="es" sz="800" kern="0" dirty="0">
                <a:latin typeface="Times New Roman" panose="02020603050405020304" pitchFamily="18" charset="0"/>
                <a:ea typeface="ＭＳ 明朝" panose="02020609040205080304" pitchFamily="17" charset="-128"/>
                <a:cs typeface="Times New Roman" panose="02020603050405020304" pitchFamily="18" charset="0"/>
              </a:rPr>
              <a:t>12 a 15 años y de 16 a 17 años.</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a:p>
            <a:pPr marR="16510" indent="-6350" rtl="0"/>
            <a:r>
              <a:rPr lang="es" sz="800" kern="0" dirty="0">
                <a:latin typeface="Times New Roman" panose="02020603050405020304" pitchFamily="18" charset="0"/>
                <a:ea typeface="ＭＳ 明朝" panose="02020609040205080304" pitchFamily="17" charset="-128"/>
                <a:cs typeface="Times New Roman" panose="02020603050405020304" pitchFamily="18" charset="0"/>
              </a:rPr>
              <a:t>En caso de que su hijo presente síntomas como dolor de pecho, palpitaciones, dificultad respiratoria, hinchazón, entre otros, durante el periodo de aprox. 4 días tras la vacunación, atienda a una institución médica inmediatamente, y comuníqueles que su hijo se ha vacunado.</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a:p>
            <a:pPr rtl="0"/>
            <a:r>
              <a:rPr lang="es" sz="800" kern="0" dirty="0">
                <a:latin typeface="Times New Roman" panose="02020603050405020304" pitchFamily="18" charset="0"/>
                <a:ea typeface="ＭＳ 明朝" panose="02020609040205080304" pitchFamily="17" charset="-128"/>
                <a:cs typeface="Times New Roman" panose="02020603050405020304" pitchFamily="18" charset="0"/>
              </a:rPr>
              <a:t>Asimismo, en caso de que se le diagnostique miocarditis, de forma general, será necesaria su hospitalización. Pero en la mayoría de los casos se recuperá de forma natural descansando.</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7" name="object 10">
            <a:extLst>
              <a:ext uri="{FF2B5EF4-FFF2-40B4-BE49-F238E27FC236}">
                <a16:creationId xmlns:a16="http://schemas.microsoft.com/office/drawing/2014/main" id="{889D00B0-16D3-B640-928F-3F914DB5BE72}"/>
              </a:ext>
            </a:extLst>
          </p:cNvPr>
          <p:cNvSpPr txBox="1"/>
          <p:nvPr/>
        </p:nvSpPr>
        <p:spPr>
          <a:xfrm>
            <a:off x="823099" y="10048421"/>
            <a:ext cx="6012180" cy="120546"/>
          </a:xfrm>
          <a:prstGeom prst="rect">
            <a:avLst/>
          </a:prstGeom>
        </p:spPr>
        <p:txBody>
          <a:bodyPr vert="horz" wrap="square" lIns="0" tIns="12700" rIns="0" bIns="0" rtlCol="0">
            <a:spAutoFit/>
          </a:bodyPr>
          <a:lstStyle/>
          <a:p>
            <a:pPr marR="7620" algn="r" rtl="0">
              <a:lnSpc>
                <a:spcPct val="100000"/>
              </a:lnSpc>
              <a:spcBef>
                <a:spcPts val="500"/>
              </a:spcBef>
            </a:pPr>
            <a:r>
              <a:rPr lang="es" sz="7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Fuente: Conferencia del Comité Asesor sobre Prácticas de Inmunización (ACIP, por sus siglas en inglés) del 5 de enero de 2022</a:t>
            </a:r>
            <a:endParaRPr sz="7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8" name="object 8">
            <a:extLst>
              <a:ext uri="{FF2B5EF4-FFF2-40B4-BE49-F238E27FC236}">
                <a16:creationId xmlns:a16="http://schemas.microsoft.com/office/drawing/2014/main" id="{745B9971-67EB-B84A-AED0-2543DF330809}"/>
              </a:ext>
            </a:extLst>
          </p:cNvPr>
          <p:cNvSpPr txBox="1"/>
          <p:nvPr/>
        </p:nvSpPr>
        <p:spPr>
          <a:xfrm>
            <a:off x="993932" y="7492195"/>
            <a:ext cx="1031718" cy="543739"/>
          </a:xfrm>
          <a:prstGeom prst="rect">
            <a:avLst/>
          </a:prstGeom>
        </p:spPr>
        <p:txBody>
          <a:bodyPr vert="horz" wrap="square" lIns="0" tIns="0" rIns="0" bIns="0" rtlCol="0">
            <a:spAutoFit/>
          </a:bodyPr>
          <a:lstStyle/>
          <a:p>
            <a:pPr marL="321310" algn="ctr" rtl="0">
              <a:lnSpc>
                <a:spcPct val="100000"/>
              </a:lnSpc>
              <a:spcBef>
                <a:spcPts val="305"/>
              </a:spcBef>
            </a:pPr>
            <a:r>
              <a:rPr lang="es"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Más del 50 ％</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327025" algn="ctr" rtl="0">
              <a:lnSpc>
                <a:spcPct val="100000"/>
              </a:lnSpc>
              <a:spcBef>
                <a:spcPts val="545"/>
              </a:spcBef>
            </a:pPr>
            <a:r>
              <a:rPr lang="es"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10-50 ％</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384175" algn="ctr" rtl="0">
              <a:lnSpc>
                <a:spcPct val="100000"/>
              </a:lnSpc>
              <a:spcBef>
                <a:spcPts val="505"/>
              </a:spcBef>
            </a:pPr>
            <a:r>
              <a:rPr lang="es"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1-10 ％</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9" name="object 6">
            <a:extLst>
              <a:ext uri="{FF2B5EF4-FFF2-40B4-BE49-F238E27FC236}">
                <a16:creationId xmlns:a16="http://schemas.microsoft.com/office/drawing/2014/main" id="{8D593D21-FA8A-3540-A1AE-B193BA4887C5}"/>
              </a:ext>
            </a:extLst>
          </p:cNvPr>
          <p:cNvSpPr txBox="1"/>
          <p:nvPr/>
        </p:nvSpPr>
        <p:spPr>
          <a:xfrm>
            <a:off x="2527133" y="7505466"/>
            <a:ext cx="3605697" cy="123111"/>
          </a:xfrm>
          <a:prstGeom prst="rect">
            <a:avLst/>
          </a:prstGeom>
        </p:spPr>
        <p:txBody>
          <a:bodyPr vert="horz" wrap="square" lIns="0" tIns="0" rIns="0" bIns="0" rtlCol="0">
            <a:spAutoFit/>
          </a:bodyPr>
          <a:lstStyle/>
          <a:p>
            <a:pPr marL="12700" rtl="0">
              <a:lnSpc>
                <a:spcPct val="100000"/>
              </a:lnSpc>
              <a:spcBef>
                <a:spcPts val="345"/>
              </a:spcBef>
            </a:pPr>
            <a:r>
              <a:rPr lang="es"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Dolor en la zona de la inyección, sensación de cansancio</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50" name="object 6">
            <a:extLst>
              <a:ext uri="{FF2B5EF4-FFF2-40B4-BE49-F238E27FC236}">
                <a16:creationId xmlns:a16="http://schemas.microsoft.com/office/drawing/2014/main" id="{1BA0EACF-A883-2740-8693-2E3F72120115}"/>
              </a:ext>
            </a:extLst>
          </p:cNvPr>
          <p:cNvSpPr txBox="1"/>
          <p:nvPr/>
        </p:nvSpPr>
        <p:spPr>
          <a:xfrm>
            <a:off x="2527133" y="7711164"/>
            <a:ext cx="3977237" cy="123111"/>
          </a:xfrm>
          <a:prstGeom prst="rect">
            <a:avLst/>
          </a:prstGeom>
        </p:spPr>
        <p:txBody>
          <a:bodyPr vert="horz" wrap="square" lIns="0" tIns="0" rIns="0" bIns="0" rtlCol="0">
            <a:spAutoFit/>
          </a:bodyPr>
          <a:lstStyle/>
          <a:p>
            <a:pPr marL="12700" rtl="0">
              <a:lnSpc>
                <a:spcPct val="100000"/>
              </a:lnSpc>
              <a:spcBef>
                <a:spcPts val="490"/>
              </a:spcBef>
            </a:pPr>
            <a:r>
              <a:rPr lang="es"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Dolor de cabeza, enrojecimiento e hinchazón de la zona de inyección, dolor muscular, escalofríos</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pic>
        <p:nvPicPr>
          <p:cNvPr id="52" name="図 51">
            <a:extLst>
              <a:ext uri="{FF2B5EF4-FFF2-40B4-BE49-F238E27FC236}">
                <a16:creationId xmlns:a16="http://schemas.microsoft.com/office/drawing/2014/main" id="{2671249F-48DD-3244-B8B0-09AA3C208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675" y="2771140"/>
            <a:ext cx="723900" cy="7239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63"/>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6D5C0"/>
          </a:solidFill>
        </p:spPr>
        <p:txBody>
          <a:bodyPr wrap="square" lIns="0" tIns="0" rIns="0" bIns="0" rtlCol="0"/>
          <a:lstStyle/>
          <a:p>
            <a:pPr rtl="0"/>
            <a:endParaRPr sz="1600" kern="0">
              <a:latin typeface="Times New Roman" panose="02020603050405020304" pitchFamily="18" charset="0"/>
              <a:ea typeface="ＭＳ 明朝" panose="02020609040205080304" pitchFamily="17" charset="-128"/>
              <a:cs typeface="Times New Roman" panose="02020603050405020304" pitchFamily="18" charset="0"/>
            </a:endParaRPr>
          </a:p>
        </p:txBody>
      </p:sp>
      <p:grpSp>
        <p:nvGrpSpPr>
          <p:cNvPr id="3" name="object 3"/>
          <p:cNvGrpSpPr/>
          <p:nvPr/>
        </p:nvGrpSpPr>
        <p:grpSpPr>
          <a:xfrm>
            <a:off x="351842" y="356031"/>
            <a:ext cx="6984429" cy="9972535"/>
            <a:chOff x="360006" y="324002"/>
            <a:chExt cx="6984429" cy="9972535"/>
          </a:xfrm>
        </p:grpSpPr>
        <p:sp>
          <p:nvSpPr>
            <p:cNvPr id="4" name="object 4"/>
            <p:cNvSpPr/>
            <p:nvPr/>
          </p:nvSpPr>
          <p:spPr>
            <a:xfrm>
              <a:off x="360006" y="468007"/>
              <a:ext cx="6840220" cy="9828530"/>
            </a:xfrm>
            <a:custGeom>
              <a:avLst/>
              <a:gdLst/>
              <a:ahLst/>
              <a:cxnLst/>
              <a:rect l="l" t="t" r="r" b="b"/>
              <a:pathLst>
                <a:path w="6840220" h="9828530">
                  <a:moveTo>
                    <a:pt x="6840004" y="0"/>
                  </a:moveTo>
                  <a:lnTo>
                    <a:pt x="0" y="0"/>
                  </a:lnTo>
                  <a:lnTo>
                    <a:pt x="0" y="120345"/>
                  </a:lnTo>
                  <a:lnTo>
                    <a:pt x="0" y="9827997"/>
                  </a:lnTo>
                  <a:lnTo>
                    <a:pt x="6840004" y="9827997"/>
                  </a:lnTo>
                  <a:lnTo>
                    <a:pt x="6840004" y="120345"/>
                  </a:lnTo>
                  <a:lnTo>
                    <a:pt x="6840004" y="0"/>
                  </a:lnTo>
                  <a:close/>
                </a:path>
              </a:pathLst>
            </a:custGeom>
            <a:solidFill>
              <a:srgbClr val="FFFFFF"/>
            </a:solidFill>
          </p:spPr>
          <p:txBody>
            <a:bodyPr wrap="square" lIns="0" tIns="0" rIns="0" bIns="0" rtlCol="0"/>
            <a:lstStyle/>
            <a:p>
              <a:pPr rtl="0"/>
              <a:endParaRPr sz="16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5" name="object 5"/>
            <p:cNvSpPr/>
            <p:nvPr/>
          </p:nvSpPr>
          <p:spPr>
            <a:xfrm>
              <a:off x="5371387" y="324002"/>
              <a:ext cx="1973048" cy="264795"/>
            </a:xfrm>
            <a:custGeom>
              <a:avLst/>
              <a:gdLst/>
              <a:ahLst/>
              <a:cxnLst/>
              <a:rect l="l" t="t" r="r" b="b"/>
              <a:pathLst>
                <a:path w="1136650" h="264795">
                  <a:moveTo>
                    <a:pt x="1136205" y="0"/>
                  </a:moveTo>
                  <a:lnTo>
                    <a:pt x="0" y="0"/>
                  </a:lnTo>
                  <a:lnTo>
                    <a:pt x="0" y="264350"/>
                  </a:lnTo>
                  <a:lnTo>
                    <a:pt x="1136205" y="264350"/>
                  </a:lnTo>
                  <a:lnTo>
                    <a:pt x="1136205" y="0"/>
                  </a:lnTo>
                  <a:close/>
                </a:path>
              </a:pathLst>
            </a:custGeom>
            <a:solidFill>
              <a:srgbClr val="E55927"/>
            </a:solidFill>
          </p:spPr>
          <p:txBody>
            <a:bodyPr wrap="square" lIns="0" tIns="0" rIns="0" bIns="0" rtlCol="0"/>
            <a:lstStyle/>
            <a:p>
              <a:pPr rtl="0"/>
              <a:endParaRPr sz="1600"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6" name="object 6"/>
            <p:cNvSpPr/>
            <p:nvPr/>
          </p:nvSpPr>
          <p:spPr>
            <a:xfrm>
              <a:off x="791997" y="9209112"/>
              <a:ext cx="5976620" cy="720090"/>
            </a:xfrm>
            <a:custGeom>
              <a:avLst/>
              <a:gdLst/>
              <a:ahLst/>
              <a:cxnLst/>
              <a:rect l="l" t="t" r="r" b="b"/>
              <a:pathLst>
                <a:path w="5976620" h="720090">
                  <a:moveTo>
                    <a:pt x="0" y="0"/>
                  </a:moveTo>
                  <a:lnTo>
                    <a:pt x="5976010" y="0"/>
                  </a:lnTo>
                  <a:lnTo>
                    <a:pt x="5976010" y="719988"/>
                  </a:lnTo>
                  <a:lnTo>
                    <a:pt x="0" y="719988"/>
                  </a:lnTo>
                  <a:lnTo>
                    <a:pt x="0" y="0"/>
                  </a:lnTo>
                  <a:close/>
                </a:path>
              </a:pathLst>
            </a:custGeom>
            <a:ln w="7200">
              <a:solidFill>
                <a:srgbClr val="221815"/>
              </a:solidFill>
            </a:ln>
          </p:spPr>
          <p:txBody>
            <a:bodyPr wrap="square" lIns="0" tIns="0" rIns="0" bIns="0" rtlCol="0"/>
            <a:lstStyle/>
            <a:p>
              <a:pPr rtl="0"/>
              <a:endParaRPr sz="1600"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 name="object 7"/>
            <p:cNvSpPr/>
            <p:nvPr/>
          </p:nvSpPr>
          <p:spPr>
            <a:xfrm>
              <a:off x="6048009" y="9209115"/>
              <a:ext cx="0" cy="720090"/>
            </a:xfrm>
            <a:custGeom>
              <a:avLst/>
              <a:gdLst/>
              <a:ahLst/>
              <a:cxnLst/>
              <a:rect l="l" t="t" r="r" b="b"/>
              <a:pathLst>
                <a:path h="720090">
                  <a:moveTo>
                    <a:pt x="0" y="0"/>
                  </a:moveTo>
                  <a:lnTo>
                    <a:pt x="0" y="719988"/>
                  </a:lnTo>
                </a:path>
              </a:pathLst>
            </a:custGeom>
            <a:ln w="7200">
              <a:solidFill>
                <a:srgbClr val="221815"/>
              </a:solidFill>
            </a:ln>
          </p:spPr>
          <p:txBody>
            <a:bodyPr wrap="square" lIns="0" tIns="0" rIns="0" bIns="0" rtlCol="0"/>
            <a:lstStyle/>
            <a:p>
              <a:pPr rtl="0"/>
              <a:endParaRPr sz="1600"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8" name="object 8"/>
            <p:cNvSpPr/>
            <p:nvPr/>
          </p:nvSpPr>
          <p:spPr>
            <a:xfrm>
              <a:off x="3430841" y="9321212"/>
              <a:ext cx="2475230" cy="219710"/>
            </a:xfrm>
            <a:custGeom>
              <a:avLst/>
              <a:gdLst/>
              <a:ahLst/>
              <a:cxnLst/>
              <a:rect l="l" t="t" r="r" b="b"/>
              <a:pathLst>
                <a:path w="2475229" h="219709">
                  <a:moveTo>
                    <a:pt x="2441905" y="0"/>
                  </a:moveTo>
                  <a:lnTo>
                    <a:pt x="33020" y="0"/>
                  </a:lnTo>
                  <a:lnTo>
                    <a:pt x="20198" y="2603"/>
                  </a:lnTo>
                  <a:lnTo>
                    <a:pt x="9699" y="9693"/>
                  </a:lnTo>
                  <a:lnTo>
                    <a:pt x="2605" y="20188"/>
                  </a:lnTo>
                  <a:lnTo>
                    <a:pt x="0" y="33007"/>
                  </a:lnTo>
                  <a:lnTo>
                    <a:pt x="0" y="186080"/>
                  </a:lnTo>
                  <a:lnTo>
                    <a:pt x="2605" y="198901"/>
                  </a:lnTo>
                  <a:lnTo>
                    <a:pt x="9699" y="209400"/>
                  </a:lnTo>
                  <a:lnTo>
                    <a:pt x="20198" y="216494"/>
                  </a:lnTo>
                  <a:lnTo>
                    <a:pt x="33020" y="219100"/>
                  </a:lnTo>
                  <a:lnTo>
                    <a:pt x="2441905" y="219100"/>
                  </a:lnTo>
                  <a:lnTo>
                    <a:pt x="2454731" y="216494"/>
                  </a:lnTo>
                  <a:lnTo>
                    <a:pt x="2465230" y="209400"/>
                  </a:lnTo>
                  <a:lnTo>
                    <a:pt x="2472321" y="198901"/>
                  </a:lnTo>
                  <a:lnTo>
                    <a:pt x="2474925" y="186080"/>
                  </a:lnTo>
                  <a:lnTo>
                    <a:pt x="2474925" y="33007"/>
                  </a:lnTo>
                  <a:lnTo>
                    <a:pt x="2472321" y="20188"/>
                  </a:lnTo>
                  <a:lnTo>
                    <a:pt x="2465230" y="9693"/>
                  </a:lnTo>
                  <a:lnTo>
                    <a:pt x="2454731" y="2603"/>
                  </a:lnTo>
                  <a:lnTo>
                    <a:pt x="2441905" y="0"/>
                  </a:lnTo>
                  <a:close/>
                </a:path>
              </a:pathLst>
            </a:custGeom>
            <a:solidFill>
              <a:srgbClr val="FFFFFF"/>
            </a:solidFill>
          </p:spPr>
          <p:txBody>
            <a:bodyPr wrap="square" lIns="0" tIns="0" rIns="0" bIns="0" rtlCol="0"/>
            <a:lstStyle/>
            <a:p>
              <a:pPr rtl="0"/>
              <a:endParaRPr sz="1600"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9" name="object 9"/>
            <p:cNvSpPr/>
            <p:nvPr/>
          </p:nvSpPr>
          <p:spPr>
            <a:xfrm>
              <a:off x="5371387" y="9321206"/>
              <a:ext cx="534670" cy="219710"/>
            </a:xfrm>
            <a:custGeom>
              <a:avLst/>
              <a:gdLst/>
              <a:ahLst/>
              <a:cxnLst/>
              <a:rect l="l" t="t" r="r" b="b"/>
              <a:pathLst>
                <a:path w="534670" h="219709">
                  <a:moveTo>
                    <a:pt x="501370" y="0"/>
                  </a:moveTo>
                  <a:lnTo>
                    <a:pt x="0" y="0"/>
                  </a:lnTo>
                  <a:lnTo>
                    <a:pt x="0" y="219100"/>
                  </a:lnTo>
                  <a:lnTo>
                    <a:pt x="501370" y="219100"/>
                  </a:lnTo>
                  <a:lnTo>
                    <a:pt x="514189" y="216494"/>
                  </a:lnTo>
                  <a:lnTo>
                    <a:pt x="524684" y="209400"/>
                  </a:lnTo>
                  <a:lnTo>
                    <a:pt x="531774" y="198901"/>
                  </a:lnTo>
                  <a:lnTo>
                    <a:pt x="534377" y="186080"/>
                  </a:lnTo>
                  <a:lnTo>
                    <a:pt x="534377" y="33019"/>
                  </a:lnTo>
                  <a:lnTo>
                    <a:pt x="531774" y="20193"/>
                  </a:lnTo>
                  <a:lnTo>
                    <a:pt x="524684" y="9694"/>
                  </a:lnTo>
                  <a:lnTo>
                    <a:pt x="514189" y="2603"/>
                  </a:lnTo>
                  <a:lnTo>
                    <a:pt x="501370" y="0"/>
                  </a:lnTo>
                  <a:close/>
                </a:path>
              </a:pathLst>
            </a:custGeom>
            <a:solidFill>
              <a:srgbClr val="221815"/>
            </a:solidFill>
          </p:spPr>
          <p:txBody>
            <a:bodyPr wrap="square" lIns="0" tIns="0" rIns="0" bIns="0" rtlCol="0"/>
            <a:lstStyle/>
            <a:p>
              <a:pPr rtl="0"/>
              <a:endParaRPr sz="1600"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0" name="object 10"/>
            <p:cNvSpPr/>
            <p:nvPr/>
          </p:nvSpPr>
          <p:spPr>
            <a:xfrm>
              <a:off x="5371387" y="9321206"/>
              <a:ext cx="534670" cy="219710"/>
            </a:xfrm>
            <a:custGeom>
              <a:avLst/>
              <a:gdLst/>
              <a:ahLst/>
              <a:cxnLst/>
              <a:rect l="l" t="t" r="r" b="b"/>
              <a:pathLst>
                <a:path w="534670" h="219709">
                  <a:moveTo>
                    <a:pt x="0" y="0"/>
                  </a:moveTo>
                  <a:lnTo>
                    <a:pt x="501370" y="0"/>
                  </a:lnTo>
                  <a:lnTo>
                    <a:pt x="514189" y="2603"/>
                  </a:lnTo>
                  <a:lnTo>
                    <a:pt x="524684" y="9694"/>
                  </a:lnTo>
                  <a:lnTo>
                    <a:pt x="531774" y="20193"/>
                  </a:lnTo>
                  <a:lnTo>
                    <a:pt x="534377" y="33019"/>
                  </a:lnTo>
                  <a:lnTo>
                    <a:pt x="534377" y="186080"/>
                  </a:lnTo>
                  <a:lnTo>
                    <a:pt x="531774" y="198901"/>
                  </a:lnTo>
                  <a:lnTo>
                    <a:pt x="524684" y="209400"/>
                  </a:lnTo>
                  <a:lnTo>
                    <a:pt x="514189" y="216494"/>
                  </a:lnTo>
                  <a:lnTo>
                    <a:pt x="501370" y="219100"/>
                  </a:lnTo>
                  <a:lnTo>
                    <a:pt x="0" y="219100"/>
                  </a:lnTo>
                </a:path>
              </a:pathLst>
            </a:custGeom>
            <a:ln w="9194">
              <a:solidFill>
                <a:srgbClr val="221815"/>
              </a:solidFill>
            </a:ln>
          </p:spPr>
          <p:txBody>
            <a:bodyPr wrap="square" lIns="0" tIns="0" rIns="0" bIns="0" rtlCol="0"/>
            <a:lstStyle/>
            <a:p>
              <a:pPr rtl="0"/>
              <a:endParaRPr sz="1600"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1" name="object 11"/>
            <p:cNvSpPr/>
            <p:nvPr/>
          </p:nvSpPr>
          <p:spPr>
            <a:xfrm>
              <a:off x="3430841" y="9321212"/>
              <a:ext cx="2475230" cy="219710"/>
            </a:xfrm>
            <a:custGeom>
              <a:avLst/>
              <a:gdLst/>
              <a:ahLst/>
              <a:cxnLst/>
              <a:rect l="l" t="t" r="r" b="b"/>
              <a:pathLst>
                <a:path w="2475229" h="219709">
                  <a:moveTo>
                    <a:pt x="2474925" y="186080"/>
                  </a:moveTo>
                  <a:lnTo>
                    <a:pt x="2472321" y="198901"/>
                  </a:lnTo>
                  <a:lnTo>
                    <a:pt x="2465230" y="209400"/>
                  </a:lnTo>
                  <a:lnTo>
                    <a:pt x="2454731" y="216494"/>
                  </a:lnTo>
                  <a:lnTo>
                    <a:pt x="2441905" y="219100"/>
                  </a:lnTo>
                  <a:lnTo>
                    <a:pt x="33020" y="219100"/>
                  </a:lnTo>
                  <a:lnTo>
                    <a:pt x="20198" y="216494"/>
                  </a:lnTo>
                  <a:lnTo>
                    <a:pt x="9699" y="209400"/>
                  </a:lnTo>
                  <a:lnTo>
                    <a:pt x="2605" y="198901"/>
                  </a:lnTo>
                  <a:lnTo>
                    <a:pt x="0" y="186080"/>
                  </a:lnTo>
                  <a:lnTo>
                    <a:pt x="0" y="33007"/>
                  </a:lnTo>
                  <a:lnTo>
                    <a:pt x="2605" y="20188"/>
                  </a:lnTo>
                  <a:lnTo>
                    <a:pt x="9699" y="9693"/>
                  </a:lnTo>
                  <a:lnTo>
                    <a:pt x="20198" y="2603"/>
                  </a:lnTo>
                  <a:lnTo>
                    <a:pt x="33020" y="0"/>
                  </a:lnTo>
                  <a:lnTo>
                    <a:pt x="2441905" y="0"/>
                  </a:lnTo>
                  <a:lnTo>
                    <a:pt x="2454731" y="2603"/>
                  </a:lnTo>
                  <a:lnTo>
                    <a:pt x="2465230" y="9693"/>
                  </a:lnTo>
                  <a:lnTo>
                    <a:pt x="2472321" y="20188"/>
                  </a:lnTo>
                  <a:lnTo>
                    <a:pt x="2474925" y="33007"/>
                  </a:lnTo>
                  <a:lnTo>
                    <a:pt x="2474925" y="186080"/>
                  </a:lnTo>
                  <a:close/>
                </a:path>
              </a:pathLst>
            </a:custGeom>
            <a:ln w="7200">
              <a:solidFill>
                <a:srgbClr val="3E3A39"/>
              </a:solidFill>
            </a:ln>
          </p:spPr>
          <p:txBody>
            <a:bodyPr wrap="square" lIns="0" tIns="0" rIns="0" bIns="0" rtlCol="0"/>
            <a:lstStyle/>
            <a:p>
              <a:pPr rtl="0"/>
              <a:endParaRPr sz="1600"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2" name="object 12"/>
            <p:cNvSpPr/>
            <p:nvPr/>
          </p:nvSpPr>
          <p:spPr>
            <a:xfrm>
              <a:off x="792001" y="4355186"/>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sz="1600"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3" name="object 13"/>
            <p:cNvSpPr/>
            <p:nvPr/>
          </p:nvSpPr>
          <p:spPr>
            <a:xfrm>
              <a:off x="792001" y="4355186"/>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sz="1600" kern="0">
                <a:latin typeface="Times New Roman" panose="02020603050405020304" pitchFamily="18" charset="0"/>
                <a:ea typeface="ＭＳ 明朝" panose="02020609040205080304" pitchFamily="17" charset="-128"/>
                <a:cs typeface="Times New Roman" panose="02020603050405020304" pitchFamily="18" charset="0"/>
              </a:endParaRPr>
            </a:p>
          </p:txBody>
        </p:sp>
      </p:grpSp>
      <p:graphicFrame>
        <p:nvGraphicFramePr>
          <p:cNvPr id="14" name="object 14"/>
          <p:cNvGraphicFramePr>
            <a:graphicFrameLocks noGrp="1"/>
          </p:cNvGraphicFramePr>
          <p:nvPr>
            <p:extLst>
              <p:ext uri="{D42A27DB-BD31-4B8C-83A1-F6EECF244321}">
                <p14:modId xmlns:p14="http://schemas.microsoft.com/office/powerpoint/2010/main" val="2311604341"/>
              </p:ext>
            </p:extLst>
          </p:nvPr>
        </p:nvGraphicFramePr>
        <p:xfrm>
          <a:off x="931659" y="4939900"/>
          <a:ext cx="5831840" cy="864000"/>
        </p:xfrm>
        <a:graphic>
          <a:graphicData uri="http://schemas.openxmlformats.org/drawingml/2006/table">
            <a:tbl>
              <a:tblPr firstRow="1" bandRow="1">
                <a:tableStyleId>{2D5ABB26-0587-4C30-8999-92F81FD0307C}</a:tableStyleId>
              </a:tblPr>
              <a:tblGrid>
                <a:gridCol w="2802890">
                  <a:extLst>
                    <a:ext uri="{9D8B030D-6E8A-4147-A177-3AD203B41FA5}">
                      <a16:colId xmlns:a16="http://schemas.microsoft.com/office/drawing/2014/main" val="20000"/>
                    </a:ext>
                  </a:extLst>
                </a:gridCol>
                <a:gridCol w="3028950">
                  <a:extLst>
                    <a:ext uri="{9D8B030D-6E8A-4147-A177-3AD203B41FA5}">
                      <a16:colId xmlns:a16="http://schemas.microsoft.com/office/drawing/2014/main" val="20001"/>
                    </a:ext>
                  </a:extLst>
                </a:gridCol>
              </a:tblGrid>
              <a:tr h="504000">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solidFill>
                      <a:srgbClr val="FCEADD"/>
                    </a:solidFill>
                  </a:tcPr>
                </a:tc>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tcPr>
                </a:tc>
                <a:extLst>
                  <a:ext uri="{0D108BD9-81ED-4DB2-BD59-A6C34878D82A}">
                    <a16:rowId xmlns:a16="http://schemas.microsoft.com/office/drawing/2014/main" val="10000"/>
                  </a:ext>
                </a:extLst>
              </a:tr>
              <a:tr h="360000">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solidFill>
                      <a:srgbClr val="FCEADD"/>
                    </a:solidFill>
                  </a:tcPr>
                </a:tc>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tcPr>
                </a:tc>
                <a:extLst>
                  <a:ext uri="{0D108BD9-81ED-4DB2-BD59-A6C34878D82A}">
                    <a16:rowId xmlns:a16="http://schemas.microsoft.com/office/drawing/2014/main" val="10001"/>
                  </a:ext>
                </a:extLst>
              </a:tr>
            </a:tbl>
          </a:graphicData>
        </a:graphic>
      </p:graphicFrame>
      <p:sp>
        <p:nvSpPr>
          <p:cNvPr id="15" name="object 15"/>
          <p:cNvSpPr/>
          <p:nvPr/>
        </p:nvSpPr>
        <p:spPr>
          <a:xfrm>
            <a:off x="3738196" y="5107540"/>
            <a:ext cx="147523" cy="109969"/>
          </a:xfrm>
          <a:prstGeom prst="rect">
            <a:avLst/>
          </a:prstGeom>
          <a:blipFill>
            <a:blip r:embed="rId2" cstate="print"/>
            <a:stretch>
              <a:fillRect/>
            </a:stretch>
          </a:blipFill>
        </p:spPr>
        <p:txBody>
          <a:bodyPr wrap="square" lIns="0" tIns="0" rIns="0" bIns="0" rtlCol="0"/>
          <a:lstStyle/>
          <a:p>
            <a:pPr rtl="0"/>
            <a:endParaRPr sz="1600"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6" name="object 16"/>
          <p:cNvSpPr/>
          <p:nvPr/>
        </p:nvSpPr>
        <p:spPr>
          <a:xfrm>
            <a:off x="3738196" y="5564740"/>
            <a:ext cx="147523" cy="109969"/>
          </a:xfrm>
          <a:prstGeom prst="rect">
            <a:avLst/>
          </a:prstGeom>
          <a:blipFill>
            <a:blip r:embed="rId2" cstate="print"/>
            <a:stretch>
              <a:fillRect/>
            </a:stretch>
          </a:blipFill>
        </p:spPr>
        <p:txBody>
          <a:bodyPr wrap="square" lIns="0" tIns="0" rIns="0" bIns="0" rtlCol="0"/>
          <a:lstStyle/>
          <a:p>
            <a:pPr rtl="0"/>
            <a:endParaRPr sz="1600" kern="0">
              <a:latin typeface="Times New Roman" panose="02020603050405020304" pitchFamily="18" charset="0"/>
              <a:ea typeface="ＭＳ 明朝" panose="02020609040205080304" pitchFamily="17" charset="-128"/>
              <a:cs typeface="Times New Roman" panose="02020603050405020304" pitchFamily="18" charset="0"/>
            </a:endParaRPr>
          </a:p>
        </p:txBody>
      </p:sp>
      <p:grpSp>
        <p:nvGrpSpPr>
          <p:cNvPr id="17" name="object 17"/>
          <p:cNvGrpSpPr/>
          <p:nvPr/>
        </p:nvGrpSpPr>
        <p:grpSpPr>
          <a:xfrm>
            <a:off x="788400" y="798830"/>
            <a:ext cx="5983605" cy="280670"/>
            <a:chOff x="788400" y="904291"/>
            <a:chExt cx="5983605" cy="280670"/>
          </a:xfrm>
        </p:grpSpPr>
        <p:sp>
          <p:nvSpPr>
            <p:cNvPr id="18" name="object 18"/>
            <p:cNvSpPr/>
            <p:nvPr/>
          </p:nvSpPr>
          <p:spPr>
            <a:xfrm>
              <a:off x="792001" y="907891"/>
              <a:ext cx="5976620" cy="273685"/>
            </a:xfrm>
            <a:custGeom>
              <a:avLst/>
              <a:gdLst/>
              <a:ahLst/>
              <a:cxnLst/>
              <a:rect l="l" t="t" r="r" b="b"/>
              <a:pathLst>
                <a:path w="5976620" h="273684">
                  <a:moveTo>
                    <a:pt x="5904014" y="0"/>
                  </a:moveTo>
                  <a:lnTo>
                    <a:pt x="71996" y="0"/>
                  </a:lnTo>
                  <a:lnTo>
                    <a:pt x="44041" y="5680"/>
                  </a:lnTo>
                  <a:lnTo>
                    <a:pt x="21148" y="21148"/>
                  </a:lnTo>
                  <a:lnTo>
                    <a:pt x="5680" y="44041"/>
                  </a:lnTo>
                  <a:lnTo>
                    <a:pt x="0" y="71996"/>
                  </a:lnTo>
                  <a:lnTo>
                    <a:pt x="0" y="201079"/>
                  </a:lnTo>
                  <a:lnTo>
                    <a:pt x="5680" y="229028"/>
                  </a:lnTo>
                  <a:lnTo>
                    <a:pt x="21148" y="251921"/>
                  </a:lnTo>
                  <a:lnTo>
                    <a:pt x="44041" y="267392"/>
                  </a:lnTo>
                  <a:lnTo>
                    <a:pt x="71996" y="273075"/>
                  </a:lnTo>
                  <a:lnTo>
                    <a:pt x="5904014" y="273075"/>
                  </a:lnTo>
                  <a:lnTo>
                    <a:pt x="5931963" y="267392"/>
                  </a:lnTo>
                  <a:lnTo>
                    <a:pt x="5954856" y="251921"/>
                  </a:lnTo>
                  <a:lnTo>
                    <a:pt x="5970327" y="229028"/>
                  </a:lnTo>
                  <a:lnTo>
                    <a:pt x="5976010" y="201079"/>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sz="1600"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9" name="object 19"/>
            <p:cNvSpPr/>
            <p:nvPr/>
          </p:nvSpPr>
          <p:spPr>
            <a:xfrm>
              <a:off x="792001" y="907891"/>
              <a:ext cx="5976620" cy="273685"/>
            </a:xfrm>
            <a:custGeom>
              <a:avLst/>
              <a:gdLst/>
              <a:ahLst/>
              <a:cxnLst/>
              <a:rect l="l" t="t" r="r" b="b"/>
              <a:pathLst>
                <a:path w="5976620" h="273684">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79"/>
                  </a:lnTo>
                  <a:lnTo>
                    <a:pt x="5970327" y="229028"/>
                  </a:lnTo>
                  <a:lnTo>
                    <a:pt x="5954856" y="251921"/>
                  </a:lnTo>
                  <a:lnTo>
                    <a:pt x="5931963" y="267392"/>
                  </a:lnTo>
                  <a:lnTo>
                    <a:pt x="5904014" y="273075"/>
                  </a:lnTo>
                  <a:lnTo>
                    <a:pt x="71996" y="273075"/>
                  </a:lnTo>
                  <a:lnTo>
                    <a:pt x="44041" y="267392"/>
                  </a:lnTo>
                  <a:lnTo>
                    <a:pt x="21148" y="251921"/>
                  </a:lnTo>
                  <a:lnTo>
                    <a:pt x="5680" y="229028"/>
                  </a:lnTo>
                  <a:lnTo>
                    <a:pt x="0" y="201079"/>
                  </a:lnTo>
                  <a:lnTo>
                    <a:pt x="0" y="71996"/>
                  </a:lnTo>
                  <a:close/>
                </a:path>
              </a:pathLst>
            </a:custGeom>
            <a:ln w="7200">
              <a:solidFill>
                <a:srgbClr val="E55927"/>
              </a:solidFill>
            </a:ln>
          </p:spPr>
          <p:txBody>
            <a:bodyPr wrap="square" lIns="0" tIns="0" rIns="0" bIns="0" rtlCol="0"/>
            <a:lstStyle/>
            <a:p>
              <a:pPr rtl="0"/>
              <a:endParaRPr sz="1600" kern="0">
                <a:latin typeface="Times New Roman" panose="02020603050405020304" pitchFamily="18" charset="0"/>
                <a:ea typeface="ＭＳ 明朝" panose="02020609040205080304" pitchFamily="17" charset="-128"/>
                <a:cs typeface="Times New Roman" panose="02020603050405020304" pitchFamily="18" charset="0"/>
              </a:endParaRPr>
            </a:p>
          </p:txBody>
        </p:sp>
      </p:grpSp>
      <p:grpSp>
        <p:nvGrpSpPr>
          <p:cNvPr id="20" name="object 20"/>
          <p:cNvGrpSpPr/>
          <p:nvPr/>
        </p:nvGrpSpPr>
        <p:grpSpPr>
          <a:xfrm>
            <a:off x="792001" y="7535149"/>
            <a:ext cx="5976620" cy="1522730"/>
            <a:chOff x="792010" y="7542530"/>
            <a:chExt cx="5976620" cy="1522730"/>
          </a:xfrm>
        </p:grpSpPr>
        <p:sp>
          <p:nvSpPr>
            <p:cNvPr id="21" name="object 21"/>
            <p:cNvSpPr/>
            <p:nvPr/>
          </p:nvSpPr>
          <p:spPr>
            <a:xfrm>
              <a:off x="792010" y="7542530"/>
              <a:ext cx="5976620" cy="1522730"/>
            </a:xfrm>
            <a:custGeom>
              <a:avLst/>
              <a:gdLst/>
              <a:ahLst/>
              <a:cxnLst/>
              <a:rect l="l" t="t" r="r" b="b"/>
              <a:pathLst>
                <a:path w="5976620" h="1522729">
                  <a:moveTo>
                    <a:pt x="5975997" y="0"/>
                  </a:moveTo>
                  <a:lnTo>
                    <a:pt x="0" y="0"/>
                  </a:lnTo>
                  <a:lnTo>
                    <a:pt x="0" y="1522679"/>
                  </a:lnTo>
                  <a:lnTo>
                    <a:pt x="5975997" y="1522679"/>
                  </a:lnTo>
                  <a:lnTo>
                    <a:pt x="5975997" y="0"/>
                  </a:lnTo>
                  <a:close/>
                </a:path>
              </a:pathLst>
            </a:custGeom>
            <a:solidFill>
              <a:srgbClr val="E7F0E4"/>
            </a:solidFill>
          </p:spPr>
          <p:txBody>
            <a:bodyPr wrap="square" lIns="0" tIns="0" rIns="0" bIns="0" rtlCol="0"/>
            <a:lstStyle/>
            <a:p>
              <a:pPr rtl="0"/>
              <a:endParaRPr sz="1600"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2" name="object 22"/>
            <p:cNvSpPr/>
            <p:nvPr/>
          </p:nvSpPr>
          <p:spPr>
            <a:xfrm>
              <a:off x="3844025" y="8140145"/>
              <a:ext cx="0" cy="796290"/>
            </a:xfrm>
            <a:custGeom>
              <a:avLst/>
              <a:gdLst/>
              <a:ahLst/>
              <a:cxnLst/>
              <a:rect l="l" t="t" r="r" b="b"/>
              <a:pathLst>
                <a:path h="796290">
                  <a:moveTo>
                    <a:pt x="0" y="0"/>
                  </a:moveTo>
                  <a:lnTo>
                    <a:pt x="0" y="796074"/>
                  </a:lnTo>
                </a:path>
              </a:pathLst>
            </a:custGeom>
            <a:ln w="7200">
              <a:solidFill>
                <a:srgbClr val="9FA0A0"/>
              </a:solidFill>
              <a:prstDash val="sysDot"/>
            </a:ln>
          </p:spPr>
          <p:txBody>
            <a:bodyPr wrap="square" lIns="0" tIns="0" rIns="0" bIns="0" rtlCol="0"/>
            <a:lstStyle/>
            <a:p>
              <a:pPr rtl="0"/>
              <a:endParaRPr sz="1600" kern="0">
                <a:latin typeface="Times New Roman" panose="02020603050405020304" pitchFamily="18" charset="0"/>
                <a:ea typeface="ＭＳ 明朝" panose="02020609040205080304" pitchFamily="17" charset="-128"/>
                <a:cs typeface="Times New Roman" panose="02020603050405020304" pitchFamily="18" charset="0"/>
              </a:endParaRPr>
            </a:p>
          </p:txBody>
        </p:sp>
      </p:grpSp>
      <p:sp>
        <p:nvSpPr>
          <p:cNvPr id="23" name="object 2">
            <a:extLst>
              <a:ext uri="{FF2B5EF4-FFF2-40B4-BE49-F238E27FC236}">
                <a16:creationId xmlns:a16="http://schemas.microsoft.com/office/drawing/2014/main" id="{77965316-8F53-6349-B932-2DDA671FA1BA}"/>
              </a:ext>
            </a:extLst>
          </p:cNvPr>
          <p:cNvSpPr txBox="1"/>
          <p:nvPr/>
        </p:nvSpPr>
        <p:spPr>
          <a:xfrm>
            <a:off x="5454650" y="406318"/>
            <a:ext cx="1981200" cy="139782"/>
          </a:xfrm>
          <a:prstGeom prst="rect">
            <a:avLst/>
          </a:prstGeom>
        </p:spPr>
        <p:txBody>
          <a:bodyPr vert="horz" wrap="square" lIns="0" tIns="16510" rIns="0" bIns="0" rtlCol="0">
            <a:spAutoFit/>
          </a:bodyPr>
          <a:lstStyle/>
          <a:p>
            <a:pPr marL="12700" rtl="0">
              <a:lnSpc>
                <a:spcPct val="100000"/>
              </a:lnSpc>
              <a:spcBef>
                <a:spcPts val="130"/>
              </a:spcBef>
            </a:pPr>
            <a:r>
              <a:rPr lang="es" sz="8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A la atención de los padres y tutores legales</a:t>
            </a:r>
          </a:p>
        </p:txBody>
      </p:sp>
      <p:sp>
        <p:nvSpPr>
          <p:cNvPr id="24" name="object 3">
            <a:extLst>
              <a:ext uri="{FF2B5EF4-FFF2-40B4-BE49-F238E27FC236}">
                <a16:creationId xmlns:a16="http://schemas.microsoft.com/office/drawing/2014/main" id="{6493E363-66FB-D74A-86A0-C0A209774F13}"/>
              </a:ext>
            </a:extLst>
          </p:cNvPr>
          <p:cNvSpPr txBox="1"/>
          <p:nvPr/>
        </p:nvSpPr>
        <p:spPr>
          <a:xfrm>
            <a:off x="2254250" y="833576"/>
            <a:ext cx="3100492" cy="215444"/>
          </a:xfrm>
          <a:prstGeom prst="rect">
            <a:avLst/>
          </a:prstGeom>
        </p:spPr>
        <p:txBody>
          <a:bodyPr vert="horz" wrap="square" lIns="0" tIns="0" rIns="0" bIns="0" rtlCol="0">
            <a:spAutoFit/>
          </a:bodyPr>
          <a:lstStyle/>
          <a:p>
            <a:pPr marR="242570" algn="ctr" rtl="0">
              <a:lnSpc>
                <a:spcPct val="100000"/>
              </a:lnSpc>
              <a:spcBef>
                <a:spcPts val="100"/>
              </a:spcBef>
            </a:pPr>
            <a:r>
              <a:rPr lang="es" sz="14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Para vacunarse contra el COVID-19</a:t>
            </a:r>
            <a:endParaRPr sz="14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5" name="object 4">
            <a:extLst>
              <a:ext uri="{FF2B5EF4-FFF2-40B4-BE49-F238E27FC236}">
                <a16:creationId xmlns:a16="http://schemas.microsoft.com/office/drawing/2014/main" id="{C70E842F-A3FF-2546-BEA2-2F7B9DC1936A}"/>
              </a:ext>
            </a:extLst>
          </p:cNvPr>
          <p:cNvSpPr txBox="1"/>
          <p:nvPr/>
        </p:nvSpPr>
        <p:spPr>
          <a:xfrm>
            <a:off x="1085936" y="5046317"/>
            <a:ext cx="2466861" cy="289823"/>
          </a:xfrm>
          <a:prstGeom prst="rect">
            <a:avLst/>
          </a:prstGeom>
        </p:spPr>
        <p:txBody>
          <a:bodyPr vert="horz" wrap="square" lIns="0" tIns="12700" rIns="0" bIns="0" rtlCol="0">
            <a:spAutoFit/>
          </a:bodyPr>
          <a:lstStyle/>
          <a:p>
            <a:pPr marL="12700" rtl="0">
              <a:lnSpc>
                <a:spcPct val="100000"/>
              </a:lnSpc>
              <a:spcBef>
                <a:spcPts val="100"/>
              </a:spcBef>
            </a:pPr>
            <a:r>
              <a:rPr lang="es"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En caso de que no se sienta bien tras la vacunación contra el COVID-19</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6" name="object 5">
            <a:extLst>
              <a:ext uri="{FF2B5EF4-FFF2-40B4-BE49-F238E27FC236}">
                <a16:creationId xmlns:a16="http://schemas.microsoft.com/office/drawing/2014/main" id="{741CD53B-3C82-7846-BEF4-FB0FC58DAD80}"/>
              </a:ext>
            </a:extLst>
          </p:cNvPr>
          <p:cNvSpPr txBox="1"/>
          <p:nvPr/>
        </p:nvSpPr>
        <p:spPr>
          <a:xfrm>
            <a:off x="4024355" y="4964213"/>
            <a:ext cx="2371090" cy="428322"/>
          </a:xfrm>
          <a:prstGeom prst="rect">
            <a:avLst/>
          </a:prstGeom>
        </p:spPr>
        <p:txBody>
          <a:bodyPr vert="horz" wrap="square" lIns="0" tIns="12700" rIns="0" bIns="0" rtlCol="0">
            <a:spAutoFit/>
          </a:bodyPr>
          <a:lstStyle/>
          <a:p>
            <a:pPr marL="18415" marR="5080" indent="-6350" rtl="0"/>
            <a:r>
              <a:rPr lang="es" sz="9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Institución médica por la que fue vacunado, médico de cabecera, municipio, ventanilla de su municipio o prefectura</a:t>
            </a:r>
            <a:endParaRPr sz="9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7" name="object 6">
            <a:extLst>
              <a:ext uri="{FF2B5EF4-FFF2-40B4-BE49-F238E27FC236}">
                <a16:creationId xmlns:a16="http://schemas.microsoft.com/office/drawing/2014/main" id="{67B83858-26A6-B54A-810A-92A9BD163E94}"/>
              </a:ext>
            </a:extLst>
          </p:cNvPr>
          <p:cNvSpPr txBox="1"/>
          <p:nvPr/>
        </p:nvSpPr>
        <p:spPr>
          <a:xfrm>
            <a:off x="1061746" y="5473300"/>
            <a:ext cx="2570391" cy="289823"/>
          </a:xfrm>
          <a:prstGeom prst="rect">
            <a:avLst/>
          </a:prstGeom>
        </p:spPr>
        <p:txBody>
          <a:bodyPr vert="horz" wrap="square" lIns="0" tIns="12700" rIns="0" bIns="0" rtlCol="0">
            <a:spAutoFit/>
          </a:bodyPr>
          <a:lstStyle/>
          <a:p>
            <a:pPr marL="12700" rtl="0">
              <a:lnSpc>
                <a:spcPct val="100000"/>
              </a:lnSpc>
              <a:spcBef>
                <a:spcPts val="100"/>
              </a:spcBef>
            </a:pPr>
            <a:r>
              <a:rPr lang="es"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Contacto para consultas generales acerca de la vacunación contra el COVID-19</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8" name="object 7">
            <a:extLst>
              <a:ext uri="{FF2B5EF4-FFF2-40B4-BE49-F238E27FC236}">
                <a16:creationId xmlns:a16="http://schemas.microsoft.com/office/drawing/2014/main" id="{42592571-ECFF-D84C-8FC6-B877E3DA23D9}"/>
              </a:ext>
            </a:extLst>
          </p:cNvPr>
          <p:cNvSpPr txBox="1"/>
          <p:nvPr/>
        </p:nvSpPr>
        <p:spPr>
          <a:xfrm>
            <a:off x="4024355" y="5565817"/>
            <a:ext cx="1659031" cy="151323"/>
          </a:xfrm>
          <a:prstGeom prst="rect">
            <a:avLst/>
          </a:prstGeom>
        </p:spPr>
        <p:txBody>
          <a:bodyPr vert="horz" wrap="square" lIns="0" tIns="12700" rIns="0" bIns="0" rtlCol="0">
            <a:spAutoFit/>
          </a:bodyPr>
          <a:lstStyle/>
          <a:p>
            <a:pPr marL="12700" rtl="0">
              <a:lnSpc>
                <a:spcPct val="100000"/>
              </a:lnSpc>
              <a:spcBef>
                <a:spcPts val="100"/>
              </a:spcBef>
            </a:pPr>
            <a:r>
              <a:rPr lang="es" sz="9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Ventanilla del municipio</a:t>
            </a:r>
            <a:endParaRPr sz="9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9" name="object 8">
            <a:extLst>
              <a:ext uri="{FF2B5EF4-FFF2-40B4-BE49-F238E27FC236}">
                <a16:creationId xmlns:a16="http://schemas.microsoft.com/office/drawing/2014/main" id="{2D0A2914-C46D-254D-AE90-6FE1A415849E}"/>
              </a:ext>
            </a:extLst>
          </p:cNvPr>
          <p:cNvSpPr txBox="1"/>
          <p:nvPr/>
        </p:nvSpPr>
        <p:spPr>
          <a:xfrm>
            <a:off x="761298" y="5880100"/>
            <a:ext cx="6003925" cy="182101"/>
          </a:xfrm>
          <a:prstGeom prst="rect">
            <a:avLst/>
          </a:prstGeom>
        </p:spPr>
        <p:txBody>
          <a:bodyPr vert="horz" wrap="square" lIns="0" tIns="12700" rIns="0" bIns="0" rtlCol="0">
            <a:spAutoFit/>
          </a:bodyPr>
          <a:lstStyle/>
          <a:p>
            <a:pPr marL="12700" rtl="0">
              <a:lnSpc>
                <a:spcPct val="100000"/>
              </a:lnSpc>
              <a:spcBef>
                <a:spcPts val="100"/>
              </a:spcBef>
            </a:pPr>
            <a:r>
              <a:rPr lang="es" sz="11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◎Acerca del sistema de ayuda por daños en la salud derivados de la administración de la vacuna</a:t>
            </a:r>
            <a:endParaRPr sz="11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0" name="object 9">
            <a:extLst>
              <a:ext uri="{FF2B5EF4-FFF2-40B4-BE49-F238E27FC236}">
                <a16:creationId xmlns:a16="http://schemas.microsoft.com/office/drawing/2014/main" id="{7DE6344A-031D-A54E-8926-91D5366FF30F}"/>
              </a:ext>
            </a:extLst>
          </p:cNvPr>
          <p:cNvSpPr txBox="1"/>
          <p:nvPr/>
        </p:nvSpPr>
        <p:spPr>
          <a:xfrm>
            <a:off x="4235450" y="8842748"/>
            <a:ext cx="526415" cy="196849"/>
          </a:xfrm>
          <a:prstGeom prst="rect">
            <a:avLst/>
          </a:prstGeom>
        </p:spPr>
        <p:txBody>
          <a:bodyPr vert="horz" wrap="square" lIns="0" tIns="12065" rIns="0" bIns="0" rtlCol="0">
            <a:spAutoFit/>
          </a:bodyPr>
          <a:lstStyle/>
          <a:p>
            <a:pPr marL="12700" algn="ctr" rtl="0">
              <a:lnSpc>
                <a:spcPct val="100000"/>
              </a:lnSpc>
              <a:spcBef>
                <a:spcPts val="95"/>
              </a:spcBef>
            </a:pPr>
            <a:r>
              <a:rPr lang="es" sz="6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Uso de mascarilla</a:t>
            </a:r>
            <a:endParaRPr sz="6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1" name="object 10">
            <a:extLst>
              <a:ext uri="{FF2B5EF4-FFF2-40B4-BE49-F238E27FC236}">
                <a16:creationId xmlns:a16="http://schemas.microsoft.com/office/drawing/2014/main" id="{A171814A-6719-2642-A8B6-B0F5990C342A}"/>
              </a:ext>
            </a:extLst>
          </p:cNvPr>
          <p:cNvSpPr txBox="1"/>
          <p:nvPr/>
        </p:nvSpPr>
        <p:spPr>
          <a:xfrm>
            <a:off x="4958048" y="8842748"/>
            <a:ext cx="608330" cy="196849"/>
          </a:xfrm>
          <a:prstGeom prst="rect">
            <a:avLst/>
          </a:prstGeom>
        </p:spPr>
        <p:txBody>
          <a:bodyPr vert="horz" wrap="square" lIns="0" tIns="12065" rIns="0" bIns="0" rtlCol="0">
            <a:spAutoFit/>
          </a:bodyPr>
          <a:lstStyle/>
          <a:p>
            <a:pPr marL="12700" algn="ctr" rtl="0">
              <a:lnSpc>
                <a:spcPct val="100000"/>
              </a:lnSpc>
              <a:spcBef>
                <a:spcPts val="95"/>
              </a:spcBef>
            </a:pPr>
            <a:r>
              <a:rPr lang="es" sz="6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Lavarse las manos con jabón</a:t>
            </a:r>
            <a:endParaRPr sz="6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2" name="object 11">
            <a:extLst>
              <a:ext uri="{FF2B5EF4-FFF2-40B4-BE49-F238E27FC236}">
                <a16:creationId xmlns:a16="http://schemas.microsoft.com/office/drawing/2014/main" id="{ED23D7E8-C96E-7B45-959E-C82CF4A0471C}"/>
              </a:ext>
            </a:extLst>
          </p:cNvPr>
          <p:cNvSpPr txBox="1"/>
          <p:nvPr/>
        </p:nvSpPr>
        <p:spPr>
          <a:xfrm>
            <a:off x="5759450" y="8842748"/>
            <a:ext cx="964536" cy="196849"/>
          </a:xfrm>
          <a:prstGeom prst="rect">
            <a:avLst/>
          </a:prstGeom>
        </p:spPr>
        <p:txBody>
          <a:bodyPr vert="horz" wrap="square" lIns="0" tIns="12065" rIns="0" bIns="0" rtlCol="0">
            <a:spAutoFit/>
          </a:bodyPr>
          <a:lstStyle/>
          <a:p>
            <a:pPr marL="12700" algn="ctr" rtl="0">
              <a:lnSpc>
                <a:spcPct val="100000"/>
              </a:lnSpc>
              <a:spcBef>
                <a:spcPts val="95"/>
              </a:spcBef>
            </a:pPr>
            <a:r>
              <a:rPr lang="es" sz="6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Desinfectarse con alcohol los dedos de las manos</a:t>
            </a:r>
            <a:endParaRPr sz="6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3" name="object 12">
            <a:extLst>
              <a:ext uri="{FF2B5EF4-FFF2-40B4-BE49-F238E27FC236}">
                <a16:creationId xmlns:a16="http://schemas.microsoft.com/office/drawing/2014/main" id="{83CCD49C-629C-434D-BB4C-FA8E1DC53E99}"/>
              </a:ext>
            </a:extLst>
          </p:cNvPr>
          <p:cNvSpPr txBox="1"/>
          <p:nvPr/>
        </p:nvSpPr>
        <p:spPr>
          <a:xfrm>
            <a:off x="2987040" y="8842748"/>
            <a:ext cx="623570" cy="104516"/>
          </a:xfrm>
          <a:prstGeom prst="rect">
            <a:avLst/>
          </a:prstGeom>
        </p:spPr>
        <p:txBody>
          <a:bodyPr vert="horz" wrap="square" lIns="0" tIns="12065" rIns="0" bIns="0" rtlCol="0">
            <a:spAutoFit/>
          </a:bodyPr>
          <a:lstStyle/>
          <a:p>
            <a:pPr marL="12700" rtl="0">
              <a:lnSpc>
                <a:spcPct val="100000"/>
              </a:lnSpc>
              <a:spcBef>
                <a:spcPts val="95"/>
              </a:spcBef>
            </a:pPr>
            <a:r>
              <a:rPr lang="es" sz="6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Espacios cerrados</a:t>
            </a:r>
            <a:endParaRPr sz="6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4" name="object 13">
            <a:extLst>
              <a:ext uri="{FF2B5EF4-FFF2-40B4-BE49-F238E27FC236}">
                <a16:creationId xmlns:a16="http://schemas.microsoft.com/office/drawing/2014/main" id="{B78EF2AF-EF60-034C-9ABF-04F3E657A6B5}"/>
              </a:ext>
            </a:extLst>
          </p:cNvPr>
          <p:cNvSpPr txBox="1"/>
          <p:nvPr/>
        </p:nvSpPr>
        <p:spPr>
          <a:xfrm>
            <a:off x="1191897" y="8842748"/>
            <a:ext cx="535305" cy="196849"/>
          </a:xfrm>
          <a:prstGeom prst="rect">
            <a:avLst/>
          </a:prstGeom>
        </p:spPr>
        <p:txBody>
          <a:bodyPr vert="horz" wrap="square" lIns="0" tIns="12065" rIns="0" bIns="0" rtlCol="0">
            <a:spAutoFit/>
          </a:bodyPr>
          <a:lstStyle/>
          <a:p>
            <a:pPr marL="12700" algn="ctr" rtl="0">
              <a:lnSpc>
                <a:spcPct val="100000"/>
              </a:lnSpc>
              <a:spcBef>
                <a:spcPts val="95"/>
              </a:spcBef>
            </a:pPr>
            <a:r>
              <a:rPr lang="es" sz="6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Lugares concurridos</a:t>
            </a:r>
            <a:endParaRPr sz="6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5" name="object 14">
            <a:extLst>
              <a:ext uri="{FF2B5EF4-FFF2-40B4-BE49-F238E27FC236}">
                <a16:creationId xmlns:a16="http://schemas.microsoft.com/office/drawing/2014/main" id="{F9CB5CA4-AC3B-F64C-983C-ECA4AAD2ED17}"/>
              </a:ext>
            </a:extLst>
          </p:cNvPr>
          <p:cNvSpPr txBox="1"/>
          <p:nvPr/>
        </p:nvSpPr>
        <p:spPr>
          <a:xfrm>
            <a:off x="2109090" y="8842748"/>
            <a:ext cx="707655" cy="196849"/>
          </a:xfrm>
          <a:prstGeom prst="rect">
            <a:avLst/>
          </a:prstGeom>
        </p:spPr>
        <p:txBody>
          <a:bodyPr vert="horz" wrap="square" lIns="0" tIns="12065" rIns="0" bIns="0" rtlCol="0">
            <a:spAutoFit/>
          </a:bodyPr>
          <a:lstStyle/>
          <a:p>
            <a:pPr marL="12700" algn="ctr" rtl="0">
              <a:lnSpc>
                <a:spcPct val="100000"/>
              </a:lnSpc>
              <a:spcBef>
                <a:spcPts val="95"/>
              </a:spcBef>
            </a:pPr>
            <a:r>
              <a:rPr lang="es" sz="6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Situaciones de contacto cercano</a:t>
            </a:r>
            <a:endParaRPr sz="6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6" name="object 15">
            <a:extLst>
              <a:ext uri="{FF2B5EF4-FFF2-40B4-BE49-F238E27FC236}">
                <a16:creationId xmlns:a16="http://schemas.microsoft.com/office/drawing/2014/main" id="{3C2F52DC-678A-BB43-AD20-F6E237B81A07}"/>
              </a:ext>
            </a:extLst>
          </p:cNvPr>
          <p:cNvSpPr txBox="1"/>
          <p:nvPr/>
        </p:nvSpPr>
        <p:spPr>
          <a:xfrm>
            <a:off x="3412864" y="9370346"/>
            <a:ext cx="2501900" cy="151965"/>
          </a:xfrm>
          <a:prstGeom prst="rect">
            <a:avLst/>
          </a:prstGeom>
        </p:spPr>
        <p:txBody>
          <a:bodyPr vert="horz" wrap="square" lIns="0" tIns="13335" rIns="0" bIns="0" rtlCol="0">
            <a:spAutoFit/>
          </a:bodyPr>
          <a:lstStyle/>
          <a:p>
            <a:pPr marL="103505" rtl="0">
              <a:lnSpc>
                <a:spcPct val="100000"/>
              </a:lnSpc>
              <a:spcBef>
                <a:spcPts val="105"/>
              </a:spcBef>
              <a:tabLst>
                <a:tab pos="2065020" algn="l"/>
              </a:tabLst>
            </a:pPr>
            <a:r>
              <a:rPr lang="es"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MHLW COVID-19 Vacuna Niños           </a:t>
            </a:r>
            <a:r>
              <a:rPr lang="es" sz="9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Buscar</a:t>
            </a:r>
            <a:endParaRPr sz="9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7" name="object 16">
            <a:extLst>
              <a:ext uri="{FF2B5EF4-FFF2-40B4-BE49-F238E27FC236}">
                <a16:creationId xmlns:a16="http://schemas.microsoft.com/office/drawing/2014/main" id="{A2A5A8BD-6C0F-0D42-A980-A5836FBDAC02}"/>
              </a:ext>
            </a:extLst>
          </p:cNvPr>
          <p:cNvSpPr txBox="1"/>
          <p:nvPr/>
        </p:nvSpPr>
        <p:spPr>
          <a:xfrm>
            <a:off x="838835" y="9309100"/>
            <a:ext cx="2448948" cy="566822"/>
          </a:xfrm>
          <a:prstGeom prst="rect">
            <a:avLst/>
          </a:prstGeom>
        </p:spPr>
        <p:txBody>
          <a:bodyPr vert="horz" wrap="square" lIns="0" tIns="12700" rIns="0" bIns="0" rtlCol="0">
            <a:spAutoFit/>
          </a:bodyPr>
          <a:lstStyle/>
          <a:p>
            <a:pPr marR="5080" algn="just" rtl="0"/>
            <a:r>
              <a:rPr lang="es"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Para más información acerca de la efectividad y seguridad, entre otros, de la vacuna contra el COVID-19 para niños, consulte el sitio web del Ministerio de Salud, Trabajo y Bienestar.</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8" name="object 3">
            <a:extLst>
              <a:ext uri="{FF2B5EF4-FFF2-40B4-BE49-F238E27FC236}">
                <a16:creationId xmlns:a16="http://schemas.microsoft.com/office/drawing/2014/main" id="{833E6E0D-5B5C-6949-A29A-22BE034EC1EF}"/>
              </a:ext>
            </a:extLst>
          </p:cNvPr>
          <p:cNvSpPr txBox="1"/>
          <p:nvPr/>
        </p:nvSpPr>
        <p:spPr>
          <a:xfrm>
            <a:off x="806450" y="2274203"/>
            <a:ext cx="6122670" cy="169277"/>
          </a:xfrm>
          <a:prstGeom prst="rect">
            <a:avLst/>
          </a:prstGeom>
        </p:spPr>
        <p:txBody>
          <a:bodyPr vert="horz" wrap="square" lIns="0" tIns="0" rIns="0" bIns="0" rtlCol="0">
            <a:spAutoFit/>
          </a:bodyPr>
          <a:lstStyle/>
          <a:p>
            <a:pPr marL="12700" rtl="0">
              <a:lnSpc>
                <a:spcPct val="100000"/>
              </a:lnSpc>
              <a:spcBef>
                <a:spcPts val="1045"/>
              </a:spcBef>
            </a:pPr>
            <a:r>
              <a:rPr lang="es" sz="1100" kern="0" dirty="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◎El día de la vacunación, dentro de lo posible, traigan consigo la libreta de salud </a:t>
            </a:r>
            <a:r>
              <a:rPr lang="es" sz="1100"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materno </a:t>
            </a:r>
            <a:r>
              <a:rPr lang="es" sz="1100" kern="0" dirty="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infantil.</a:t>
            </a:r>
            <a:endParaRPr sz="11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9" name="object 3">
            <a:extLst>
              <a:ext uri="{FF2B5EF4-FFF2-40B4-BE49-F238E27FC236}">
                <a16:creationId xmlns:a16="http://schemas.microsoft.com/office/drawing/2014/main" id="{40482D6F-7FDC-914B-A8CA-ED744F3DA5BF}"/>
              </a:ext>
            </a:extLst>
          </p:cNvPr>
          <p:cNvSpPr txBox="1"/>
          <p:nvPr/>
        </p:nvSpPr>
        <p:spPr>
          <a:xfrm>
            <a:off x="806450" y="1121946"/>
            <a:ext cx="6009513" cy="338554"/>
          </a:xfrm>
          <a:prstGeom prst="rect">
            <a:avLst/>
          </a:prstGeom>
        </p:spPr>
        <p:txBody>
          <a:bodyPr vert="horz" wrap="square" lIns="0" tIns="0" rIns="0" bIns="0" rtlCol="0">
            <a:spAutoFit/>
          </a:bodyPr>
          <a:lstStyle/>
          <a:p>
            <a:pPr rtl="0">
              <a:lnSpc>
                <a:spcPct val="100000"/>
              </a:lnSpc>
            </a:pPr>
            <a:r>
              <a:rPr lang="es" sz="1100" kern="0" dirty="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◎Para que los niños se vacunen contra el COVID-19 se necesita tanto el consentimiento de los padres o </a:t>
            </a:r>
            <a:r>
              <a:rPr lang="es" sz="1100"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
            </a:r>
            <a:br>
              <a:rPr lang="es" sz="1100"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br>
            <a:r>
              <a:rPr lang="ja-JP" altLang="en-US" sz="1100"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　</a:t>
            </a:r>
            <a:r>
              <a:rPr lang="es" sz="1100"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tutores legales</a:t>
            </a:r>
            <a:r>
              <a:rPr lang="es" sz="1100" kern="0" dirty="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 como que estén presentes durante la vacunación.</a:t>
            </a:r>
            <a:endParaRPr sz="11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0" name="object 3">
            <a:extLst>
              <a:ext uri="{FF2B5EF4-FFF2-40B4-BE49-F238E27FC236}">
                <a16:creationId xmlns:a16="http://schemas.microsoft.com/office/drawing/2014/main" id="{24E84317-DEA3-EE49-AEC2-AE65102A4E83}"/>
              </a:ext>
            </a:extLst>
          </p:cNvPr>
          <p:cNvSpPr txBox="1"/>
          <p:nvPr/>
        </p:nvSpPr>
        <p:spPr>
          <a:xfrm>
            <a:off x="973005" y="1472317"/>
            <a:ext cx="5794941" cy="692497"/>
          </a:xfrm>
          <a:prstGeom prst="rect">
            <a:avLst/>
          </a:prstGeom>
        </p:spPr>
        <p:txBody>
          <a:bodyPr vert="horz" wrap="square" lIns="0" tIns="0" rIns="0" bIns="0" rtlCol="0">
            <a:spAutoFit/>
          </a:bodyPr>
          <a:lstStyle/>
          <a:p>
            <a:pPr marR="5080" rtl="0"/>
            <a:r>
              <a:rPr lang="es"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Respecto a la vacunación, le pedimos que decidan si vacunarse o no con base en la voluntad de los padres o tutores legales, tras tener un conocimiento correcto tanto de los efectos de la prevención de la enfermedad como de los riesgos de los secundarios. No se vacunará sin el consentimiento de los padres o tutores legales.</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rtl="0"/>
            <a:r>
              <a:rPr lang="es"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No se debe obligar a las personas de su entorno a vacunarse, ni </a:t>
            </a:r>
            <a:r>
              <a:rPr lang="es"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tratar </a:t>
            </a:r>
            <a:r>
              <a:rPr lang="es"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de forma discriminatoria a las personas que no se hayan vacunado.</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1" name="object 3">
            <a:extLst>
              <a:ext uri="{FF2B5EF4-FFF2-40B4-BE49-F238E27FC236}">
                <a16:creationId xmlns:a16="http://schemas.microsoft.com/office/drawing/2014/main" id="{51365B2F-F839-5A4B-AA0B-95AED2A65A69}"/>
              </a:ext>
            </a:extLst>
          </p:cNvPr>
          <p:cNvSpPr txBox="1"/>
          <p:nvPr/>
        </p:nvSpPr>
        <p:spPr>
          <a:xfrm>
            <a:off x="763398" y="3346986"/>
            <a:ext cx="6291452" cy="338554"/>
          </a:xfrm>
          <a:prstGeom prst="rect">
            <a:avLst/>
          </a:prstGeom>
        </p:spPr>
        <p:txBody>
          <a:bodyPr vert="horz" wrap="square" lIns="0" tIns="0" rIns="0" bIns="0" rtlCol="0">
            <a:spAutoFit/>
          </a:bodyPr>
          <a:lstStyle/>
          <a:p>
            <a:pPr marL="12700" rtl="0">
              <a:lnSpc>
                <a:spcPct val="100000"/>
              </a:lnSpc>
              <a:spcBef>
                <a:spcPts val="1060"/>
              </a:spcBef>
            </a:pPr>
            <a:r>
              <a:rPr lang="es" sz="1100" kern="0" dirty="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◎En caso de que tenga dudas o preocupaciones acerca de la vacunación, consulte con su médico de cabecera, </a:t>
            </a:r>
            <a:r>
              <a:rPr lang="es" sz="1100"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
            </a:r>
            <a:br>
              <a:rPr lang="es" sz="1100"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br>
            <a:r>
              <a:rPr lang="ja-JP" altLang="en-US" sz="1100"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　</a:t>
            </a:r>
            <a:r>
              <a:rPr lang="es" sz="1100"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entre </a:t>
            </a:r>
            <a:r>
              <a:rPr lang="es" sz="1100" kern="0" dirty="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otros.</a:t>
            </a:r>
            <a:endParaRPr sz="11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2" name="object 3">
            <a:extLst>
              <a:ext uri="{FF2B5EF4-FFF2-40B4-BE49-F238E27FC236}">
                <a16:creationId xmlns:a16="http://schemas.microsoft.com/office/drawing/2014/main" id="{8228F986-0C7D-F84A-B446-31FB87AC26F2}"/>
              </a:ext>
            </a:extLst>
          </p:cNvPr>
          <p:cNvSpPr txBox="1"/>
          <p:nvPr/>
        </p:nvSpPr>
        <p:spPr>
          <a:xfrm>
            <a:off x="975815" y="2458303"/>
            <a:ext cx="5964735" cy="830997"/>
          </a:xfrm>
          <a:prstGeom prst="rect">
            <a:avLst/>
          </a:prstGeom>
        </p:spPr>
        <p:txBody>
          <a:bodyPr vert="horz" wrap="square" lIns="0" tIns="0" rIns="0" bIns="0" rtlCol="0">
            <a:spAutoFit/>
          </a:bodyPr>
          <a:lstStyle/>
          <a:p>
            <a:pPr marR="766445" rtl="0"/>
            <a:r>
              <a:rPr lang="es"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En el caso de la vacunación para niños se gestiona el historial de vacunación con el uso de la libreta de salud materno infantil, por tanto el día de la vacunación, dentro de lo posible, traigan consigo la libreta de salud materno infantil.</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R="772795" rtl="0"/>
            <a:r>
              <a:rPr lang="es"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Aparte de esto, no se olvide de llevar los documentos contenidos en el interior del sobre donde se incluía este aviso, ni los documentos de comprobación de su identidad personal (tarjeta de My Number, tarjeta del seguro de salud, etc.).</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3" name="object 3">
            <a:extLst>
              <a:ext uri="{FF2B5EF4-FFF2-40B4-BE49-F238E27FC236}">
                <a16:creationId xmlns:a16="http://schemas.microsoft.com/office/drawing/2014/main" id="{81CBD05B-4A39-0D45-BBB4-3BF3E2491441}"/>
              </a:ext>
            </a:extLst>
          </p:cNvPr>
          <p:cNvSpPr txBox="1"/>
          <p:nvPr/>
        </p:nvSpPr>
        <p:spPr>
          <a:xfrm>
            <a:off x="967813" y="3703042"/>
            <a:ext cx="5792640" cy="553998"/>
          </a:xfrm>
          <a:prstGeom prst="rect">
            <a:avLst/>
          </a:prstGeom>
        </p:spPr>
        <p:txBody>
          <a:bodyPr vert="horz" wrap="square" lIns="0" tIns="0" rIns="0" bIns="0" rtlCol="0">
            <a:spAutoFit/>
          </a:bodyPr>
          <a:lstStyle/>
          <a:p>
            <a:pPr marR="124460" algn="just" rtl="0"/>
            <a:r>
              <a:rPr lang="es"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Respecto al tiempo de separación entre la vacuna contra el COVID-19 y otras vacunas, entre otras dudas, consulte con su médico de cabecera, entre otros. Por norma general, no puede vacunarse con otras vacunas al mismo tiempo, o en las dos semanas anteriores y posteriores. Asimismo, en caso de niños con afecciones médicas subyacentes, también en caso de que tenga dudas o preocupaciones acerca de la vacunación, consulte con su médico de cabecera, entre otros.</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4" name="object 3">
            <a:extLst>
              <a:ext uri="{FF2B5EF4-FFF2-40B4-BE49-F238E27FC236}">
                <a16:creationId xmlns:a16="http://schemas.microsoft.com/office/drawing/2014/main" id="{630F4132-14A4-F24B-AE47-B04AE15A1FE9}"/>
              </a:ext>
            </a:extLst>
          </p:cNvPr>
          <p:cNvSpPr txBox="1"/>
          <p:nvPr/>
        </p:nvSpPr>
        <p:spPr>
          <a:xfrm>
            <a:off x="2555170" y="4417060"/>
            <a:ext cx="2518480" cy="215444"/>
          </a:xfrm>
          <a:prstGeom prst="rect">
            <a:avLst/>
          </a:prstGeom>
        </p:spPr>
        <p:txBody>
          <a:bodyPr vert="horz" wrap="square" lIns="0" tIns="0" rIns="0" bIns="0" rtlCol="0">
            <a:spAutoFit/>
          </a:bodyPr>
          <a:lstStyle/>
          <a:p>
            <a:pPr marR="241935" algn="ctr" rtl="0">
              <a:lnSpc>
                <a:spcPct val="100000"/>
              </a:lnSpc>
            </a:pPr>
            <a:r>
              <a:rPr lang="es" sz="14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Lugares de consulta, entre otros</a:t>
            </a:r>
            <a:endParaRPr sz="14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5" name="object 3">
            <a:extLst>
              <a:ext uri="{FF2B5EF4-FFF2-40B4-BE49-F238E27FC236}">
                <a16:creationId xmlns:a16="http://schemas.microsoft.com/office/drawing/2014/main" id="{B9D721C7-779B-5E40-9C3A-090C3950A50A}"/>
              </a:ext>
            </a:extLst>
          </p:cNvPr>
          <p:cNvSpPr txBox="1"/>
          <p:nvPr/>
        </p:nvSpPr>
        <p:spPr>
          <a:xfrm>
            <a:off x="761298" y="4720223"/>
            <a:ext cx="6122670" cy="169277"/>
          </a:xfrm>
          <a:prstGeom prst="rect">
            <a:avLst/>
          </a:prstGeom>
        </p:spPr>
        <p:txBody>
          <a:bodyPr vert="horz" wrap="square" lIns="0" tIns="0" rIns="0" bIns="0" rtlCol="0">
            <a:spAutoFit/>
          </a:bodyPr>
          <a:lstStyle/>
          <a:p>
            <a:pPr marL="12700" rtl="0">
              <a:lnSpc>
                <a:spcPct val="100000"/>
              </a:lnSpc>
            </a:pPr>
            <a:r>
              <a:rPr lang="es" sz="11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◎Lugares de consulta acerca de la vacuna contra el COVID-19</a:t>
            </a:r>
            <a:endParaRPr sz="11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6" name="object 8">
            <a:extLst>
              <a:ext uri="{FF2B5EF4-FFF2-40B4-BE49-F238E27FC236}">
                <a16:creationId xmlns:a16="http://schemas.microsoft.com/office/drawing/2014/main" id="{5459DCF0-DC6F-6D49-A6A9-458E32594D4C}"/>
              </a:ext>
            </a:extLst>
          </p:cNvPr>
          <p:cNvSpPr txBox="1"/>
          <p:nvPr/>
        </p:nvSpPr>
        <p:spPr>
          <a:xfrm>
            <a:off x="939152" y="7562231"/>
            <a:ext cx="5828794" cy="466474"/>
          </a:xfrm>
          <a:prstGeom prst="rect">
            <a:avLst/>
          </a:prstGeom>
        </p:spPr>
        <p:txBody>
          <a:bodyPr vert="horz" wrap="square" lIns="0" tIns="12700" rIns="0" bIns="0" rtlCol="0">
            <a:spAutoFit/>
          </a:bodyPr>
          <a:lstStyle/>
          <a:p>
            <a:pPr marL="9525" marR="253365" rtl="0">
              <a:lnSpc>
                <a:spcPct val="111800"/>
              </a:lnSpc>
            </a:pPr>
            <a:r>
              <a:rPr lang="es"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Al igual que hay personas que se han vacunado, también hay personas que no se han vacunado. También después de haberse vacunado, continúe debidamente con las medidas de prevención de contagios como hasta ahora, con las medidas de lavarse las manos, desinfectarse con alcohol y el uso de mascarilla, entre otros.</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7" name="object 8">
            <a:extLst>
              <a:ext uri="{FF2B5EF4-FFF2-40B4-BE49-F238E27FC236}">
                <a16:creationId xmlns:a16="http://schemas.microsoft.com/office/drawing/2014/main" id="{C34F8D64-A509-A341-8E7D-CC5CAF0670CF}"/>
              </a:ext>
            </a:extLst>
          </p:cNvPr>
          <p:cNvSpPr txBox="1"/>
          <p:nvPr/>
        </p:nvSpPr>
        <p:spPr>
          <a:xfrm>
            <a:off x="968489" y="6095459"/>
            <a:ext cx="5799458" cy="843821"/>
          </a:xfrm>
          <a:prstGeom prst="rect">
            <a:avLst/>
          </a:prstGeom>
        </p:spPr>
        <p:txBody>
          <a:bodyPr vert="horz" wrap="square" lIns="0" tIns="12700" rIns="0" bIns="0" rtlCol="0">
            <a:spAutoFit/>
          </a:bodyPr>
          <a:lstStyle/>
          <a:p>
            <a:pPr marR="5080" rtl="0"/>
            <a:r>
              <a:rPr lang="es" sz="900" kern="0" dirty="0">
                <a:latin typeface="Times New Roman" panose="02020603050405020304" pitchFamily="18" charset="0"/>
                <a:ea typeface="ＭＳ 明朝" panose="02020609040205080304" pitchFamily="17" charset="-128"/>
                <a:cs typeface="Times New Roman" panose="02020603050405020304" pitchFamily="18" charset="0"/>
              </a:rPr>
              <a:t>Se podrían provocar daños en la salud derivados de la administración de la vacuna (p. ej. enfermar, o provocar discapacidades, entre otros). Aunque esto es algo extremadamente raro, ya que no es posible eliminar por completo este riesgo, se ha creado un sistema de ayuda.</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R="5715" rtl="0"/>
            <a:r>
              <a:rPr lang="es" sz="900" kern="0" dirty="0">
                <a:latin typeface="Times New Roman" panose="02020603050405020304" pitchFamily="18" charset="0"/>
                <a:ea typeface="ＭＳ 明朝" panose="02020609040205080304" pitchFamily="17" charset="-128"/>
                <a:cs typeface="Times New Roman" panose="02020603050405020304" pitchFamily="18" charset="0"/>
              </a:rPr>
              <a:t>En caso de que se le hayan ocasionado daños en su salud derivados de la vacunación contra el COVID-19, podrá recibir ayudas (pago de gastos médicos, pensión para personas con discapacidad, entre otros) con base en la Ley de Vacunación. Para más información acerca del procedimiento necesario para su solicitud, consulte con </a:t>
            </a:r>
            <a:r>
              <a:rPr lang="es" sz="900" kern="0" dirty="0" smtClean="0">
                <a:latin typeface="Times New Roman" panose="02020603050405020304" pitchFamily="18" charset="0"/>
                <a:ea typeface="ＭＳ 明朝" panose="02020609040205080304" pitchFamily="17" charset="-128"/>
                <a:cs typeface="Times New Roman" panose="02020603050405020304" pitchFamily="18" charset="0"/>
              </a:rPr>
              <a:t>el </a:t>
            </a:r>
            <a:r>
              <a:rPr lang="es" sz="900" kern="0" dirty="0">
                <a:latin typeface="Times New Roman" panose="02020603050405020304" pitchFamily="18" charset="0"/>
                <a:ea typeface="ＭＳ 明朝" panose="02020609040205080304" pitchFamily="17" charset="-128"/>
                <a:cs typeface="Times New Roman" panose="02020603050405020304" pitchFamily="18" charset="0"/>
              </a:rPr>
              <a:t>municipio donde esté empadronado.</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8" name="object 8">
            <a:extLst>
              <a:ext uri="{FF2B5EF4-FFF2-40B4-BE49-F238E27FC236}">
                <a16:creationId xmlns:a16="http://schemas.microsoft.com/office/drawing/2014/main" id="{33768476-3C1B-FA4E-8789-BDE3322D0BB5}"/>
              </a:ext>
            </a:extLst>
          </p:cNvPr>
          <p:cNvSpPr txBox="1"/>
          <p:nvPr/>
        </p:nvSpPr>
        <p:spPr>
          <a:xfrm>
            <a:off x="855751" y="6966623"/>
            <a:ext cx="5912195" cy="394082"/>
          </a:xfrm>
          <a:prstGeom prst="rect">
            <a:avLst/>
          </a:prstGeom>
        </p:spPr>
        <p:txBody>
          <a:bodyPr vert="horz" wrap="square" lIns="0" tIns="12700" rIns="0" bIns="0" rtlCol="0">
            <a:spAutoFit/>
          </a:bodyPr>
          <a:lstStyle/>
          <a:p>
            <a:pPr marL="269875" marR="5080" indent="-260350" algn="just" rtl="0">
              <a:lnSpc>
                <a:spcPct val="118100"/>
              </a:lnSpc>
              <a:spcBef>
                <a:spcPts val="405"/>
              </a:spcBef>
            </a:pPr>
            <a:r>
              <a:rPr lang="es" sz="7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En caso de que el Ministro de Salud, Trabajo y Bienestar haya reconocido que dichos daños en la salud hayan sido derivados de la vacunación contra el COVID-19, se le pagará un subsidio por parte de los municipios. Para este reconocimiento se celebrará un examen que determine la </a:t>
            </a:r>
            <a:r>
              <a:rPr lang="es" sz="700" kern="0" dirty="0">
                <a:latin typeface="Times New Roman" panose="02020603050405020304" pitchFamily="18" charset="0"/>
                <a:ea typeface="ＭＳ 明朝" panose="02020609040205080304" pitchFamily="17" charset="-128"/>
                <a:cs typeface="Times New Roman" panose="02020603050405020304" pitchFamily="18" charset="0"/>
              </a:rPr>
              <a:t>relación </a:t>
            </a:r>
            <a:r>
              <a:rPr lang="es" sz="700" kern="0" dirty="0" smtClean="0">
                <a:latin typeface="Times New Roman" panose="02020603050405020304" pitchFamily="18" charset="0"/>
                <a:ea typeface="ＭＳ 明朝" panose="02020609040205080304" pitchFamily="17" charset="-128"/>
                <a:cs typeface="Times New Roman" panose="02020603050405020304" pitchFamily="18" charset="0"/>
              </a:rPr>
              <a:t>causa</a:t>
            </a:r>
            <a:r>
              <a:rPr lang="es" sz="700" strike="sngStrike" kern="0" dirty="0" smtClean="0">
                <a:latin typeface="Times New Roman" panose="02020603050405020304" pitchFamily="18" charset="0"/>
                <a:ea typeface="ＭＳ 明朝" panose="02020609040205080304" pitchFamily="17" charset="-128"/>
                <a:cs typeface="Times New Roman" panose="02020603050405020304" pitchFamily="18" charset="0"/>
              </a:rPr>
              <a:t> </a:t>
            </a:r>
            <a:r>
              <a:rPr lang="es" sz="700" kern="0" dirty="0">
                <a:latin typeface="Times New Roman" panose="02020603050405020304" pitchFamily="18" charset="0"/>
                <a:ea typeface="ＭＳ 明朝" panose="02020609040205080304" pitchFamily="17" charset="-128"/>
                <a:cs typeface="Times New Roman" panose="02020603050405020304" pitchFamily="18" charset="0"/>
              </a:rPr>
              <a:t>efecto</a:t>
            </a:r>
            <a:r>
              <a:rPr lang="es" sz="7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por parte del comité nacional de examinación de enfermedades y discapacidades formado por expertos en vacunación, enfermedades contagiosas, medicina y leyes.</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9" name="object 15">
            <a:extLst>
              <a:ext uri="{FF2B5EF4-FFF2-40B4-BE49-F238E27FC236}">
                <a16:creationId xmlns:a16="http://schemas.microsoft.com/office/drawing/2014/main" id="{862854E8-D7B3-5A40-8398-03D4DE85EB17}"/>
              </a:ext>
            </a:extLst>
          </p:cNvPr>
          <p:cNvSpPr txBox="1"/>
          <p:nvPr/>
        </p:nvSpPr>
        <p:spPr>
          <a:xfrm>
            <a:off x="3412864" y="9626898"/>
            <a:ext cx="2501900" cy="247504"/>
          </a:xfrm>
          <a:prstGeom prst="rect">
            <a:avLst/>
          </a:prstGeom>
        </p:spPr>
        <p:txBody>
          <a:bodyPr vert="horz" wrap="square" lIns="0" tIns="13335" rIns="0" bIns="0" rtlCol="0">
            <a:spAutoFit/>
          </a:bodyPr>
          <a:lstStyle/>
          <a:p>
            <a:pPr marL="14604" marR="5080" indent="-2540" rtl="0">
              <a:lnSpc>
                <a:spcPct val="112700"/>
              </a:lnSpc>
              <a:spcBef>
                <a:spcPts val="605"/>
              </a:spcBef>
            </a:pPr>
            <a:r>
              <a:rPr lang="es" sz="700" b="1"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En caso de que no pueda acceder a este sitio web, consulte con su municipio de residencia.</a:t>
            </a:r>
            <a:endParaRPr lang="ja-JP" altLang="en-US" sz="7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pic>
        <p:nvPicPr>
          <p:cNvPr id="57" name="図 56">
            <a:extLst>
              <a:ext uri="{FF2B5EF4-FFF2-40B4-BE49-F238E27FC236}">
                <a16:creationId xmlns:a16="http://schemas.microsoft.com/office/drawing/2014/main" id="{C1630A37-81B5-E847-82E0-31A90183A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085" y="9260826"/>
            <a:ext cx="697016" cy="697016"/>
          </a:xfrm>
          <a:prstGeom prst="rect">
            <a:avLst/>
          </a:prstGeom>
        </p:spPr>
      </p:pic>
      <p:pic>
        <p:nvPicPr>
          <p:cNvPr id="51" name="図 50">
            <a:extLst>
              <a:ext uri="{FF2B5EF4-FFF2-40B4-BE49-F238E27FC236}">
                <a16:creationId xmlns:a16="http://schemas.microsoft.com/office/drawing/2014/main" id="{921CD941-DAF8-C347-BF67-ABA2A98589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4261" y="2527300"/>
            <a:ext cx="482600" cy="622300"/>
          </a:xfrm>
          <a:prstGeom prst="rect">
            <a:avLst/>
          </a:prstGeom>
        </p:spPr>
      </p:pic>
      <p:pic>
        <p:nvPicPr>
          <p:cNvPr id="53" name="図 52">
            <a:extLst>
              <a:ext uri="{FF2B5EF4-FFF2-40B4-BE49-F238E27FC236}">
                <a16:creationId xmlns:a16="http://schemas.microsoft.com/office/drawing/2014/main" id="{919055E8-5102-E64E-95E6-1E35A69B4F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838" y="8028903"/>
            <a:ext cx="2527300" cy="762000"/>
          </a:xfrm>
          <a:prstGeom prst="rect">
            <a:avLst/>
          </a:prstGeom>
        </p:spPr>
      </p:pic>
      <p:pic>
        <p:nvPicPr>
          <p:cNvPr id="55" name="図 54">
            <a:extLst>
              <a:ext uri="{FF2B5EF4-FFF2-40B4-BE49-F238E27FC236}">
                <a16:creationId xmlns:a16="http://schemas.microsoft.com/office/drawing/2014/main" id="{D88D88C4-62BE-F348-915F-9EC26379AB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2561" y="8062798"/>
            <a:ext cx="2413000" cy="7239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2C548CBD-DE2D-F840-AEA9-5C0BECAB1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 y="9525"/>
            <a:ext cx="7556500" cy="10680700"/>
          </a:xfrm>
          <a:prstGeom prst="rect">
            <a:avLst/>
          </a:prstGeom>
        </p:spPr>
      </p:pic>
      <p:sp>
        <p:nvSpPr>
          <p:cNvPr id="2" name="object 2"/>
          <p:cNvSpPr txBox="1"/>
          <p:nvPr/>
        </p:nvSpPr>
        <p:spPr>
          <a:xfrm>
            <a:off x="2254250" y="289414"/>
            <a:ext cx="3049245" cy="369332"/>
          </a:xfrm>
          <a:prstGeom prst="rect">
            <a:avLst/>
          </a:prstGeom>
        </p:spPr>
        <p:txBody>
          <a:bodyPr vert="horz" wrap="square" lIns="0" tIns="0" rIns="0" bIns="0" rtlCol="0">
            <a:spAutoFit/>
          </a:bodyPr>
          <a:lstStyle/>
          <a:p>
            <a:pPr marR="30480" algn="ctr" rtl="0">
              <a:lnSpc>
                <a:spcPct val="100000"/>
              </a:lnSpc>
              <a:spcBef>
                <a:spcPts val="100"/>
              </a:spcBef>
            </a:pPr>
            <a:r>
              <a:rPr lang="es" sz="1200" b="1"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A la atención de los niños </a:t>
            </a:r>
            <a:r>
              <a:rPr lang="es" sz="1200" b="1" kern="0" dirty="0" smtClean="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con edades </a:t>
            </a:r>
            <a:r>
              <a:rPr lang="es" sz="1200" b="1"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comprendidas </a:t>
            </a:r>
            <a:r>
              <a:rPr lang="es" sz="1200" b="1" kern="0" dirty="0" smtClean="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entre 5 y </a:t>
            </a:r>
            <a:r>
              <a:rPr lang="es" sz="1200" b="1"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11 años</a:t>
            </a:r>
          </a:p>
        </p:txBody>
      </p:sp>
      <p:sp>
        <p:nvSpPr>
          <p:cNvPr id="4" name="object 4"/>
          <p:cNvSpPr txBox="1"/>
          <p:nvPr/>
        </p:nvSpPr>
        <p:spPr>
          <a:xfrm>
            <a:off x="611241" y="1632363"/>
            <a:ext cx="3319410" cy="176972"/>
          </a:xfrm>
          <a:prstGeom prst="rect">
            <a:avLst/>
          </a:prstGeom>
        </p:spPr>
        <p:txBody>
          <a:bodyPr vert="horz" wrap="square" lIns="0" tIns="0" rIns="0" bIns="0" rtlCol="0">
            <a:spAutoFit/>
          </a:bodyPr>
          <a:lstStyle/>
          <a:p>
            <a:pPr marL="7938" algn="ctr" rtl="0">
              <a:lnSpc>
                <a:spcPct val="100000"/>
              </a:lnSpc>
              <a:spcBef>
                <a:spcPts val="100"/>
              </a:spcBef>
            </a:pPr>
            <a:r>
              <a:rPr lang="es" sz="1150" b="1" kern="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¿Por qué hay que vacunarse contra el COVID-19?</a:t>
            </a:r>
          </a:p>
        </p:txBody>
      </p:sp>
      <p:sp>
        <p:nvSpPr>
          <p:cNvPr id="5" name="object 5"/>
          <p:cNvSpPr txBox="1"/>
          <p:nvPr/>
        </p:nvSpPr>
        <p:spPr>
          <a:xfrm>
            <a:off x="1672146" y="4210077"/>
            <a:ext cx="2334704" cy="461665"/>
          </a:xfrm>
          <a:prstGeom prst="rect">
            <a:avLst/>
          </a:prstGeom>
        </p:spPr>
        <p:txBody>
          <a:bodyPr vert="horz" wrap="square" lIns="0" tIns="0" rIns="0" bIns="0" rtlCol="0">
            <a:spAutoFit/>
          </a:bodyPr>
          <a:lstStyle/>
          <a:p>
            <a:pPr marL="12700" rtl="0">
              <a:lnSpc>
                <a:spcPct val="100000"/>
              </a:lnSpc>
            </a:pPr>
            <a:r>
              <a:rPr lang="es" sz="10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Se inyecta cerca del hombro.</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15875" rtl="0">
              <a:lnSpc>
                <a:spcPct val="100000"/>
              </a:lnSpc>
              <a:spcAft>
                <a:spcPts val="600"/>
              </a:spcAft>
            </a:pPr>
            <a:r>
              <a:rPr lang="es" sz="10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Ven a vacunarte con una ropa en la que sea fácil mostrar el hombro.</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6" name="object 6"/>
          <p:cNvSpPr txBox="1"/>
          <p:nvPr/>
        </p:nvSpPr>
        <p:spPr>
          <a:xfrm>
            <a:off x="1668598" y="4825307"/>
            <a:ext cx="1981835" cy="1513235"/>
          </a:xfrm>
          <a:prstGeom prst="rect">
            <a:avLst/>
          </a:prstGeom>
        </p:spPr>
        <p:txBody>
          <a:bodyPr vert="horz" wrap="square" lIns="0" tIns="0" rIns="0" bIns="0" rtlCol="0">
            <a:spAutoFit/>
          </a:bodyPr>
          <a:lstStyle/>
          <a:p>
            <a:pPr marL="180975" marR="5080" indent="-169863" rtl="0"/>
            <a:r>
              <a:rPr lang="es" sz="10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Tras haberte vacunado, espera más de 15 minutos sentado para ver su progreso.</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180975" marR="5080" indent="-169863">
              <a:spcAft>
                <a:spcPts val="1000"/>
              </a:spcAft>
            </a:pPr>
            <a:r>
              <a:rPr lang="es" sz="9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(En algunos casos se debe esperar </a:t>
            </a:r>
            <a:r>
              <a:rPr lang="es" sz="10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30 minutos)</a:t>
            </a:r>
            <a:endParaRPr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endParaRPr>
          </a:p>
          <a:p>
            <a:pPr marL="180975" marR="5080" indent="-169863">
              <a:spcAft>
                <a:spcPts val="600"/>
              </a:spcAft>
            </a:pPr>
            <a:r>
              <a:rPr lang="es" sz="10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El mismo día de la vacunación puedes hacer vida normal, como disfrutar de un baño. Sin embargo, evita hacer ejercicios intensos.</a:t>
            </a:r>
            <a:endParaRPr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7" name="object 7"/>
          <p:cNvSpPr txBox="1"/>
          <p:nvPr/>
        </p:nvSpPr>
        <p:spPr>
          <a:xfrm>
            <a:off x="4310288" y="4825307"/>
            <a:ext cx="2566442" cy="461665"/>
          </a:xfrm>
          <a:prstGeom prst="rect">
            <a:avLst/>
          </a:prstGeom>
        </p:spPr>
        <p:txBody>
          <a:bodyPr vert="horz" wrap="square" lIns="0" tIns="0" rIns="0" bIns="0" rtlCol="0">
            <a:spAutoFit/>
          </a:bodyPr>
          <a:lstStyle/>
          <a:p>
            <a:pPr marL="132715" marR="5080" indent="-120650" rtl="0"/>
            <a:r>
              <a:rPr lang="es" sz="10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◎Tras haberte vacunado, podrías presentar los siguientes síntomas. Pasados entre 2-3 días, te volverás a sentir bien de forma natural.</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8" name="object 8"/>
          <p:cNvSpPr txBox="1"/>
          <p:nvPr/>
        </p:nvSpPr>
        <p:spPr>
          <a:xfrm>
            <a:off x="1668598" y="3582065"/>
            <a:ext cx="3895090" cy="461665"/>
          </a:xfrm>
          <a:prstGeom prst="rect">
            <a:avLst/>
          </a:prstGeom>
        </p:spPr>
        <p:txBody>
          <a:bodyPr vert="horz" wrap="square" lIns="0" tIns="0" rIns="0" bIns="0" rtlCol="0">
            <a:spAutoFit/>
          </a:bodyPr>
          <a:lstStyle/>
          <a:p>
            <a:pPr marL="15875" rtl="0">
              <a:lnSpc>
                <a:spcPct val="100000"/>
              </a:lnSpc>
            </a:pPr>
            <a:r>
              <a:rPr lang="es"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En caso de que tengas fiebre de más de 37,5 ℃ </a:t>
            </a:r>
            <a:r>
              <a:rPr lang="es" sz="1000" kern="0" dirty="0">
                <a:latin typeface="Times New Roman" panose="02020603050405020304" pitchFamily="18" charset="0"/>
                <a:ea typeface="游明朝" panose="02020400000000000000" pitchFamily="18" charset="-128"/>
                <a:cs typeface="Times New Roman" panose="02020603050405020304" pitchFamily="18" charset="0"/>
              </a:rPr>
              <a:t>o</a:t>
            </a:r>
            <a:r>
              <a:rPr lang="es" sz="1000" kern="0" dirty="0">
                <a:solidFill>
                  <a:srgbClr val="FF0000"/>
                </a:solidFill>
                <a:latin typeface="Times New Roman" panose="02020603050405020304" pitchFamily="18" charset="0"/>
                <a:ea typeface="游明朝" panose="02020400000000000000" pitchFamily="18" charset="-128"/>
                <a:cs typeface="Times New Roman" panose="02020603050405020304" pitchFamily="18" charset="0"/>
              </a:rPr>
              <a:t> </a:t>
            </a:r>
            <a:r>
              <a:rPr lang="es" sz="1000" kern="0" dirty="0" smtClean="0">
                <a:latin typeface="Times New Roman" panose="02020603050405020304" pitchFamily="18" charset="0"/>
                <a:ea typeface="游明朝" panose="02020400000000000000" pitchFamily="18" charset="-128"/>
                <a:cs typeface="Times New Roman" panose="02020603050405020304" pitchFamily="18" charset="0"/>
              </a:rPr>
              <a:t>de que te </a:t>
            </a:r>
            <a:r>
              <a:rPr lang="es" sz="1000" kern="0" dirty="0">
                <a:latin typeface="Times New Roman" panose="02020603050405020304" pitchFamily="18" charset="0"/>
                <a:ea typeface="游明朝" panose="02020400000000000000" pitchFamily="18" charset="-128"/>
                <a:cs typeface="Times New Roman" panose="02020603050405020304" pitchFamily="18" charset="0"/>
              </a:rPr>
              <a:t>encuentres mal</a:t>
            </a:r>
            <a:r>
              <a:rPr lang="es"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no podrás vacunarte.</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12700" rtl="0">
              <a:lnSpc>
                <a:spcPct val="100000"/>
              </a:lnSpc>
              <a:spcAft>
                <a:spcPts val="600"/>
              </a:spcAft>
            </a:pPr>
            <a:r>
              <a:rPr lang="es"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En este caso, </a:t>
            </a:r>
            <a:r>
              <a:rPr lang="e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comun</a:t>
            </a:r>
            <a:r>
              <a:rPr lang="es-E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ícaselo </a:t>
            </a:r>
            <a:r>
              <a:rPr lang="es" sz="1000" kern="0" dirty="0" smtClean="0">
                <a:latin typeface="Times New Roman" panose="02020603050405020304" pitchFamily="18" charset="0"/>
                <a:ea typeface="游明朝" panose="02020400000000000000" pitchFamily="18" charset="-128"/>
                <a:cs typeface="Times New Roman" panose="02020603050405020304" pitchFamily="18" charset="0"/>
              </a:rPr>
              <a:t>a </a:t>
            </a:r>
            <a:r>
              <a:rPr lang="es" sz="1000" kern="0" dirty="0">
                <a:latin typeface="Times New Roman" panose="02020603050405020304" pitchFamily="18" charset="0"/>
                <a:ea typeface="游明朝" panose="02020400000000000000" pitchFamily="18" charset="-128"/>
                <a:cs typeface="Times New Roman" panose="02020603050405020304" pitchFamily="18" charset="0"/>
              </a:rPr>
              <a:t>tus </a:t>
            </a:r>
            <a:r>
              <a:rPr lang="es" sz="1000" kern="0" dirty="0" smtClean="0">
                <a:latin typeface="Times New Roman" panose="02020603050405020304" pitchFamily="18" charset="0"/>
                <a:ea typeface="游明朝" panose="02020400000000000000" pitchFamily="18" charset="-128"/>
                <a:cs typeface="Times New Roman" panose="02020603050405020304" pitchFamily="18" charset="0"/>
              </a:rPr>
              <a:t>familiares</a:t>
            </a:r>
            <a:r>
              <a:rPr lang="e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9" name="object 9"/>
          <p:cNvSpPr txBox="1"/>
          <p:nvPr/>
        </p:nvSpPr>
        <p:spPr>
          <a:xfrm>
            <a:off x="726977" y="3676824"/>
            <a:ext cx="736440" cy="382156"/>
          </a:xfrm>
          <a:prstGeom prst="rect">
            <a:avLst/>
          </a:prstGeom>
        </p:spPr>
        <p:txBody>
          <a:bodyPr vert="horz" wrap="square" lIns="0" tIns="12700" rIns="0" bIns="0" rtlCol="0">
            <a:spAutoFit/>
          </a:bodyPr>
          <a:lstStyle/>
          <a:p>
            <a:pPr marL="12700" algn="ctr" rtl="0">
              <a:lnSpc>
                <a:spcPct val="100000"/>
              </a:lnSpc>
            </a:pPr>
            <a:r>
              <a:rPr lang="es" sz="1200" kern="0" dirty="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Antes de vacunarse</a:t>
            </a:r>
            <a:endParaRPr sz="12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0" name="object 10"/>
          <p:cNvSpPr txBox="1"/>
          <p:nvPr/>
        </p:nvSpPr>
        <p:spPr>
          <a:xfrm>
            <a:off x="718226" y="4292561"/>
            <a:ext cx="753943" cy="382156"/>
          </a:xfrm>
          <a:prstGeom prst="rect">
            <a:avLst/>
          </a:prstGeom>
        </p:spPr>
        <p:txBody>
          <a:bodyPr vert="horz" wrap="square" lIns="0" tIns="12700" rIns="0" bIns="0" rtlCol="0">
            <a:spAutoFit/>
          </a:bodyPr>
          <a:lstStyle/>
          <a:p>
            <a:pPr marL="12700" algn="ctr" rtl="0">
              <a:lnSpc>
                <a:spcPct val="100000"/>
              </a:lnSpc>
              <a:spcBef>
                <a:spcPts val="100"/>
              </a:spcBef>
            </a:pPr>
            <a:r>
              <a:rPr lang="es" sz="1200" kern="0" dirty="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Cuando te vacunes</a:t>
            </a:r>
            <a:endParaRPr sz="12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1" name="object 11"/>
          <p:cNvSpPr txBox="1"/>
          <p:nvPr/>
        </p:nvSpPr>
        <p:spPr>
          <a:xfrm>
            <a:off x="692150" y="5291890"/>
            <a:ext cx="806095" cy="382156"/>
          </a:xfrm>
          <a:prstGeom prst="rect">
            <a:avLst/>
          </a:prstGeom>
        </p:spPr>
        <p:txBody>
          <a:bodyPr vert="horz" wrap="square" lIns="0" tIns="12700" rIns="0" bIns="0" rtlCol="0">
            <a:spAutoFit/>
          </a:bodyPr>
          <a:lstStyle/>
          <a:p>
            <a:pPr marL="12700" algn="ctr" rtl="0">
              <a:lnSpc>
                <a:spcPct val="100000"/>
              </a:lnSpc>
              <a:spcBef>
                <a:spcPts val="100"/>
              </a:spcBef>
            </a:pPr>
            <a:r>
              <a:rPr lang="es" sz="1200" ker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Tras haberte vacunado</a:t>
            </a:r>
            <a:endParaRPr sz="1200"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2" name="object 12"/>
          <p:cNvSpPr txBox="1"/>
          <p:nvPr/>
        </p:nvSpPr>
        <p:spPr>
          <a:xfrm>
            <a:off x="425450" y="6805021"/>
            <a:ext cx="6788830" cy="200055"/>
          </a:xfrm>
          <a:prstGeom prst="rect">
            <a:avLst/>
          </a:prstGeom>
        </p:spPr>
        <p:txBody>
          <a:bodyPr vert="horz" wrap="square" lIns="0" tIns="0" rIns="0" bIns="0" rtlCol="0">
            <a:spAutoFit/>
          </a:bodyPr>
          <a:lstStyle/>
          <a:p>
            <a:pPr marL="12700" algn="ctr" rtl="0">
              <a:lnSpc>
                <a:spcPct val="100000"/>
              </a:lnSpc>
              <a:spcBef>
                <a:spcPts val="95"/>
              </a:spcBef>
            </a:pPr>
            <a:r>
              <a:rPr lang="es" sz="1300" b="1"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En caso de que presentes estos síntomas, comunícalo a tus familiares o adultos de tu entorno.</a:t>
            </a:r>
            <a:endParaRPr sz="1300" b="1"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3" name="object 13"/>
          <p:cNvSpPr txBox="1"/>
          <p:nvPr/>
        </p:nvSpPr>
        <p:spPr>
          <a:xfrm>
            <a:off x="512729" y="7131902"/>
            <a:ext cx="1355341" cy="369332"/>
          </a:xfrm>
          <a:prstGeom prst="rect">
            <a:avLst/>
          </a:prstGeom>
        </p:spPr>
        <p:txBody>
          <a:bodyPr vert="horz" wrap="square" lIns="0" tIns="0" rIns="0" bIns="0" rtlCol="0">
            <a:spAutoFit/>
          </a:bodyPr>
          <a:lstStyle/>
          <a:p>
            <a:pPr marL="180975" indent="-168275" rtl="0">
              <a:lnSpc>
                <a:spcPct val="100000"/>
              </a:lnSpc>
              <a:spcBef>
                <a:spcPts val="785"/>
              </a:spcBef>
            </a:pPr>
            <a:r>
              <a:rPr lang="es" sz="1200" b="1" ker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	Justo después de haberte vacunado</a:t>
            </a:r>
            <a:endParaRPr sz="1200" b="1"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4" name="object 14"/>
          <p:cNvSpPr txBox="1"/>
          <p:nvPr/>
        </p:nvSpPr>
        <p:spPr>
          <a:xfrm>
            <a:off x="2769753" y="7539606"/>
            <a:ext cx="2972144" cy="461665"/>
          </a:xfrm>
          <a:prstGeom prst="rect">
            <a:avLst/>
          </a:prstGeom>
        </p:spPr>
        <p:txBody>
          <a:bodyPr vert="horz" wrap="square" lIns="0" tIns="0" rIns="0" bIns="0" rtlCol="0">
            <a:spAutoFit/>
          </a:bodyPr>
          <a:lstStyle/>
          <a:p>
            <a:pPr marL="12700" rtl="0">
              <a:lnSpc>
                <a:spcPct val="100000"/>
              </a:lnSpc>
              <a:spcBef>
                <a:spcPts val="600"/>
              </a:spcBef>
              <a:tabLst>
                <a:tab pos="635000" algn="l"/>
                <a:tab pos="1704975" algn="l"/>
                <a:tab pos="2482850" algn="l"/>
              </a:tabLst>
            </a:pPr>
            <a:r>
              <a:rPr lang="es"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◯Fiebre </a:t>
            </a:r>
            <a:r>
              <a:rPr lang="ja-JP" altLang="en-U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e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a:t>
            </a:r>
            <a:r>
              <a:rPr lang="es"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Dolor de cabeza 	◯Dolor de pecho ◯Dificultad para respirar 	◯Cansancio ◯Escalofríos </a:t>
            </a:r>
            <a:r>
              <a:rPr lang="ja-JP" altLang="en-U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e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a:t>
            </a:r>
            <a:r>
              <a:rPr lang="es"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Sensación de palpitación en el pecho</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5" name="object 15"/>
          <p:cNvSpPr txBox="1"/>
          <p:nvPr/>
        </p:nvSpPr>
        <p:spPr>
          <a:xfrm>
            <a:off x="2769752" y="7131902"/>
            <a:ext cx="3277388" cy="369332"/>
          </a:xfrm>
          <a:prstGeom prst="rect">
            <a:avLst/>
          </a:prstGeom>
        </p:spPr>
        <p:txBody>
          <a:bodyPr vert="horz" wrap="square" lIns="0" tIns="0" rIns="0" bIns="0" rtlCol="0">
            <a:spAutoFit/>
          </a:bodyPr>
          <a:lstStyle/>
          <a:p>
            <a:pPr marL="180975" indent="-168275">
              <a:spcBef>
                <a:spcPts val="785"/>
              </a:spcBef>
            </a:pPr>
            <a:r>
              <a:rPr lang="es" sz="1200" b="1" ker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	El mismo día de la vacunación y el periodo de 4 días posterior</a:t>
            </a:r>
            <a:endParaRPr sz="1200" b="1" kern="0" dirty="0">
              <a:solidFill>
                <a:srgbClr val="DE6B37"/>
              </a:solidFill>
              <a:latin typeface="Times New Roman" panose="02020603050405020304" pitchFamily="18" charset="0"/>
              <a:ea typeface="游明朝" panose="02020400000000000000" pitchFamily="18" charset="-128"/>
              <a:cs typeface="Times New Roman" panose="02020603050405020304" pitchFamily="18" charset="0"/>
            </a:endParaRPr>
          </a:p>
        </p:txBody>
      </p:sp>
      <p:grpSp>
        <p:nvGrpSpPr>
          <p:cNvPr id="16" name="object 16"/>
          <p:cNvGrpSpPr/>
          <p:nvPr/>
        </p:nvGrpSpPr>
        <p:grpSpPr>
          <a:xfrm>
            <a:off x="1020984" y="8166458"/>
            <a:ext cx="5560060" cy="378460"/>
            <a:chOff x="1020984" y="8166458"/>
            <a:chExt cx="5560060" cy="378460"/>
          </a:xfrm>
        </p:grpSpPr>
        <p:sp>
          <p:nvSpPr>
            <p:cNvPr id="17" name="object 17"/>
            <p:cNvSpPr/>
            <p:nvPr/>
          </p:nvSpPr>
          <p:spPr>
            <a:xfrm>
              <a:off x="1020984" y="8166458"/>
              <a:ext cx="5559545" cy="377949"/>
            </a:xfrm>
            <a:prstGeom prst="rect">
              <a:avLst/>
            </a:prstGeom>
            <a:blipFill>
              <a:blip r:embed="rId4" cstate="print"/>
              <a:stretch>
                <a:fillRect/>
              </a:stretch>
            </a:blipFill>
          </p:spPr>
          <p:txBody>
            <a:bodyPr wrap="square" lIns="0" tIns="0" rIns="0" bIns="0" rtlCol="0"/>
            <a:lstStyle/>
            <a:p>
              <a:pPr rtl="0"/>
              <a:endParaRPr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8" name="object 18"/>
            <p:cNvSpPr/>
            <p:nvPr/>
          </p:nvSpPr>
          <p:spPr>
            <a:xfrm>
              <a:off x="1059143" y="8205361"/>
              <a:ext cx="5446344" cy="262749"/>
            </a:xfrm>
            <a:prstGeom prst="rect">
              <a:avLst/>
            </a:prstGeom>
            <a:blipFill>
              <a:blip r:embed="rId5" cstate="print"/>
              <a:stretch>
                <a:fillRect/>
              </a:stretch>
            </a:blipFill>
          </p:spPr>
          <p:txBody>
            <a:bodyPr wrap="square" lIns="0" tIns="0" rIns="0" bIns="0" rtlCol="0"/>
            <a:lstStyle/>
            <a:p>
              <a:pPr rtl="0"/>
              <a:endParaRPr kern="0">
                <a:latin typeface="Times New Roman" panose="02020603050405020304" pitchFamily="18" charset="0"/>
                <a:ea typeface="游明朝" panose="02020400000000000000" pitchFamily="18" charset="-128"/>
                <a:cs typeface="Times New Roman" panose="02020603050405020304" pitchFamily="18" charset="0"/>
              </a:endParaRPr>
            </a:p>
          </p:txBody>
        </p:sp>
      </p:grpSp>
      <p:sp>
        <p:nvSpPr>
          <p:cNvPr id="19" name="object 19"/>
          <p:cNvSpPr txBox="1"/>
          <p:nvPr/>
        </p:nvSpPr>
        <p:spPr>
          <a:xfrm>
            <a:off x="2405405" y="8860981"/>
            <a:ext cx="2860145" cy="184666"/>
          </a:xfrm>
          <a:prstGeom prst="rect">
            <a:avLst/>
          </a:prstGeom>
        </p:spPr>
        <p:txBody>
          <a:bodyPr vert="horz" wrap="square" lIns="0" tIns="0" rIns="0" bIns="0" rtlCol="0">
            <a:spAutoFit/>
          </a:bodyPr>
          <a:lstStyle/>
          <a:p>
            <a:pPr marL="7938" algn="ctr" rtl="0">
              <a:lnSpc>
                <a:spcPct val="100000"/>
              </a:lnSpc>
              <a:spcBef>
                <a:spcPts val="115"/>
              </a:spcBef>
            </a:pPr>
            <a:r>
              <a:rPr lang="es" sz="1200" b="1" kern="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Aspectos importantes que debes respetar:</a:t>
            </a:r>
          </a:p>
        </p:txBody>
      </p:sp>
      <p:sp>
        <p:nvSpPr>
          <p:cNvPr id="24" name="object 2">
            <a:extLst>
              <a:ext uri="{FF2B5EF4-FFF2-40B4-BE49-F238E27FC236}">
                <a16:creationId xmlns:a16="http://schemas.microsoft.com/office/drawing/2014/main" id="{9091C248-2FE6-F74A-9C16-1E9241EEFC1F}"/>
              </a:ext>
            </a:extLst>
          </p:cNvPr>
          <p:cNvSpPr txBox="1"/>
          <p:nvPr/>
        </p:nvSpPr>
        <p:spPr>
          <a:xfrm>
            <a:off x="5991324" y="261997"/>
            <a:ext cx="1222956" cy="196662"/>
          </a:xfrm>
          <a:prstGeom prst="rect">
            <a:avLst/>
          </a:prstGeom>
          <a:ln w="4445">
            <a:solidFill>
              <a:schemeClr val="bg1"/>
            </a:solidFill>
          </a:ln>
        </p:spPr>
        <p:txBody>
          <a:bodyPr vert="horz" wrap="square" lIns="0" tIns="28800" rIns="0" bIns="21600" rtlCol="0">
            <a:spAutoFit/>
          </a:bodyPr>
          <a:lstStyle/>
          <a:p>
            <a:pPr algn="ctr" rtl="0">
              <a:lnSpc>
                <a:spcPct val="100000"/>
              </a:lnSpc>
              <a:spcBef>
                <a:spcPts val="220"/>
              </a:spcBef>
            </a:pPr>
            <a:r>
              <a:rPr lang="es" sz="900"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10 de febrero de 2022</a:t>
            </a:r>
          </a:p>
        </p:txBody>
      </p:sp>
      <p:sp>
        <p:nvSpPr>
          <p:cNvPr id="25" name="object 2">
            <a:extLst>
              <a:ext uri="{FF2B5EF4-FFF2-40B4-BE49-F238E27FC236}">
                <a16:creationId xmlns:a16="http://schemas.microsoft.com/office/drawing/2014/main" id="{49743595-0AAF-C041-BC17-C05303AD4B51}"/>
              </a:ext>
            </a:extLst>
          </p:cNvPr>
          <p:cNvSpPr txBox="1"/>
          <p:nvPr/>
        </p:nvSpPr>
        <p:spPr>
          <a:xfrm>
            <a:off x="1261494" y="870367"/>
            <a:ext cx="4822101" cy="443711"/>
          </a:xfrm>
          <a:prstGeom prst="rect">
            <a:avLst/>
          </a:prstGeom>
        </p:spPr>
        <p:txBody>
          <a:bodyPr vert="horz" wrap="square" lIns="0" tIns="12700" rIns="0" bIns="0" rtlCol="0">
            <a:spAutoFit/>
          </a:bodyPr>
          <a:lstStyle/>
          <a:p>
            <a:pPr algn="ctr" rtl="0">
              <a:lnSpc>
                <a:spcPct val="100000"/>
              </a:lnSpc>
            </a:pPr>
            <a:r>
              <a:rPr lang="es" sz="1400" b="1" kern="0" dirty="0">
                <a:latin typeface="Times New Roman" panose="02020603050405020304" pitchFamily="18" charset="0"/>
                <a:ea typeface="游明朝" panose="02020400000000000000" pitchFamily="18" charset="-128"/>
                <a:cs typeface="Times New Roman" panose="02020603050405020304" pitchFamily="18" charset="0"/>
              </a:rPr>
              <a:t>Aviso </a:t>
            </a:r>
            <a:r>
              <a:rPr lang="es" sz="1400" b="1" kern="0" dirty="0" smtClean="0">
                <a:latin typeface="Times New Roman" panose="02020603050405020304" pitchFamily="18" charset="0"/>
                <a:ea typeface="游明朝" panose="02020400000000000000" pitchFamily="18" charset="-128"/>
                <a:cs typeface="Times New Roman" panose="02020603050405020304" pitchFamily="18" charset="0"/>
              </a:rPr>
              <a:t>sobre l</a:t>
            </a:r>
            <a:r>
              <a:rPr lang="es" sz="1400" b="1"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a </a:t>
            </a:r>
            <a:r>
              <a:rPr lang="es" sz="1400" b="1"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administración </a:t>
            </a:r>
            <a:endParaRPr lang="es" sz="1400" b="1"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endParaRPr>
          </a:p>
          <a:p>
            <a:pPr algn="ctr" rtl="0">
              <a:lnSpc>
                <a:spcPct val="100000"/>
              </a:lnSpc>
            </a:pPr>
            <a:r>
              <a:rPr lang="es" sz="1400" b="1"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de </a:t>
            </a:r>
            <a:r>
              <a:rPr lang="es" sz="1400" b="1"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la vacuna contra el COVID-19</a:t>
            </a:r>
            <a:endParaRPr sz="1400" b="1"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26" name="object 4">
            <a:extLst>
              <a:ext uri="{FF2B5EF4-FFF2-40B4-BE49-F238E27FC236}">
                <a16:creationId xmlns:a16="http://schemas.microsoft.com/office/drawing/2014/main" id="{776CF302-F79C-4F4D-8536-D2784F7BBB62}"/>
              </a:ext>
            </a:extLst>
          </p:cNvPr>
          <p:cNvSpPr txBox="1"/>
          <p:nvPr/>
        </p:nvSpPr>
        <p:spPr>
          <a:xfrm>
            <a:off x="681420" y="1921629"/>
            <a:ext cx="4241490" cy="1143903"/>
          </a:xfrm>
          <a:prstGeom prst="rect">
            <a:avLst/>
          </a:prstGeom>
        </p:spPr>
        <p:txBody>
          <a:bodyPr vert="horz" wrap="square" lIns="0" tIns="12700" rIns="0" bIns="0" rtlCol="0">
            <a:spAutoFit/>
          </a:bodyPr>
          <a:lstStyle/>
          <a:p>
            <a:pPr marL="15875" rtl="0">
              <a:lnSpc>
                <a:spcPct val="100000"/>
              </a:lnSpc>
              <a:spcBef>
                <a:spcPts val="1000"/>
              </a:spcBef>
            </a:pPr>
            <a:r>
              <a:rPr lang="es-ES" sz="105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Si el COVID-19 entra en el cuerpo de una persona, aumentarán sus aliados, y la persona contagiada empezará a sentirse mal con síntomas como fiebre, cansancio, tos, dificultad para respirar, dolor de cabeza, alteración del gusto, entre otros.</a:t>
            </a:r>
          </a:p>
          <a:p>
            <a:pPr marL="15875" rtl="0">
              <a:lnSpc>
                <a:spcPct val="100000"/>
              </a:lnSpc>
            </a:pPr>
            <a:r>
              <a:rPr lang="es-ES" sz="105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Al vacunarte, el interior de tu cuerpo estará preparado  para combatir contra el COVID-19. De modo que aunque entre el virus en tu cuerpo, será más difícil que te empieces a sentir mal.</a:t>
            </a:r>
          </a:p>
        </p:txBody>
      </p:sp>
      <p:sp>
        <p:nvSpPr>
          <p:cNvPr id="27" name="object 4">
            <a:extLst>
              <a:ext uri="{FF2B5EF4-FFF2-40B4-BE49-F238E27FC236}">
                <a16:creationId xmlns:a16="http://schemas.microsoft.com/office/drawing/2014/main" id="{461AAA58-6D19-B141-A3D3-1F52B310BEB1}"/>
              </a:ext>
            </a:extLst>
          </p:cNvPr>
          <p:cNvSpPr txBox="1"/>
          <p:nvPr/>
        </p:nvSpPr>
        <p:spPr>
          <a:xfrm>
            <a:off x="611241" y="3262508"/>
            <a:ext cx="5834010" cy="197490"/>
          </a:xfrm>
          <a:prstGeom prst="rect">
            <a:avLst/>
          </a:prstGeom>
        </p:spPr>
        <p:txBody>
          <a:bodyPr vert="horz" wrap="square" lIns="0" tIns="12700" rIns="0" bIns="0" rtlCol="0">
            <a:spAutoFit/>
          </a:bodyPr>
          <a:lstStyle/>
          <a:p>
            <a:pPr marL="7938" algn="ctr" rtl="0">
              <a:lnSpc>
                <a:spcPct val="100000"/>
              </a:lnSpc>
            </a:pPr>
            <a:r>
              <a:rPr lang="es" sz="1200" b="1" kern="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¿Qué precauciones deben tenerse a la hora de vacunarse contra el COVID-19?</a:t>
            </a:r>
          </a:p>
        </p:txBody>
      </p:sp>
      <p:sp>
        <p:nvSpPr>
          <p:cNvPr id="28" name="object 7">
            <a:extLst>
              <a:ext uri="{FF2B5EF4-FFF2-40B4-BE49-F238E27FC236}">
                <a16:creationId xmlns:a16="http://schemas.microsoft.com/office/drawing/2014/main" id="{C0DC2FE9-0ACC-8D42-9859-688DD0B1387A}"/>
              </a:ext>
            </a:extLst>
          </p:cNvPr>
          <p:cNvSpPr txBox="1"/>
          <p:nvPr/>
        </p:nvSpPr>
        <p:spPr>
          <a:xfrm>
            <a:off x="4400707" y="5504838"/>
            <a:ext cx="1956980" cy="923330"/>
          </a:xfrm>
          <a:prstGeom prst="rect">
            <a:avLst/>
          </a:prstGeom>
        </p:spPr>
        <p:txBody>
          <a:bodyPr vert="horz" wrap="square" lIns="0" tIns="0" rIns="0" bIns="0" rtlCol="0">
            <a:spAutoFit/>
          </a:bodyPr>
          <a:lstStyle/>
          <a:p>
            <a:pPr marL="43180" rtl="0">
              <a:tabLst>
                <a:tab pos="609600" algn="l"/>
              </a:tabLst>
            </a:pPr>
            <a:r>
              <a:rPr lang="es" sz="10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◯Fiebre 	</a:t>
            </a:r>
          </a:p>
          <a:p>
            <a:pPr marL="43180" rtl="0">
              <a:tabLst>
                <a:tab pos="609600" algn="l"/>
              </a:tabLst>
            </a:pPr>
            <a:r>
              <a:rPr lang="es" sz="10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◯Sensación de malestar</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43180" rtl="0"/>
            <a:r>
              <a:rPr lang="es" sz="10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◯Cansancio </a:t>
            </a:r>
          </a:p>
          <a:p>
            <a:pPr marL="43180" rtl="0"/>
            <a:r>
              <a:rPr lang="es" sz="10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◯Dolor de estómago</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43180" rtl="0"/>
            <a:r>
              <a:rPr lang="es" sz="10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◯Dolor de cabeza</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43180" rtl="0"/>
            <a:r>
              <a:rPr lang="es" sz="10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◯Escalofríos</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29" name="object 13">
            <a:extLst>
              <a:ext uri="{FF2B5EF4-FFF2-40B4-BE49-F238E27FC236}">
                <a16:creationId xmlns:a16="http://schemas.microsoft.com/office/drawing/2014/main" id="{549AAE56-F5CC-A647-899B-7EDDC0C95A48}"/>
              </a:ext>
            </a:extLst>
          </p:cNvPr>
          <p:cNvSpPr txBox="1"/>
          <p:nvPr/>
        </p:nvSpPr>
        <p:spPr>
          <a:xfrm>
            <a:off x="512729" y="7573970"/>
            <a:ext cx="1373247" cy="359073"/>
          </a:xfrm>
          <a:prstGeom prst="rect">
            <a:avLst/>
          </a:prstGeom>
        </p:spPr>
        <p:txBody>
          <a:bodyPr vert="horz" wrap="square" lIns="0" tIns="0" rIns="0" bIns="0" rtlCol="0">
            <a:spAutoFit/>
          </a:bodyPr>
          <a:lstStyle/>
          <a:p>
            <a:pPr marL="22225" rtl="0">
              <a:lnSpc>
                <a:spcPct val="100000"/>
              </a:lnSpc>
              <a:spcBef>
                <a:spcPts val="570"/>
              </a:spcBef>
            </a:pPr>
            <a:r>
              <a:rPr lang="es" sz="10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◯Picor en el cuerpo</a:t>
            </a:r>
            <a:endParaRPr lang="ja-JP" altLang="en-US" sz="1000" kern="0">
              <a:latin typeface="Times New Roman" panose="02020603050405020304" pitchFamily="18" charset="0"/>
              <a:ea typeface="游明朝" panose="02020400000000000000" pitchFamily="18" charset="-128"/>
              <a:cs typeface="Times New Roman" panose="02020603050405020304" pitchFamily="18" charset="0"/>
            </a:endParaRPr>
          </a:p>
          <a:p>
            <a:pPr marL="22225" rtl="0">
              <a:lnSpc>
                <a:spcPct val="100000"/>
              </a:lnSpc>
              <a:spcBef>
                <a:spcPts val="355"/>
              </a:spcBef>
            </a:pPr>
            <a:r>
              <a:rPr lang="es" sz="10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◯Tos</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30" name="object 19">
            <a:extLst>
              <a:ext uri="{FF2B5EF4-FFF2-40B4-BE49-F238E27FC236}">
                <a16:creationId xmlns:a16="http://schemas.microsoft.com/office/drawing/2014/main" id="{587EB643-9A00-D34E-98D9-08552434D657}"/>
              </a:ext>
            </a:extLst>
          </p:cNvPr>
          <p:cNvSpPr txBox="1"/>
          <p:nvPr/>
        </p:nvSpPr>
        <p:spPr>
          <a:xfrm>
            <a:off x="578485" y="9235715"/>
            <a:ext cx="4342766" cy="931024"/>
          </a:xfrm>
          <a:prstGeom prst="rect">
            <a:avLst/>
          </a:prstGeom>
        </p:spPr>
        <p:txBody>
          <a:bodyPr vert="horz" wrap="square" lIns="0" tIns="0" rIns="0" bIns="0" rtlCol="0">
            <a:spAutoFit/>
          </a:bodyPr>
          <a:lstStyle/>
          <a:p>
            <a:pPr marL="12700" marR="244475" rtl="0">
              <a:lnSpc>
                <a:spcPct val="139600"/>
              </a:lnSpc>
              <a:spcBef>
                <a:spcPts val="655"/>
              </a:spcBef>
            </a:pPr>
            <a:r>
              <a:rPr lang="es" sz="11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Hay diversidad de personas: personas que se han vacunado de las primeras, así como personas que por diversos motivos no se pueden vacunar. Nunca debes decir cosas malas o molestar a otras personas por el hecho de que se hayan vacunado o no.</a:t>
            </a:r>
            <a:endParaRPr lang="ja-JP" altLang="en-US" sz="1100" kern="0" dirty="0">
              <a:latin typeface="Times New Roman" panose="02020603050405020304" pitchFamily="18" charset="0"/>
              <a:ea typeface="游明朝" panose="02020400000000000000" pitchFamily="18" charset="-128"/>
              <a:cs typeface="Times New Roman" panose="02020603050405020304" pitchFamily="18" charset="0"/>
            </a:endParaRPr>
          </a:p>
        </p:txBody>
      </p:sp>
      <p:pic>
        <p:nvPicPr>
          <p:cNvPr id="32" name="図 31">
            <a:extLst>
              <a:ext uri="{FF2B5EF4-FFF2-40B4-BE49-F238E27FC236}">
                <a16:creationId xmlns:a16="http://schemas.microsoft.com/office/drawing/2014/main" id="{FAF2A724-B2EC-684C-A24E-E0423A97A9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543" y="771479"/>
            <a:ext cx="850900" cy="609600"/>
          </a:xfrm>
          <a:prstGeom prst="rect">
            <a:avLst/>
          </a:prstGeom>
        </p:spPr>
      </p:pic>
      <p:pic>
        <p:nvPicPr>
          <p:cNvPr id="34" name="図 33">
            <a:extLst>
              <a:ext uri="{FF2B5EF4-FFF2-40B4-BE49-F238E27FC236}">
                <a16:creationId xmlns:a16="http://schemas.microsoft.com/office/drawing/2014/main" id="{B6A19E3B-600E-4246-A3AD-721D416897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7720" y="795538"/>
            <a:ext cx="495300" cy="596900"/>
          </a:xfrm>
          <a:prstGeom prst="rect">
            <a:avLst/>
          </a:prstGeom>
        </p:spPr>
      </p:pic>
      <p:pic>
        <p:nvPicPr>
          <p:cNvPr id="36" name="図 35">
            <a:extLst>
              <a:ext uri="{FF2B5EF4-FFF2-40B4-BE49-F238E27FC236}">
                <a16:creationId xmlns:a16="http://schemas.microsoft.com/office/drawing/2014/main" id="{6FF0CFA8-CFE3-1341-ABEC-2AE531FFA9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1730" y="1450779"/>
            <a:ext cx="1905000" cy="1625600"/>
          </a:xfrm>
          <a:prstGeom prst="rect">
            <a:avLst/>
          </a:prstGeom>
        </p:spPr>
      </p:pic>
      <p:pic>
        <p:nvPicPr>
          <p:cNvPr id="38" name="図 37">
            <a:extLst>
              <a:ext uri="{FF2B5EF4-FFF2-40B4-BE49-F238E27FC236}">
                <a16:creationId xmlns:a16="http://schemas.microsoft.com/office/drawing/2014/main" id="{03BCFE6B-1D2C-6A49-9258-89EADDC0A0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8482" y="3626637"/>
            <a:ext cx="1155700" cy="838200"/>
          </a:xfrm>
          <a:prstGeom prst="rect">
            <a:avLst/>
          </a:prstGeom>
        </p:spPr>
      </p:pic>
      <p:pic>
        <p:nvPicPr>
          <p:cNvPr id="40" name="図 39">
            <a:extLst>
              <a:ext uri="{FF2B5EF4-FFF2-40B4-BE49-F238E27FC236}">
                <a16:creationId xmlns:a16="http://schemas.microsoft.com/office/drawing/2014/main" id="{2EA2E195-87BE-074C-A385-AA24A25AFD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71801" y="4128287"/>
            <a:ext cx="647700" cy="673100"/>
          </a:xfrm>
          <a:prstGeom prst="rect">
            <a:avLst/>
          </a:prstGeom>
        </p:spPr>
      </p:pic>
      <p:pic>
        <p:nvPicPr>
          <p:cNvPr id="42" name="図 41">
            <a:extLst>
              <a:ext uri="{FF2B5EF4-FFF2-40B4-BE49-F238E27FC236}">
                <a16:creationId xmlns:a16="http://schemas.microsoft.com/office/drawing/2014/main" id="{04BF257E-ACE0-B641-8FDC-902B72BACD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21816" y="4883735"/>
            <a:ext cx="406400" cy="698500"/>
          </a:xfrm>
          <a:prstGeom prst="rect">
            <a:avLst/>
          </a:prstGeom>
        </p:spPr>
      </p:pic>
      <p:pic>
        <p:nvPicPr>
          <p:cNvPr id="44" name="図 43">
            <a:extLst>
              <a:ext uri="{FF2B5EF4-FFF2-40B4-BE49-F238E27FC236}">
                <a16:creationId xmlns:a16="http://schemas.microsoft.com/office/drawing/2014/main" id="{5252AEF6-39C6-E843-989A-26322D4AE7F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50433" y="5687623"/>
            <a:ext cx="635000" cy="673100"/>
          </a:xfrm>
          <a:prstGeom prst="rect">
            <a:avLst/>
          </a:prstGeom>
        </p:spPr>
      </p:pic>
      <p:pic>
        <p:nvPicPr>
          <p:cNvPr id="46" name="図 45">
            <a:extLst>
              <a:ext uri="{FF2B5EF4-FFF2-40B4-BE49-F238E27FC236}">
                <a16:creationId xmlns:a16="http://schemas.microsoft.com/office/drawing/2014/main" id="{C1D1F1AD-4CE2-5B4E-80B0-2CC9D5F2BA7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73136" y="5538976"/>
            <a:ext cx="1117600" cy="901700"/>
          </a:xfrm>
          <a:prstGeom prst="rect">
            <a:avLst/>
          </a:prstGeom>
        </p:spPr>
      </p:pic>
      <p:pic>
        <p:nvPicPr>
          <p:cNvPr id="48" name="図 47">
            <a:extLst>
              <a:ext uri="{FF2B5EF4-FFF2-40B4-BE49-F238E27FC236}">
                <a16:creationId xmlns:a16="http://schemas.microsoft.com/office/drawing/2014/main" id="{7C549DA8-E55B-5A47-842D-4A57D8D03E5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14604" y="7180177"/>
            <a:ext cx="635000" cy="660400"/>
          </a:xfrm>
          <a:prstGeom prst="rect">
            <a:avLst/>
          </a:prstGeom>
        </p:spPr>
      </p:pic>
      <p:pic>
        <p:nvPicPr>
          <p:cNvPr id="50" name="図 49">
            <a:extLst>
              <a:ext uri="{FF2B5EF4-FFF2-40B4-BE49-F238E27FC236}">
                <a16:creationId xmlns:a16="http://schemas.microsoft.com/office/drawing/2014/main" id="{06F11C7B-FE0E-C54F-A618-23645C1E569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47140" y="7235164"/>
            <a:ext cx="914400" cy="647700"/>
          </a:xfrm>
          <a:prstGeom prst="rect">
            <a:avLst/>
          </a:prstGeom>
        </p:spPr>
      </p:pic>
      <p:pic>
        <p:nvPicPr>
          <p:cNvPr id="52" name="図 51">
            <a:extLst>
              <a:ext uri="{FF2B5EF4-FFF2-40B4-BE49-F238E27FC236}">
                <a16:creationId xmlns:a16="http://schemas.microsoft.com/office/drawing/2014/main" id="{4A1A02CA-69C5-6447-83FA-287FA7681EF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43556" y="8676940"/>
            <a:ext cx="406400" cy="495300"/>
          </a:xfrm>
          <a:prstGeom prst="rect">
            <a:avLst/>
          </a:prstGeom>
        </p:spPr>
      </p:pic>
      <p:pic>
        <p:nvPicPr>
          <p:cNvPr id="54" name="図 53">
            <a:extLst>
              <a:ext uri="{FF2B5EF4-FFF2-40B4-BE49-F238E27FC236}">
                <a16:creationId xmlns:a16="http://schemas.microsoft.com/office/drawing/2014/main" id="{1D83A851-3EFD-6240-9C7C-09AF4E64064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75982" y="9059479"/>
            <a:ext cx="2082800" cy="1066800"/>
          </a:xfrm>
          <a:prstGeom prst="rect">
            <a:avLst/>
          </a:prstGeom>
        </p:spPr>
      </p:pic>
      <p:sp>
        <p:nvSpPr>
          <p:cNvPr id="89" name="object 36">
            <a:extLst>
              <a:ext uri="{FF2B5EF4-FFF2-40B4-BE49-F238E27FC236}">
                <a16:creationId xmlns:a16="http://schemas.microsoft.com/office/drawing/2014/main" id="{6D52B509-9042-474E-A3A3-5C4C53502012}"/>
              </a:ext>
            </a:extLst>
          </p:cNvPr>
          <p:cNvSpPr txBox="1"/>
          <p:nvPr/>
        </p:nvSpPr>
        <p:spPr>
          <a:xfrm>
            <a:off x="4506347" y="3812898"/>
            <a:ext cx="130175" cy="74379"/>
          </a:xfrm>
          <a:prstGeom prst="rect">
            <a:avLst/>
          </a:prstGeom>
        </p:spPr>
        <p:txBody>
          <a:bodyPr vert="horz" wrap="square" lIns="0" tIns="12700" rIns="0" bIns="0" rtlCol="0">
            <a:spAutoFit/>
          </a:bodyPr>
          <a:lstStyle/>
          <a:p>
            <a:pPr marL="12700" rtl="0">
              <a:lnSpc>
                <a:spcPct val="100000"/>
              </a:lnSpc>
              <a:spcBef>
                <a:spcPts val="100"/>
              </a:spcBef>
            </a:pPr>
            <a:r>
              <a:rPr lang="es" sz="4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endParaRPr sz="400"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90" name="object 37">
            <a:extLst>
              <a:ext uri="{FF2B5EF4-FFF2-40B4-BE49-F238E27FC236}">
                <a16:creationId xmlns:a16="http://schemas.microsoft.com/office/drawing/2014/main" id="{5B3E3726-0BF8-7647-BFAE-067A13FA114F}"/>
              </a:ext>
            </a:extLst>
          </p:cNvPr>
          <p:cNvSpPr txBox="1"/>
          <p:nvPr/>
        </p:nvSpPr>
        <p:spPr>
          <a:xfrm>
            <a:off x="4761058" y="3812898"/>
            <a:ext cx="130175" cy="74379"/>
          </a:xfrm>
          <a:prstGeom prst="rect">
            <a:avLst/>
          </a:prstGeom>
        </p:spPr>
        <p:txBody>
          <a:bodyPr vert="horz" wrap="square" lIns="0" tIns="12700" rIns="0" bIns="0" rtlCol="0">
            <a:spAutoFit/>
          </a:bodyPr>
          <a:lstStyle/>
          <a:p>
            <a:pPr marL="12700" rtl="0">
              <a:lnSpc>
                <a:spcPct val="100000"/>
              </a:lnSpc>
              <a:spcBef>
                <a:spcPts val="100"/>
              </a:spcBef>
            </a:pPr>
            <a:r>
              <a:rPr lang="es" sz="4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endParaRPr sz="400"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AD2479FD-C74B-45C1-B99E-5247CEEFA5F6}"/>
              </a:ext>
            </a:extLst>
          </p:cNvPr>
          <p:cNvSpPr txBox="1"/>
          <p:nvPr/>
        </p:nvSpPr>
        <p:spPr>
          <a:xfrm>
            <a:off x="387350" y="8166791"/>
            <a:ext cx="6788830" cy="339887"/>
          </a:xfrm>
          <a:prstGeom prst="rect">
            <a:avLst/>
          </a:prstGeom>
          <a:solidFill>
            <a:srgbClr val="EEC8AB"/>
          </a:solidFill>
        </p:spPr>
        <p:txBody>
          <a:bodyPr wrap="square" tIns="108000" rtlCol="0">
            <a:spAutoFit/>
          </a:bodyPr>
          <a:lstStyle/>
          <a:p>
            <a:pPr algn="ctr" rtl="0"/>
            <a:r>
              <a:rPr lang="es" sz="1200" ker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Pasadas 3 semanas desde la vacunación con la primera dosis, debes vacunarte con la segunda dosis.</a:t>
            </a:r>
            <a:endParaRPr lang="th-TH" sz="1200" kern="0">
              <a:solidFill>
                <a:srgbClr val="DE6B37"/>
              </a:solidFill>
              <a:latin typeface="Times New Roman" panose="02020603050405020304" pitchFamily="18" charset="0"/>
              <a:ea typeface="游明朝" panose="02020400000000000000" pitchFamily="18" charset="-128"/>
            </a:endParaRPr>
          </a:p>
        </p:txBody>
      </p:sp>
    </p:spTree>
    <p:extLst>
      <p:ext uri="{BB962C8B-B14F-4D97-AF65-F5344CB8AC3E}">
        <p14:creationId xmlns:p14="http://schemas.microsoft.com/office/powerpoint/2010/main" val="2540000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2181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TotalTime>
  <Words>2251</Words>
  <PresentationFormat>ユーザー設定</PresentationFormat>
  <Paragraphs>118</Paragraphs>
  <Slides>4</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Cordia New</vt:lpstr>
      <vt:lpstr>ＭＳ 明朝</vt:lpstr>
      <vt:lpstr>メイリオ</vt:lpstr>
      <vt:lpstr>游ゴシック</vt:lpstr>
      <vt:lpstr>游明朝</vt:lpstr>
      <vt:lpstr>Arial</vt:lpstr>
      <vt:lpstr>Calibri</vt:lpstr>
      <vt:lpstr>Times New Roman</vt:lpstr>
      <vt:lpstr>Office Theme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2022-02-13T08:34:01Z</dcterms:created>
  <dcterms:modified xsi:type="dcterms:W3CDTF">2022-04-07T01:52:02Z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2022-02-13T00:00:00Z</vt:filetime>
  </property>
  <property fmtid="{D5CDD505-2E9C-101B-9397-08002B2CF9AE}" pid="3" name="Creator">
    <vt:lpwstr>Adobe Illustrator 25.2 (Macintosh)</vt:lpwstr>
  </property>
  <property fmtid="{D5CDD505-2E9C-101B-9397-08002B2CF9AE}" pid="4" name="LastSaved">
    <vt:filetime>2022-02-13T00:00:00Z</vt:filetime>
  </property>
</Properties>
</file>