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7556500" cy="10693400"/>
  <p:defaultTextStyle>
    <a:defPPr rtl="0">
      <a:defRPr lang="es-ES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BALLERO GONZALEZ ROJAS MARIA ARANZAZU" initials="CGRMA" lastIdx="4" clrIdx="0">
    <p:extLst>
      <p:ext uri="{19B8F6BF-5375-455C-9EA6-DF929625EA0E}">
        <p15:presenceInfo xmlns:p15="http://schemas.microsoft.com/office/powerpoint/2012/main" userId="S-1-5-21-4214891098-2421862870-834460858-4679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6B37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3"/>
    <p:restoredTop sz="94679"/>
  </p:normalViewPr>
  <p:slideViewPr>
    <p:cSldViewPr>
      <p:cViewPr>
        <p:scale>
          <a:sx n="75" d="100"/>
          <a:sy n="75" d="100"/>
        </p:scale>
        <p:origin x="1464" y="-12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唐 麗麗" userId="f55fa60da7708689" providerId="LiveId" clId="{7BFB4F84-8331-4122-8311-E3C8CB05AD79}"/>
    <pc:docChg chg="modSld">
      <pc:chgData name="唐 麗麗" userId="f55fa60da7708689" providerId="LiveId" clId="{7BFB4F84-8331-4122-8311-E3C8CB05AD79}" dt="2022-03-14T03:04:47.412" v="2" actId="14100"/>
      <pc:docMkLst>
        <pc:docMk/>
      </pc:docMkLst>
      <pc:sldChg chg="modSp mod">
        <pc:chgData name="唐 麗麗" userId="f55fa60da7708689" providerId="LiveId" clId="{7BFB4F84-8331-4122-8311-E3C8CB05AD79}" dt="2022-03-14T03:04:47.412" v="2" actId="14100"/>
        <pc:sldMkLst>
          <pc:docMk/>
          <pc:sldMk cId="0" sldId="264"/>
        </pc:sldMkLst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2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3" creationId="{AD2479FD-C74B-45C1-B99E-5247CEEFA5F6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4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5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6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7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8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9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10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11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12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13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47.412" v="2" actId="14100"/>
          <ac:spMkLst>
            <pc:docMk/>
            <pc:sldMk cId="0" sldId="264"/>
            <ac:spMk id="14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15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17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18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19" creationId="{00000000-0000-0000-0000-000000000000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24" creationId="{9091C248-2FE6-F74A-9C16-1E9241EEFC1F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25" creationId="{49743595-0AAF-C041-BC17-C05303AD4B51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26" creationId="{776CF302-F79C-4F4D-8536-D2784F7BBB62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27" creationId="{461AAA58-6D19-B141-A3D3-1F52B310BEB1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28" creationId="{C0DC2FE9-0ACC-8D42-9859-688DD0B1387A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29" creationId="{549AAE56-F5CC-A647-899B-7EDDC0C95A48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30" creationId="{587EB643-9A00-D34E-98D9-08552434D657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89" creationId="{6D52B509-9042-474E-A3A3-5C4C53502012}"/>
          </ac:spMkLst>
        </pc:spChg>
        <pc:spChg chg="mod">
          <ac:chgData name="唐 麗麗" userId="f55fa60da7708689" providerId="LiveId" clId="{7BFB4F84-8331-4122-8311-E3C8CB05AD79}" dt="2022-03-14T03:04:33.907" v="1" actId="2711"/>
          <ac:spMkLst>
            <pc:docMk/>
            <pc:sldMk cId="0" sldId="264"/>
            <ac:spMk id="90" creationId="{5B3E3726-0BF8-7647-BFAE-067A13FA114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A55638-820B-5B44-92E6-92DE025D1F07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"/>
              <a:t>マスター テキストの書式設定</a:t>
            </a:r>
          </a:p>
          <a:p>
            <a:pPr lvl="1" rtl="0"/>
            <a:r>
              <a:rPr lang="es"/>
              <a:t>第 2 レベル</a:t>
            </a:r>
          </a:p>
          <a:p>
            <a:pPr lvl="2" rtl="0"/>
            <a:r>
              <a:rPr lang="es"/>
              <a:t>第 3 レベル</a:t>
            </a:r>
          </a:p>
          <a:p>
            <a:pPr lvl="3" rtl="0"/>
            <a:r>
              <a:rPr lang="es"/>
              <a:t>第 4 レベル</a:t>
            </a:r>
          </a:p>
          <a:p>
            <a:pPr lvl="4" rtl="0"/>
            <a:r>
              <a:rPr lang="es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2C548CBD-DE2D-F840-AEA9-5C0BECAB1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15" y="9525"/>
            <a:ext cx="7556500" cy="1068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254250" y="289414"/>
            <a:ext cx="30492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00"/>
              </a:spcBef>
            </a:pPr>
            <a:r>
              <a:rPr lang="es" sz="12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 la atención de los niños </a:t>
            </a:r>
            <a:r>
              <a:rPr lang="es" sz="1200" b="1" kern="0" dirty="0" smtClea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con edades </a:t>
            </a:r>
            <a:r>
              <a:rPr lang="es" sz="12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comprendidas </a:t>
            </a:r>
            <a:r>
              <a:rPr lang="es" sz="1200" b="1" kern="0" dirty="0" smtClea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entre 5 y </a:t>
            </a:r>
            <a:r>
              <a:rPr lang="es" sz="12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11 años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11241" y="1632363"/>
            <a:ext cx="3319410" cy="1769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  <a:spcBef>
                <a:spcPts val="100"/>
              </a:spcBef>
            </a:pPr>
            <a:r>
              <a:rPr lang="es" sz="1150" b="1" ker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¿Por qué hay que vacunarse contra el COVID-19?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672146" y="4210077"/>
            <a:ext cx="2334704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</a:pPr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Se inyecta cerca del hombro.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5875" rtl="0">
              <a:lnSpc>
                <a:spcPct val="100000"/>
              </a:lnSpc>
              <a:spcAft>
                <a:spcPts val="600"/>
              </a:spcAft>
            </a:pPr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Ven a vacunarte con una ropa en la que sea fácil mostrar el hombro.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68598" y="4825307"/>
            <a:ext cx="1981835" cy="1513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975" marR="5080" indent="-169863" rtl="0"/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	Tras haberte vacunado, espera más de 15 minutos sentado para ver su progreso.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80975" marR="5080" indent="-169863">
              <a:spcAft>
                <a:spcPts val="1000"/>
              </a:spcAft>
            </a:pPr>
            <a:r>
              <a:rPr lang="es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	(En algunos casos se debe esperar </a:t>
            </a:r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30 minutos)</a:t>
            </a:r>
            <a:endParaRPr sz="1000" kern="0" dirty="0">
              <a:solidFill>
                <a:srgbClr val="221815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80975" marR="5080" indent="-169863">
              <a:spcAft>
                <a:spcPts val="600"/>
              </a:spcAft>
            </a:pPr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	El mismo día de la vacunación puedes hacer vida normal, como disfrutar de un baño. Sin embargo, evita hacer ejercicios intensos.</a:t>
            </a:r>
            <a:endParaRPr sz="1000" kern="0" dirty="0">
              <a:solidFill>
                <a:srgbClr val="221815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10288" y="4825307"/>
            <a:ext cx="256644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715" marR="5080" indent="-120650" rtl="0"/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◎Tras haberte vacunado, podrías presentar los siguientes síntomas. Pasados entre 2-3 días, te volverás a sentir bien de forma natural.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68598" y="3582065"/>
            <a:ext cx="389509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rtl="0">
              <a:lnSpc>
                <a:spcPct val="100000"/>
              </a:lnSpc>
            </a:pPr>
            <a:r>
              <a:rPr lang="es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En caso de que tengas fiebre de más de 37,5 ℃ </a:t>
            </a:r>
            <a:r>
              <a:rPr lang="es" sz="10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o</a:t>
            </a:r>
            <a:r>
              <a:rPr lang="es" sz="1000" kern="0" dirty="0">
                <a:solidFill>
                  <a:srgbClr val="FF0000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s" sz="10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de que te </a:t>
            </a:r>
            <a:r>
              <a:rPr lang="es" sz="10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encuentres mal</a:t>
            </a:r>
            <a:r>
              <a:rPr lang="es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, no podrás vacunarte.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2700" rtl="0">
              <a:lnSpc>
                <a:spcPct val="100000"/>
              </a:lnSpc>
              <a:spcAft>
                <a:spcPts val="600"/>
              </a:spcAft>
            </a:pPr>
            <a:r>
              <a:rPr lang="es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En este caso, </a:t>
            </a:r>
            <a:r>
              <a:rPr lang="e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comun</a:t>
            </a:r>
            <a:r>
              <a:rPr lang="es-E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ícaselo </a:t>
            </a:r>
            <a:r>
              <a:rPr lang="es" sz="10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 </a:t>
            </a:r>
            <a:r>
              <a:rPr lang="es" sz="10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tus </a:t>
            </a:r>
            <a:r>
              <a:rPr lang="es" sz="10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familiares</a:t>
            </a:r>
            <a:r>
              <a:rPr lang="e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6977" y="3676824"/>
            <a:ext cx="73644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</a:pPr>
            <a:r>
              <a:rPr lang="es" sz="12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Antes de vacunarse</a:t>
            </a:r>
            <a:endParaRPr sz="12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8226" y="4292561"/>
            <a:ext cx="753943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es" sz="12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Cuando te vacunes</a:t>
            </a:r>
            <a:endParaRPr sz="12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2150" y="5291890"/>
            <a:ext cx="80609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es" sz="1200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Tras haberte vacunado</a:t>
            </a:r>
            <a:endParaRPr sz="12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5450" y="6805021"/>
            <a:ext cx="6788830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95"/>
              </a:spcBef>
            </a:pPr>
            <a:r>
              <a:rPr lang="es" sz="1300" b="1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En caso de que presentes estos síntomas, comunícalo a tus familiares o adultos de tu entorno.</a:t>
            </a:r>
            <a:endParaRPr sz="13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2729" y="7131902"/>
            <a:ext cx="135534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975" indent="-168275" rtl="0">
              <a:lnSpc>
                <a:spcPct val="100000"/>
              </a:lnSpc>
              <a:spcBef>
                <a:spcPts val="785"/>
              </a:spcBef>
            </a:pPr>
            <a:r>
              <a:rPr lang="es" sz="1200" b="1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●	Justo después de haberte vacunado</a:t>
            </a:r>
            <a:endParaRPr sz="12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69753" y="7539606"/>
            <a:ext cx="2972144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600"/>
              </a:spcBef>
              <a:tabLst>
                <a:tab pos="635000" algn="l"/>
                <a:tab pos="1704975" algn="l"/>
                <a:tab pos="2482850" algn="l"/>
              </a:tabLst>
            </a:pPr>
            <a:r>
              <a:rPr lang="es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◯Fiebre </a:t>
            </a:r>
            <a:r>
              <a:rPr lang="ja-JP" alt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e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</a:t>
            </a:r>
            <a:r>
              <a:rPr lang="es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Dolor de cabeza 	◯Dolor de pecho ◯Dificultad para respirar 	◯Cansancio ◯Escalofríos </a:t>
            </a:r>
            <a:r>
              <a:rPr lang="ja-JP" altLang="en-U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es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</a:t>
            </a:r>
            <a:r>
              <a:rPr lang="es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Sensación de palpitación en el pecho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69752" y="7131902"/>
            <a:ext cx="3277388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975" indent="-168275">
              <a:spcBef>
                <a:spcPts val="785"/>
              </a:spcBef>
            </a:pPr>
            <a:r>
              <a:rPr lang="es" sz="1200" b="1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●	El mismo día de la vacunación y el periodo de 4 días posterior</a:t>
            </a:r>
            <a:endParaRPr sz="1200" b="1" kern="0" dirty="0">
              <a:solidFill>
                <a:srgbClr val="DE6B37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7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405405" y="8860981"/>
            <a:ext cx="286014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  <a:spcBef>
                <a:spcPts val="115"/>
              </a:spcBef>
            </a:pPr>
            <a:r>
              <a:rPr lang="es" sz="1200" b="1" ker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Aspectos importantes que debes respetar:</a:t>
            </a: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5991324" y="261997"/>
            <a:ext cx="1222956" cy="196662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0">
            <a:spAutoFit/>
          </a:bodyPr>
          <a:lstStyle/>
          <a:p>
            <a:pPr algn="ctr" rtl="0">
              <a:lnSpc>
                <a:spcPct val="100000"/>
              </a:lnSpc>
              <a:spcBef>
                <a:spcPts val="220"/>
              </a:spcBef>
            </a:pPr>
            <a:r>
              <a:rPr lang="es" sz="900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10 de febrero de 2022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49743595-0AAF-C041-BC17-C05303AD4B51}"/>
              </a:ext>
            </a:extLst>
          </p:cNvPr>
          <p:cNvSpPr txBox="1"/>
          <p:nvPr/>
        </p:nvSpPr>
        <p:spPr>
          <a:xfrm>
            <a:off x="1261494" y="870367"/>
            <a:ext cx="4822101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es" sz="1400" b="1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Aviso </a:t>
            </a:r>
            <a:r>
              <a:rPr lang="es" sz="1400" b="1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sobre l</a:t>
            </a:r>
            <a:r>
              <a:rPr lang="es" sz="1400" b="1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 </a:t>
            </a:r>
            <a:r>
              <a:rPr lang="es" sz="1400" b="1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administración </a:t>
            </a:r>
            <a:endParaRPr lang="es" sz="1400" b="1" kern="0" dirty="0" smtClean="0">
              <a:solidFill>
                <a:srgbClr val="221815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 rtl="0">
              <a:lnSpc>
                <a:spcPct val="100000"/>
              </a:lnSpc>
            </a:pPr>
            <a:r>
              <a:rPr lang="es" sz="1400" b="1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de </a:t>
            </a:r>
            <a:r>
              <a:rPr lang="es" sz="1400" b="1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la vacuna contra el COVID-19</a:t>
            </a:r>
            <a:endParaRPr sz="14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776CF302-F79C-4F4D-8536-D2784F7BBB62}"/>
              </a:ext>
            </a:extLst>
          </p:cNvPr>
          <p:cNvSpPr txBox="1"/>
          <p:nvPr/>
        </p:nvSpPr>
        <p:spPr>
          <a:xfrm>
            <a:off x="681420" y="1921629"/>
            <a:ext cx="4241490" cy="11439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1000"/>
              </a:spcBef>
            </a:pPr>
            <a:r>
              <a:rPr lang="es-ES" sz="105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Si el COVID-19 entra en el cuerpo de una persona, aumentarán sus aliados, y la persona contagiada empezará a sentirse mal con síntomas como fiebre, cansancio, tos, dificultad para respirar, dolor de cabeza, alteración del gusto, entre otros.</a:t>
            </a:r>
          </a:p>
          <a:p>
            <a:pPr marL="15875" rtl="0">
              <a:lnSpc>
                <a:spcPct val="100000"/>
              </a:lnSpc>
            </a:pPr>
            <a:r>
              <a:rPr lang="es-ES" sz="105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Al vacunarte, el interior de tu cuerpo estará preparado  para combatir contra el COVID-19. De modo que aunque entre el virus en tu cuerpo, será más difícil que te empieces a sentir mal.</a:t>
            </a: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461AAA58-6D19-B141-A3D3-1F52B310BEB1}"/>
              </a:ext>
            </a:extLst>
          </p:cNvPr>
          <p:cNvSpPr txBox="1"/>
          <p:nvPr/>
        </p:nvSpPr>
        <p:spPr>
          <a:xfrm>
            <a:off x="611241" y="3262508"/>
            <a:ext cx="583401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8" algn="ctr" rtl="0">
              <a:lnSpc>
                <a:spcPct val="100000"/>
              </a:lnSpc>
            </a:pPr>
            <a:r>
              <a:rPr lang="es" sz="1200" b="1" ker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¿Qué precauciones deben tenerse a la hora de vacunarse contra el COVID-19?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0DC2FE9-0ACC-8D42-9859-688DD0B1387A}"/>
              </a:ext>
            </a:extLst>
          </p:cNvPr>
          <p:cNvSpPr txBox="1"/>
          <p:nvPr/>
        </p:nvSpPr>
        <p:spPr>
          <a:xfrm>
            <a:off x="4400707" y="5504838"/>
            <a:ext cx="1956980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 rtl="0">
              <a:tabLst>
                <a:tab pos="609600" algn="l"/>
              </a:tabLst>
            </a:pPr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◯Fiebre 	</a:t>
            </a:r>
          </a:p>
          <a:p>
            <a:pPr marL="43180" rtl="0">
              <a:tabLst>
                <a:tab pos="609600" algn="l"/>
              </a:tabLst>
            </a:pPr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◯Sensación de malestar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/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◯Cansancio </a:t>
            </a:r>
          </a:p>
          <a:p>
            <a:pPr marL="43180" rtl="0"/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◯Dolor de estómago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/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◯Dolor de cabeza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/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◯Escalofríos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549AAE56-F5CC-A647-899B-7EDDC0C95A48}"/>
              </a:ext>
            </a:extLst>
          </p:cNvPr>
          <p:cNvSpPr txBox="1"/>
          <p:nvPr/>
        </p:nvSpPr>
        <p:spPr>
          <a:xfrm>
            <a:off x="512729" y="7573970"/>
            <a:ext cx="1373247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" rtl="0">
              <a:lnSpc>
                <a:spcPct val="100000"/>
              </a:lnSpc>
              <a:spcBef>
                <a:spcPts val="570"/>
              </a:spcBef>
            </a:pPr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◯Picor en el cuerpo</a:t>
            </a:r>
            <a:endParaRPr lang="ja-JP" altLang="en-US" sz="10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22225" rtl="0">
              <a:lnSpc>
                <a:spcPct val="100000"/>
              </a:lnSpc>
              <a:spcBef>
                <a:spcPts val="355"/>
              </a:spcBef>
            </a:pPr>
            <a:r>
              <a:rPr lang="es" sz="10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◯Tos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0" name="object 19">
            <a:extLst>
              <a:ext uri="{FF2B5EF4-FFF2-40B4-BE49-F238E27FC236}">
                <a16:creationId xmlns:a16="http://schemas.microsoft.com/office/drawing/2014/main" id="{587EB643-9A00-D34E-98D9-08552434D657}"/>
              </a:ext>
            </a:extLst>
          </p:cNvPr>
          <p:cNvSpPr txBox="1"/>
          <p:nvPr/>
        </p:nvSpPr>
        <p:spPr>
          <a:xfrm>
            <a:off x="578485" y="9235715"/>
            <a:ext cx="4342766" cy="9310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4475" rtl="0">
              <a:lnSpc>
                <a:spcPct val="139600"/>
              </a:lnSpc>
              <a:spcBef>
                <a:spcPts val="655"/>
              </a:spcBef>
            </a:pPr>
            <a:r>
              <a:rPr lang="es" sz="11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Hay diversidad de personas: personas que se han vacunado de las primeras, así como personas que por diversos motivos no se pueden vacunar. Nunca debes decir cosas malas o molestar a otras personas por el hecho de que se hayan vacunado o no.</a:t>
            </a:r>
            <a:endParaRPr lang="ja-JP" altLang="en-US"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AF2A724-B2EC-684C-A24E-E0423A97A9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3" y="771479"/>
            <a:ext cx="850900" cy="6096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6A19E3B-600E-4246-A3AD-721D416897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20" y="795538"/>
            <a:ext cx="495300" cy="5969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FF0CFA8-CFE3-1341-ABEC-2AE531FFA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730" y="1450779"/>
            <a:ext cx="1905000" cy="162560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BCFE6B-1D2C-6A49-9258-89EADDC0A0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482" y="3626637"/>
            <a:ext cx="1155700" cy="83820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EA2E195-87BE-074C-A385-AA24A25AFD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801" y="4128287"/>
            <a:ext cx="647700" cy="67310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4BF257E-ACE0-B641-8FDC-902B72BACD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816" y="4883735"/>
            <a:ext cx="406400" cy="6985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2AEF6-39C6-E843-989A-26322D4AE7F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433" y="5687623"/>
            <a:ext cx="635000" cy="67310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1D1F1AD-4CE2-5B4E-80B0-2CC9D5F2BA7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136" y="5538976"/>
            <a:ext cx="1117600" cy="901700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C549DA8-E55B-5A47-842D-4A57D8D03E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604" y="7180177"/>
            <a:ext cx="635000" cy="660400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06F11C7B-FE0E-C54F-A618-23645C1E569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40" y="7235164"/>
            <a:ext cx="914400" cy="647700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4A1A02CA-69C5-6447-83FA-287FA7681EF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56" y="8676940"/>
            <a:ext cx="406400" cy="4953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D83A851-3EFD-6240-9C7C-09AF4E64064A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89" name="object 36">
            <a:extLst>
              <a:ext uri="{FF2B5EF4-FFF2-40B4-BE49-F238E27FC236}">
                <a16:creationId xmlns:a16="http://schemas.microsoft.com/office/drawing/2014/main" id="{6D52B509-9042-474E-A3A3-5C4C53502012}"/>
              </a:ext>
            </a:extLst>
          </p:cNvPr>
          <p:cNvSpPr txBox="1"/>
          <p:nvPr/>
        </p:nvSpPr>
        <p:spPr>
          <a:xfrm>
            <a:off x="4506347" y="3812898"/>
            <a:ext cx="130175" cy="74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es" sz="4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endParaRPr sz="4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90" name="object 37">
            <a:extLst>
              <a:ext uri="{FF2B5EF4-FFF2-40B4-BE49-F238E27FC236}">
                <a16:creationId xmlns:a16="http://schemas.microsoft.com/office/drawing/2014/main" id="{5B3E3726-0BF8-7647-BFAE-067A13FA114F}"/>
              </a:ext>
            </a:extLst>
          </p:cNvPr>
          <p:cNvSpPr txBox="1"/>
          <p:nvPr/>
        </p:nvSpPr>
        <p:spPr>
          <a:xfrm>
            <a:off x="4761058" y="3812898"/>
            <a:ext cx="130175" cy="74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es" sz="4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endParaRPr sz="400" kern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2479FD-C74B-45C1-B99E-5247CEEFA5F6}"/>
              </a:ext>
            </a:extLst>
          </p:cNvPr>
          <p:cNvSpPr txBox="1"/>
          <p:nvPr/>
        </p:nvSpPr>
        <p:spPr>
          <a:xfrm>
            <a:off x="387350" y="8166791"/>
            <a:ext cx="6788830" cy="339887"/>
          </a:xfrm>
          <a:prstGeom prst="rect">
            <a:avLst/>
          </a:prstGeom>
          <a:solidFill>
            <a:srgbClr val="EEC8AB"/>
          </a:solidFill>
        </p:spPr>
        <p:txBody>
          <a:bodyPr wrap="square" tIns="108000" rtlCol="0">
            <a:spAutoFit/>
          </a:bodyPr>
          <a:lstStyle/>
          <a:p>
            <a:pPr algn="ctr" rtl="0"/>
            <a:r>
              <a:rPr lang="es" sz="1200" ker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Pasadas 3 semanas desde la vacunación con la primera dosis, debes vacunarte con la segunda dosis.</a:t>
            </a:r>
            <a:endParaRPr lang="th-TH" sz="1200" kern="0">
              <a:solidFill>
                <a:srgbClr val="DE6B37"/>
              </a:solidFill>
              <a:latin typeface="Times New Roman" panose="02020603050405020304" pitchFamily="18" charset="0"/>
              <a:ea typeface="游明朝" panose="02020400000000000000" pitchFamily="18" charset="-128"/>
            </a:endParaRPr>
          </a:p>
        </p:txBody>
      </p:sp>
      <p:sp>
        <p:nvSpPr>
          <p:cNvPr id="43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05131" y="469900"/>
            <a:ext cx="1024372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スペイン</a:t>
            </a: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語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449</Words>
  <PresentationFormat>ユーザー設定</PresentationFormat>
  <Paragraphs>38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Cordia New</vt:lpstr>
      <vt:lpstr>メイリオ</vt:lpstr>
      <vt:lpstr>游ゴシック</vt:lpstr>
      <vt:lpstr>游明朝</vt:lpstr>
      <vt:lpstr>Arial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2022-02-13T08:34:01Z</dcterms:created>
  <dcterms:modified xsi:type="dcterms:W3CDTF">2022-04-07T00:15:24Z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