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64" r:id="rId2"/>
  </p:sldIdLst>
  <p:sldSz cx="7556500" cy="10693400"/>
  <p:notesSz cx="7556500" cy="10693400"/>
  <p:defaultTextStyle>
    <a:defPPr rtl="0">
      <a:defRPr lang="vi-VN"/>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6B37"/>
    <a:srgbClr val="EEC8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43"/>
    <p:restoredTop sz="94679"/>
  </p:normalViewPr>
  <p:slideViewPr>
    <p:cSldViewPr>
      <p:cViewPr>
        <p:scale>
          <a:sx n="125" d="100"/>
          <a:sy n="125" d="100"/>
        </p:scale>
        <p:origin x="276" y="9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275013" cy="536575"/>
          </a:xfrm>
          <a:prstGeom prst="rect">
            <a:avLst/>
          </a:prstGeom>
        </p:spPr>
        <p:txBody>
          <a:bodyPr vert="horz" lIns="91440" tIns="45720" rIns="91440" bIns="45720" rtlCol="0"/>
          <a:lstStyle>
            <a:lvl1pPr algn="l">
              <a:defRPr sz="1200"/>
            </a:lvl1pPr>
          </a:lstStyle>
          <a:p>
            <a:pPr rtl="0"/>
            <a:endParaRPr kumimoji="1" lang="ja-JP" altLang="en-US"/>
          </a:p>
        </p:txBody>
      </p:sp>
      <p:sp>
        <p:nvSpPr>
          <p:cNvPr id="3" name="日付プレースホルダー 2"/>
          <p:cNvSpPr>
            <a:spLocks noGrp="1"/>
          </p:cNvSpPr>
          <p:nvPr>
            <p:ph type="dt" idx="1"/>
          </p:nvPr>
        </p:nvSpPr>
        <p:spPr>
          <a:xfrm>
            <a:off x="4279900" y="0"/>
            <a:ext cx="3275013" cy="536575"/>
          </a:xfrm>
          <a:prstGeom prst="rect">
            <a:avLst/>
          </a:prstGeom>
        </p:spPr>
        <p:txBody>
          <a:bodyPr vert="horz" lIns="91440" tIns="45720" rIns="91440" bIns="45720" rtlCol="0"/>
          <a:lstStyle>
            <a:lvl1pPr algn="r">
              <a:defRPr sz="1200"/>
            </a:lvl1pPr>
          </a:lstStyle>
          <a:p>
            <a:pPr rtl="0"/>
            <a:fld id="{76A55638-820B-5B44-92E6-92DE025D1F07}" type="datetimeFigureOut">
              <a:rPr kumimoji="1" lang="ja-JP" altLang="en-US" smtClean="0"/>
              <a:t>2022/4/7</a:t>
            </a:fld>
            <a:endParaRPr kumimoji="1" lang="ja-JP" altLang="en-US"/>
          </a:p>
        </p:txBody>
      </p:sp>
      <p:sp>
        <p:nvSpPr>
          <p:cNvPr id="4" name="スライド イメージ プレースホルダー 3"/>
          <p:cNvSpPr>
            <a:spLocks noGrp="1" noRot="1" noChangeAspect="1"/>
          </p:cNvSpPr>
          <p:nvPr>
            <p:ph type="sldImg" idx="2"/>
          </p:nvPr>
        </p:nvSpPr>
        <p:spPr>
          <a:xfrm>
            <a:off x="2503488" y="1336675"/>
            <a:ext cx="2549525" cy="3608388"/>
          </a:xfrm>
          <a:prstGeom prst="rect">
            <a:avLst/>
          </a:prstGeom>
          <a:noFill/>
          <a:ln w="12700">
            <a:solidFill>
              <a:prstClr val="black"/>
            </a:solidFill>
          </a:ln>
        </p:spPr>
        <p:txBody>
          <a:bodyPr vert="horz" lIns="91440" tIns="45720" rIns="91440" bIns="45720" rtlCol="0" anchor="ctr"/>
          <a:lstStyle/>
          <a:p>
            <a:pPr rtl="0"/>
            <a:endParaRPr lang="ja-JP" altLang="en-US"/>
          </a:p>
        </p:txBody>
      </p:sp>
      <p:sp>
        <p:nvSpPr>
          <p:cNvPr id="5" name="ノート プレースホルダー 4"/>
          <p:cNvSpPr>
            <a:spLocks noGrp="1"/>
          </p:cNvSpPr>
          <p:nvPr>
            <p:ph type="body" sz="quarter" idx="3"/>
          </p:nvPr>
        </p:nvSpPr>
        <p:spPr>
          <a:xfrm>
            <a:off x="755650" y="5146675"/>
            <a:ext cx="6045200" cy="4210050"/>
          </a:xfrm>
          <a:prstGeom prst="rect">
            <a:avLst/>
          </a:prstGeom>
        </p:spPr>
        <p:txBody>
          <a:bodyPr vert="horz" lIns="91440" tIns="45720" rIns="91440" bIns="45720" rtlCol="0"/>
          <a:lstStyle/>
          <a:p>
            <a:pPr lvl="0" rtl="0"/>
            <a:r>
              <a:rPr lang="vi"/>
              <a:t>マスター テキストの書式設定</a:t>
            </a:r>
          </a:p>
          <a:p>
            <a:pPr lvl="1" rtl="0"/>
            <a:r>
              <a:rPr lang="vi"/>
              <a:t>第 2 レベル</a:t>
            </a:r>
          </a:p>
          <a:p>
            <a:pPr lvl="2" rtl="0"/>
            <a:r>
              <a:rPr lang="vi"/>
              <a:t>第 3 レベル</a:t>
            </a:r>
          </a:p>
          <a:p>
            <a:pPr lvl="3" rtl="0"/>
            <a:r>
              <a:rPr lang="vi"/>
              <a:t>第 4 レベル</a:t>
            </a:r>
          </a:p>
          <a:p>
            <a:pPr lvl="4" rtl="0"/>
            <a:r>
              <a:rPr lang="vi"/>
              <a:t>第 5 レベル</a:t>
            </a:r>
          </a:p>
        </p:txBody>
      </p:sp>
      <p:sp>
        <p:nvSpPr>
          <p:cNvPr id="6" name="フッター プレースホルダー 5"/>
          <p:cNvSpPr>
            <a:spLocks noGrp="1"/>
          </p:cNvSpPr>
          <p:nvPr>
            <p:ph type="ftr" sz="quarter" idx="4"/>
          </p:nvPr>
        </p:nvSpPr>
        <p:spPr>
          <a:xfrm>
            <a:off x="0" y="10156825"/>
            <a:ext cx="3275013" cy="536575"/>
          </a:xfrm>
          <a:prstGeom prst="rect">
            <a:avLst/>
          </a:prstGeom>
        </p:spPr>
        <p:txBody>
          <a:bodyPr vert="horz" lIns="91440" tIns="45720" rIns="91440" bIns="45720" rtlCol="0" anchor="b"/>
          <a:lstStyle>
            <a:lvl1pPr algn="l">
              <a:defRPr sz="1200"/>
            </a:lvl1pPr>
          </a:lstStyle>
          <a:p>
            <a:pPr rtl="0"/>
            <a:endParaRPr kumimoji="1" lang="ja-JP" altLang="en-US"/>
          </a:p>
        </p:txBody>
      </p:sp>
      <p:sp>
        <p:nvSpPr>
          <p:cNvPr id="7" name="スライド番号プレースホルダー 6"/>
          <p:cNvSpPr>
            <a:spLocks noGrp="1"/>
          </p:cNvSpPr>
          <p:nvPr>
            <p:ph type="sldNum" sz="quarter" idx="5"/>
          </p:nvPr>
        </p:nvSpPr>
        <p:spPr>
          <a:xfrm>
            <a:off x="4279900" y="10156825"/>
            <a:ext cx="3275013" cy="536575"/>
          </a:xfrm>
          <a:prstGeom prst="rect">
            <a:avLst/>
          </a:prstGeom>
        </p:spPr>
        <p:txBody>
          <a:bodyPr vert="horz" lIns="91440" tIns="45720" rIns="91440" bIns="45720" rtlCol="0" anchor="b"/>
          <a:lstStyle>
            <a:lvl1pPr algn="r">
              <a:defRPr sz="1200"/>
            </a:lvl1pPr>
          </a:lstStyle>
          <a:p>
            <a:pPr rtl="0"/>
            <a:fld id="{EC9A31C6-52EB-2F42-BAEA-0A07B6EC6CFC}" type="slidenum">
              <a:rPr kumimoji="1" lang="ja-JP" altLang="en-US" smtClean="0"/>
              <a:t>‹#›</a:t>
            </a:fld>
            <a:endParaRPr kumimoji="1" lang="ja-JP" altLang="en-US"/>
          </a:p>
        </p:txBody>
      </p:sp>
    </p:spTree>
    <p:extLst>
      <p:ext uri="{BB962C8B-B14F-4D97-AF65-F5344CB8AC3E}">
        <p14:creationId xmlns:p14="http://schemas.microsoft.com/office/powerpoint/2010/main" val="117012677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kumimoji="1" lang="ja-JP" altLang="en-US"/>
          </a:p>
        </p:txBody>
      </p:sp>
      <p:sp>
        <p:nvSpPr>
          <p:cNvPr id="4" name="スライド番号プレースホルダー 3"/>
          <p:cNvSpPr>
            <a:spLocks noGrp="1"/>
          </p:cNvSpPr>
          <p:nvPr>
            <p:ph type="sldNum" sz="quarter" idx="5"/>
          </p:nvPr>
        </p:nvSpPr>
        <p:spPr/>
        <p:txBody>
          <a:bodyPr rtlCol="0"/>
          <a:lstStyle/>
          <a:p>
            <a:pPr rtl="0"/>
            <a:fld id="{EC9A31C6-52EB-2F42-BAEA-0A07B6EC6CFC}" type="slidenum">
              <a:rPr kumimoji="1" lang="ja-JP" altLang="en-US" smtClean="0"/>
              <a:t>1</a:t>
            </a:fld>
            <a:endParaRPr kumimoji="1" lang="ja-JP" altLang="en-US"/>
          </a:p>
        </p:txBody>
      </p:sp>
    </p:spTree>
    <p:extLst>
      <p:ext uri="{BB962C8B-B14F-4D97-AF65-F5344CB8AC3E}">
        <p14:creationId xmlns:p14="http://schemas.microsoft.com/office/powerpoint/2010/main" val="18384719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213" y="3314954"/>
            <a:ext cx="6428422" cy="2245614"/>
          </a:xfrm>
          <a:prstGeom prst="rect">
            <a:avLst/>
          </a:prstGeom>
        </p:spPr>
        <p:txBody>
          <a:bodyPr wrap="square" lIns="0" tIns="0" rIns="0" bIns="0" rtlCol="0">
            <a:spAutoFit/>
          </a:bodyPr>
          <a:lstStyle>
            <a:lvl1pPr>
              <a:defRPr/>
            </a:lvl1pPr>
          </a:lstStyle>
          <a:p>
            <a:pPr rtl="0"/>
            <a:endParaRPr/>
          </a:p>
        </p:txBody>
      </p:sp>
      <p:sp>
        <p:nvSpPr>
          <p:cNvPr id="3" name="Holder 3"/>
          <p:cNvSpPr>
            <a:spLocks noGrp="1"/>
          </p:cNvSpPr>
          <p:nvPr>
            <p:ph type="subTitle" idx="4"/>
          </p:nvPr>
        </p:nvSpPr>
        <p:spPr>
          <a:xfrm>
            <a:off x="1134427" y="5988304"/>
            <a:ext cx="5293995" cy="2673350"/>
          </a:xfrm>
          <a:prstGeom prst="rect">
            <a:avLst/>
          </a:prstGeom>
        </p:spPr>
        <p:txBody>
          <a:bodyPr wrap="square" lIns="0" tIns="0" rIns="0" bIns="0" rtlCol="0">
            <a:spAutoFit/>
          </a:bodyPr>
          <a:lstStyle>
            <a:lvl1pPr>
              <a:defRPr/>
            </a:lvl1pPr>
          </a:lstStyle>
          <a:p>
            <a:pPr rtl="0"/>
            <a:endParaRPr/>
          </a:p>
        </p:txBody>
      </p:sp>
      <p:sp>
        <p:nvSpPr>
          <p:cNvPr id="4" name="Holder 4"/>
          <p:cNvSpPr>
            <a:spLocks noGrp="1"/>
          </p:cNvSpPr>
          <p:nvPr>
            <p:ph type="ftr" sz="quarter" idx="5"/>
          </p:nvPr>
        </p:nvSpPr>
        <p:spPr/>
        <p:txBody>
          <a:bodyPr lIns="0" tIns="0" rIns="0" bIns="0" rtlCol="0"/>
          <a:lstStyle>
            <a:lvl1pPr algn="ctr">
              <a:defRPr>
                <a:solidFill>
                  <a:schemeClr val="tx1">
                    <a:tint val="75000"/>
                  </a:schemeClr>
                </a:solidFill>
              </a:defRPr>
            </a:lvl1pPr>
          </a:lstStyle>
          <a:p>
            <a:pPr rtl="0"/>
            <a:endParaRPr/>
          </a:p>
        </p:txBody>
      </p:sp>
      <p:sp>
        <p:nvSpPr>
          <p:cNvPr id="5" name="Holder 5"/>
          <p:cNvSpPr>
            <a:spLocks noGrp="1"/>
          </p:cNvSpPr>
          <p:nvPr>
            <p:ph type="dt" sz="half" idx="6"/>
          </p:nvPr>
        </p:nvSpPr>
        <p:spPr/>
        <p:txBody>
          <a:bodyPr lIns="0" tIns="0" rIns="0" bIns="0" rtlCol="0"/>
          <a:lstStyle>
            <a:lvl1pPr algn="l">
              <a:defRPr>
                <a:solidFill>
                  <a:schemeClr val="tx1">
                    <a:tint val="75000"/>
                  </a:schemeClr>
                </a:solidFill>
              </a:defRPr>
            </a:lvl1pPr>
          </a:lstStyle>
          <a:p>
            <a:pPr rtl="0"/>
            <a:fld id="{1D8BD707-D9CF-40AE-B4C6-C98DA3205C09}" type="datetimeFigureOut">
              <a:rPr lang="en-US"/>
              <a:t>4/7/2022</a:t>
            </a:fld>
            <a:endParaRPr lang="en-US"/>
          </a:p>
        </p:txBody>
      </p:sp>
      <p:sp>
        <p:nvSpPr>
          <p:cNvPr id="6" name="Holder 6"/>
          <p:cNvSpPr>
            <a:spLocks noGrp="1"/>
          </p:cNvSpPr>
          <p:nvPr>
            <p:ph type="sldNum" sz="quarter" idx="7"/>
          </p:nvPr>
        </p:nvSpPr>
        <p:spPr/>
        <p:txBody>
          <a:bodyPr lIns="0" tIns="0" rIns="0" bIns="0" rtlCol="0"/>
          <a:lstStyle>
            <a:lvl1pPr algn="r">
              <a:defRPr>
                <a:solidFill>
                  <a:schemeClr val="tx1">
                    <a:tint val="75000"/>
                  </a:schemeClr>
                </a:solidFill>
              </a:defRPr>
            </a:lvl1pPr>
          </a:lstStyle>
          <a:p>
            <a:pPr rtl="0"/>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rtlCol="0"/>
          <a:lstStyle>
            <a:lvl1pPr>
              <a:defRPr/>
            </a:lvl1pPr>
          </a:lstStyle>
          <a:p>
            <a:pPr rtl="0"/>
            <a:endParaRPr/>
          </a:p>
        </p:txBody>
      </p:sp>
      <p:sp>
        <p:nvSpPr>
          <p:cNvPr id="3" name="Holder 3"/>
          <p:cNvSpPr>
            <a:spLocks noGrp="1"/>
          </p:cNvSpPr>
          <p:nvPr>
            <p:ph type="body" idx="1"/>
          </p:nvPr>
        </p:nvSpPr>
        <p:spPr/>
        <p:txBody>
          <a:bodyPr lIns="0" tIns="0" rIns="0" bIns="0" rtlCol="0"/>
          <a:lstStyle>
            <a:lvl1pPr>
              <a:defRPr/>
            </a:lvl1pPr>
          </a:lstStyle>
          <a:p>
            <a:pPr rtl="0"/>
            <a:endParaRPr/>
          </a:p>
        </p:txBody>
      </p:sp>
      <p:sp>
        <p:nvSpPr>
          <p:cNvPr id="4" name="Holder 4"/>
          <p:cNvSpPr>
            <a:spLocks noGrp="1"/>
          </p:cNvSpPr>
          <p:nvPr>
            <p:ph type="ftr" sz="quarter" idx="5"/>
          </p:nvPr>
        </p:nvSpPr>
        <p:spPr/>
        <p:txBody>
          <a:bodyPr lIns="0" tIns="0" rIns="0" bIns="0" rtlCol="0"/>
          <a:lstStyle>
            <a:lvl1pPr algn="ctr">
              <a:defRPr>
                <a:solidFill>
                  <a:schemeClr val="tx1">
                    <a:tint val="75000"/>
                  </a:schemeClr>
                </a:solidFill>
              </a:defRPr>
            </a:lvl1pPr>
          </a:lstStyle>
          <a:p>
            <a:pPr rtl="0"/>
            <a:endParaRPr/>
          </a:p>
        </p:txBody>
      </p:sp>
      <p:sp>
        <p:nvSpPr>
          <p:cNvPr id="5" name="Holder 5"/>
          <p:cNvSpPr>
            <a:spLocks noGrp="1"/>
          </p:cNvSpPr>
          <p:nvPr>
            <p:ph type="dt" sz="half" idx="6"/>
          </p:nvPr>
        </p:nvSpPr>
        <p:spPr/>
        <p:txBody>
          <a:bodyPr lIns="0" tIns="0" rIns="0" bIns="0" rtlCol="0"/>
          <a:lstStyle>
            <a:lvl1pPr algn="l">
              <a:defRPr>
                <a:solidFill>
                  <a:schemeClr val="tx1">
                    <a:tint val="75000"/>
                  </a:schemeClr>
                </a:solidFill>
              </a:defRPr>
            </a:lvl1pPr>
          </a:lstStyle>
          <a:p>
            <a:pPr rtl="0"/>
            <a:fld id="{1D8BD707-D9CF-40AE-B4C6-C98DA3205C09}" type="datetimeFigureOut">
              <a:rPr lang="en-US"/>
              <a:t>4/7/2022</a:t>
            </a:fld>
            <a:endParaRPr lang="en-US"/>
          </a:p>
        </p:txBody>
      </p:sp>
      <p:sp>
        <p:nvSpPr>
          <p:cNvPr id="6" name="Holder 6"/>
          <p:cNvSpPr>
            <a:spLocks noGrp="1"/>
          </p:cNvSpPr>
          <p:nvPr>
            <p:ph type="sldNum" sz="quarter" idx="7"/>
          </p:nvPr>
        </p:nvSpPr>
        <p:spPr/>
        <p:txBody>
          <a:bodyPr lIns="0" tIns="0" rIns="0" bIns="0" rtlCol="0"/>
          <a:lstStyle>
            <a:lvl1pPr algn="r">
              <a:defRPr>
                <a:solidFill>
                  <a:schemeClr val="tx1">
                    <a:tint val="75000"/>
                  </a:schemeClr>
                </a:solidFill>
              </a:defRPr>
            </a:lvl1pPr>
          </a:lstStyle>
          <a:p>
            <a:pPr rtl="0"/>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rtlCol="0"/>
          <a:lstStyle>
            <a:lvl1pPr>
              <a:defRPr/>
            </a:lvl1pPr>
          </a:lstStyle>
          <a:p>
            <a:pPr rtl="0"/>
            <a:endParaRPr/>
          </a:p>
        </p:txBody>
      </p:sp>
      <p:sp>
        <p:nvSpPr>
          <p:cNvPr id="3" name="Holder 3"/>
          <p:cNvSpPr>
            <a:spLocks noGrp="1"/>
          </p:cNvSpPr>
          <p:nvPr>
            <p:ph sz="half" idx="2"/>
          </p:nvPr>
        </p:nvSpPr>
        <p:spPr>
          <a:xfrm>
            <a:off x="378142" y="2459482"/>
            <a:ext cx="3289839" cy="7057644"/>
          </a:xfrm>
          <a:prstGeom prst="rect">
            <a:avLst/>
          </a:prstGeom>
        </p:spPr>
        <p:txBody>
          <a:bodyPr wrap="square" lIns="0" tIns="0" rIns="0" bIns="0" rtlCol="0">
            <a:spAutoFit/>
          </a:bodyPr>
          <a:lstStyle>
            <a:lvl1pPr>
              <a:defRPr/>
            </a:lvl1pPr>
          </a:lstStyle>
          <a:p>
            <a:pPr rtl="0"/>
            <a:endParaRPr/>
          </a:p>
        </p:txBody>
      </p:sp>
      <p:sp>
        <p:nvSpPr>
          <p:cNvPr id="4" name="Holder 4"/>
          <p:cNvSpPr>
            <a:spLocks noGrp="1"/>
          </p:cNvSpPr>
          <p:nvPr>
            <p:ph sz="half" idx="3"/>
          </p:nvPr>
        </p:nvSpPr>
        <p:spPr>
          <a:xfrm>
            <a:off x="3894867" y="2459482"/>
            <a:ext cx="3289839" cy="7057644"/>
          </a:xfrm>
          <a:prstGeom prst="rect">
            <a:avLst/>
          </a:prstGeom>
        </p:spPr>
        <p:txBody>
          <a:bodyPr wrap="square" lIns="0" tIns="0" rIns="0" bIns="0" rtlCol="0">
            <a:spAutoFit/>
          </a:bodyPr>
          <a:lstStyle>
            <a:lvl1pPr>
              <a:defRPr/>
            </a:lvl1pPr>
          </a:lstStyle>
          <a:p>
            <a:pPr rtl="0"/>
            <a:endParaRPr/>
          </a:p>
        </p:txBody>
      </p:sp>
      <p:sp>
        <p:nvSpPr>
          <p:cNvPr id="5" name="Holder 5"/>
          <p:cNvSpPr>
            <a:spLocks noGrp="1"/>
          </p:cNvSpPr>
          <p:nvPr>
            <p:ph type="ftr" sz="quarter" idx="5"/>
          </p:nvPr>
        </p:nvSpPr>
        <p:spPr/>
        <p:txBody>
          <a:bodyPr lIns="0" tIns="0" rIns="0" bIns="0" rtlCol="0"/>
          <a:lstStyle>
            <a:lvl1pPr algn="ctr">
              <a:defRPr>
                <a:solidFill>
                  <a:schemeClr val="tx1">
                    <a:tint val="75000"/>
                  </a:schemeClr>
                </a:solidFill>
              </a:defRPr>
            </a:lvl1pPr>
          </a:lstStyle>
          <a:p>
            <a:pPr rtl="0"/>
            <a:endParaRPr/>
          </a:p>
        </p:txBody>
      </p:sp>
      <p:sp>
        <p:nvSpPr>
          <p:cNvPr id="6" name="Holder 6"/>
          <p:cNvSpPr>
            <a:spLocks noGrp="1"/>
          </p:cNvSpPr>
          <p:nvPr>
            <p:ph type="dt" sz="half" idx="6"/>
          </p:nvPr>
        </p:nvSpPr>
        <p:spPr/>
        <p:txBody>
          <a:bodyPr lIns="0" tIns="0" rIns="0" bIns="0" rtlCol="0"/>
          <a:lstStyle>
            <a:lvl1pPr algn="l">
              <a:defRPr>
                <a:solidFill>
                  <a:schemeClr val="tx1">
                    <a:tint val="75000"/>
                  </a:schemeClr>
                </a:solidFill>
              </a:defRPr>
            </a:lvl1pPr>
          </a:lstStyle>
          <a:p>
            <a:pPr rtl="0"/>
            <a:fld id="{1D8BD707-D9CF-40AE-B4C6-C98DA3205C09}" type="datetimeFigureOut">
              <a:rPr lang="en-US"/>
              <a:t>4/7/2022</a:t>
            </a:fld>
            <a:endParaRPr lang="en-US"/>
          </a:p>
        </p:txBody>
      </p:sp>
      <p:sp>
        <p:nvSpPr>
          <p:cNvPr id="7" name="Holder 7"/>
          <p:cNvSpPr>
            <a:spLocks noGrp="1"/>
          </p:cNvSpPr>
          <p:nvPr>
            <p:ph type="sldNum" sz="quarter" idx="7"/>
          </p:nvPr>
        </p:nvSpPr>
        <p:spPr/>
        <p:txBody>
          <a:bodyPr lIns="0" tIns="0" rIns="0" bIns="0" rtlCol="0"/>
          <a:lstStyle>
            <a:lvl1pPr algn="r">
              <a:defRPr>
                <a:solidFill>
                  <a:schemeClr val="tx1">
                    <a:tint val="75000"/>
                  </a:schemeClr>
                </a:solidFill>
              </a:defRPr>
            </a:lvl1pPr>
          </a:lstStyle>
          <a:p>
            <a:pPr rtl="0"/>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rtlCol="0"/>
          <a:lstStyle>
            <a:lvl1pPr>
              <a:defRPr/>
            </a:lvl1pPr>
          </a:lstStyle>
          <a:p>
            <a:pPr rtl="0"/>
            <a:endParaRPr/>
          </a:p>
        </p:txBody>
      </p:sp>
      <p:sp>
        <p:nvSpPr>
          <p:cNvPr id="3" name="Holder 3"/>
          <p:cNvSpPr>
            <a:spLocks noGrp="1"/>
          </p:cNvSpPr>
          <p:nvPr>
            <p:ph type="ftr" sz="quarter" idx="5"/>
          </p:nvPr>
        </p:nvSpPr>
        <p:spPr/>
        <p:txBody>
          <a:bodyPr lIns="0" tIns="0" rIns="0" bIns="0" rtlCol="0"/>
          <a:lstStyle>
            <a:lvl1pPr algn="ctr">
              <a:defRPr>
                <a:solidFill>
                  <a:schemeClr val="tx1">
                    <a:tint val="75000"/>
                  </a:schemeClr>
                </a:solidFill>
              </a:defRPr>
            </a:lvl1pPr>
          </a:lstStyle>
          <a:p>
            <a:pPr rtl="0"/>
            <a:endParaRPr/>
          </a:p>
        </p:txBody>
      </p:sp>
      <p:sp>
        <p:nvSpPr>
          <p:cNvPr id="4" name="Holder 4"/>
          <p:cNvSpPr>
            <a:spLocks noGrp="1"/>
          </p:cNvSpPr>
          <p:nvPr>
            <p:ph type="dt" sz="half" idx="6"/>
          </p:nvPr>
        </p:nvSpPr>
        <p:spPr/>
        <p:txBody>
          <a:bodyPr lIns="0" tIns="0" rIns="0" bIns="0" rtlCol="0"/>
          <a:lstStyle>
            <a:lvl1pPr algn="l">
              <a:defRPr>
                <a:solidFill>
                  <a:schemeClr val="tx1">
                    <a:tint val="75000"/>
                  </a:schemeClr>
                </a:solidFill>
              </a:defRPr>
            </a:lvl1pPr>
          </a:lstStyle>
          <a:p>
            <a:pPr rtl="0"/>
            <a:fld id="{1D8BD707-D9CF-40AE-B4C6-C98DA3205C09}" type="datetimeFigureOut">
              <a:rPr lang="en-US"/>
              <a:t>4/7/2022</a:t>
            </a:fld>
            <a:endParaRPr lang="en-US"/>
          </a:p>
        </p:txBody>
      </p:sp>
      <p:sp>
        <p:nvSpPr>
          <p:cNvPr id="5" name="Holder 5"/>
          <p:cNvSpPr>
            <a:spLocks noGrp="1"/>
          </p:cNvSpPr>
          <p:nvPr>
            <p:ph type="sldNum" sz="quarter" idx="7"/>
          </p:nvPr>
        </p:nvSpPr>
        <p:spPr/>
        <p:txBody>
          <a:bodyPr lIns="0" tIns="0" rIns="0" bIns="0" rtlCol="0"/>
          <a:lstStyle>
            <a:lvl1pPr algn="r">
              <a:defRPr>
                <a:solidFill>
                  <a:schemeClr val="tx1">
                    <a:tint val="75000"/>
                  </a:schemeClr>
                </a:solidFill>
              </a:defRPr>
            </a:lvl1pPr>
          </a:lstStyle>
          <a:p>
            <a:pPr rtl="0"/>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rtlCol="0"/>
          <a:lstStyle>
            <a:lvl1pPr algn="ctr">
              <a:defRPr>
                <a:solidFill>
                  <a:schemeClr val="tx1">
                    <a:tint val="75000"/>
                  </a:schemeClr>
                </a:solidFill>
              </a:defRPr>
            </a:lvl1pPr>
          </a:lstStyle>
          <a:p>
            <a:pPr rtl="0"/>
            <a:endParaRPr/>
          </a:p>
        </p:txBody>
      </p:sp>
      <p:sp>
        <p:nvSpPr>
          <p:cNvPr id="3" name="Holder 3"/>
          <p:cNvSpPr>
            <a:spLocks noGrp="1"/>
          </p:cNvSpPr>
          <p:nvPr>
            <p:ph type="dt" sz="half" idx="6"/>
          </p:nvPr>
        </p:nvSpPr>
        <p:spPr/>
        <p:txBody>
          <a:bodyPr lIns="0" tIns="0" rIns="0" bIns="0" rtlCol="0"/>
          <a:lstStyle>
            <a:lvl1pPr algn="l">
              <a:defRPr>
                <a:solidFill>
                  <a:schemeClr val="tx1">
                    <a:tint val="75000"/>
                  </a:schemeClr>
                </a:solidFill>
              </a:defRPr>
            </a:lvl1pPr>
          </a:lstStyle>
          <a:p>
            <a:pPr rtl="0"/>
            <a:fld id="{1D8BD707-D9CF-40AE-B4C6-C98DA3205C09}" type="datetimeFigureOut">
              <a:rPr lang="en-US"/>
              <a:t>4/7/2022</a:t>
            </a:fld>
            <a:endParaRPr lang="en-US"/>
          </a:p>
        </p:txBody>
      </p:sp>
      <p:sp>
        <p:nvSpPr>
          <p:cNvPr id="4" name="Holder 4"/>
          <p:cNvSpPr>
            <a:spLocks noGrp="1"/>
          </p:cNvSpPr>
          <p:nvPr>
            <p:ph type="sldNum" sz="quarter" idx="7"/>
          </p:nvPr>
        </p:nvSpPr>
        <p:spPr/>
        <p:txBody>
          <a:bodyPr lIns="0" tIns="0" rIns="0" bIns="0" rtlCol="0"/>
          <a:lstStyle>
            <a:lvl1pPr algn="r">
              <a:defRPr>
                <a:solidFill>
                  <a:schemeClr val="tx1">
                    <a:tint val="75000"/>
                  </a:schemeClr>
                </a:solidFill>
              </a:defRPr>
            </a:lvl1pPr>
          </a:lstStyle>
          <a:p>
            <a:pPr rtl="0"/>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78142" y="427736"/>
            <a:ext cx="6806565" cy="1710944"/>
          </a:xfrm>
          <a:prstGeom prst="rect">
            <a:avLst/>
          </a:prstGeom>
        </p:spPr>
        <p:txBody>
          <a:bodyPr wrap="square" lIns="0" tIns="0" rIns="0" bIns="0" rtlCol="0">
            <a:spAutoFit/>
          </a:bodyPr>
          <a:lstStyle>
            <a:lvl1pPr>
              <a:defRPr/>
            </a:lvl1pPr>
          </a:lstStyle>
          <a:p>
            <a:pPr rtl="0"/>
            <a:endParaRPr/>
          </a:p>
        </p:txBody>
      </p:sp>
      <p:sp>
        <p:nvSpPr>
          <p:cNvPr id="3" name="Holder 3"/>
          <p:cNvSpPr>
            <a:spLocks noGrp="1"/>
          </p:cNvSpPr>
          <p:nvPr>
            <p:ph type="body" idx="1"/>
          </p:nvPr>
        </p:nvSpPr>
        <p:spPr>
          <a:xfrm>
            <a:off x="378142" y="2459482"/>
            <a:ext cx="6806565" cy="7057644"/>
          </a:xfrm>
          <a:prstGeom prst="rect">
            <a:avLst/>
          </a:prstGeom>
        </p:spPr>
        <p:txBody>
          <a:bodyPr wrap="square" lIns="0" tIns="0" rIns="0" bIns="0" rtlCol="0">
            <a:spAutoFit/>
          </a:bodyPr>
          <a:lstStyle>
            <a:lvl1pPr>
              <a:defRPr/>
            </a:lvl1pPr>
          </a:lstStyle>
          <a:p>
            <a:pPr rtl="0"/>
            <a:endParaRPr/>
          </a:p>
        </p:txBody>
      </p:sp>
      <p:sp>
        <p:nvSpPr>
          <p:cNvPr id="4" name="Holder 4"/>
          <p:cNvSpPr>
            <a:spLocks noGrp="1"/>
          </p:cNvSpPr>
          <p:nvPr>
            <p:ph type="ftr" sz="quarter" idx="5"/>
          </p:nvPr>
        </p:nvSpPr>
        <p:spPr>
          <a:xfrm>
            <a:off x="2571369" y="9944862"/>
            <a:ext cx="2420112" cy="534670"/>
          </a:xfrm>
          <a:prstGeom prst="rect">
            <a:avLst/>
          </a:prstGeom>
        </p:spPr>
        <p:txBody>
          <a:bodyPr wrap="square" lIns="0" tIns="0" rIns="0" bIns="0" rtlCol="0">
            <a:spAutoFit/>
          </a:bodyPr>
          <a:lstStyle>
            <a:lvl1pPr algn="ctr">
              <a:defRPr>
                <a:solidFill>
                  <a:schemeClr val="tx1">
                    <a:tint val="75000"/>
                  </a:schemeClr>
                </a:solidFill>
              </a:defRPr>
            </a:lvl1pPr>
          </a:lstStyle>
          <a:p>
            <a:pPr rtl="0"/>
            <a:endParaRPr/>
          </a:p>
        </p:txBody>
      </p:sp>
      <p:sp>
        <p:nvSpPr>
          <p:cNvPr id="5" name="Holder 5"/>
          <p:cNvSpPr>
            <a:spLocks noGrp="1"/>
          </p:cNvSpPr>
          <p:nvPr>
            <p:ph type="dt" sz="half" idx="6"/>
          </p:nvPr>
        </p:nvSpPr>
        <p:spPr>
          <a:xfrm>
            <a:off x="378142" y="9944862"/>
            <a:ext cx="1739455" cy="534670"/>
          </a:xfrm>
          <a:prstGeom prst="rect">
            <a:avLst/>
          </a:prstGeom>
        </p:spPr>
        <p:txBody>
          <a:bodyPr wrap="square" lIns="0" tIns="0" rIns="0" bIns="0" rtlCol="0">
            <a:spAutoFit/>
          </a:bodyPr>
          <a:lstStyle>
            <a:lvl1pPr algn="l">
              <a:defRPr>
                <a:solidFill>
                  <a:schemeClr val="tx1">
                    <a:tint val="75000"/>
                  </a:schemeClr>
                </a:solidFill>
              </a:defRPr>
            </a:lvl1pPr>
          </a:lstStyle>
          <a:p>
            <a:pPr rtl="0"/>
            <a:fld id="{1D8BD707-D9CF-40AE-B4C6-C98DA3205C09}" type="datetimeFigureOut">
              <a:rPr lang="en-US"/>
              <a:t>4/7/2022</a:t>
            </a:fld>
            <a:endParaRPr lang="en-US"/>
          </a:p>
        </p:txBody>
      </p:sp>
      <p:sp>
        <p:nvSpPr>
          <p:cNvPr id="6" name="Holder 6"/>
          <p:cNvSpPr>
            <a:spLocks noGrp="1"/>
          </p:cNvSpPr>
          <p:nvPr>
            <p:ph type="sldNum" sz="quarter" idx="7"/>
          </p:nvPr>
        </p:nvSpPr>
        <p:spPr>
          <a:xfrm>
            <a:off x="5445252" y="9944862"/>
            <a:ext cx="1739455" cy="534670"/>
          </a:xfrm>
          <a:prstGeom prst="rect">
            <a:avLst/>
          </a:prstGeom>
        </p:spPr>
        <p:txBody>
          <a:bodyPr wrap="square" lIns="0" tIns="0" rIns="0" bIns="0" rtlCol="0">
            <a:spAutoFit/>
          </a:bodyPr>
          <a:lstStyle>
            <a:lvl1pPr algn="r">
              <a:defRPr>
                <a:solidFill>
                  <a:schemeClr val="tx1">
                    <a:tint val="75000"/>
                  </a:schemeClr>
                </a:solidFill>
              </a:defRPr>
            </a:lvl1pPr>
          </a:lstStyle>
          <a:p>
            <a:pPr rtl="0"/>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jpeg"/><Relationship Id="rId7" Type="http://schemas.openxmlformats.org/officeDocument/2006/relationships/image" Target="../media/image5.png"/><Relationship Id="rId12" Type="http://schemas.openxmlformats.org/officeDocument/2006/relationships/image" Target="../media/image10.png"/><Relationship Id="rId17" Type="http://schemas.openxmlformats.org/officeDocument/2006/relationships/image" Target="../media/image15.png"/><Relationship Id="rId2" Type="http://schemas.openxmlformats.org/officeDocument/2006/relationships/notesSlide" Target="../notesSlides/notesSlide1.xml"/><Relationship Id="rId16" Type="http://schemas.openxmlformats.org/officeDocument/2006/relationships/image" Target="../media/image14.png"/><Relationship Id="rId1" Type="http://schemas.openxmlformats.org/officeDocument/2006/relationships/slideLayout" Target="../slideLayouts/slideLayout5.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3" name="図 22">
            <a:extLst>
              <a:ext uri="{FF2B5EF4-FFF2-40B4-BE49-F238E27FC236}">
                <a16:creationId xmlns:a16="http://schemas.microsoft.com/office/drawing/2014/main" id="{2C548CBD-DE2D-F840-AEA9-5C0BECAB149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397"/>
            <a:ext cx="7556500" cy="10680700"/>
          </a:xfrm>
          <a:prstGeom prst="rect">
            <a:avLst/>
          </a:prstGeom>
        </p:spPr>
      </p:pic>
      <p:sp>
        <p:nvSpPr>
          <p:cNvPr id="2" name="object 2"/>
          <p:cNvSpPr txBox="1"/>
          <p:nvPr/>
        </p:nvSpPr>
        <p:spPr>
          <a:xfrm>
            <a:off x="2478848" y="458720"/>
            <a:ext cx="2657292" cy="215444"/>
          </a:xfrm>
          <a:prstGeom prst="rect">
            <a:avLst/>
          </a:prstGeom>
        </p:spPr>
        <p:txBody>
          <a:bodyPr vert="horz" wrap="square" lIns="0" tIns="0" rIns="0" bIns="0" rtlCol="0">
            <a:spAutoFit/>
          </a:bodyPr>
          <a:lstStyle/>
          <a:p>
            <a:pPr marR="30480" algn="ctr" rtl="0">
              <a:lnSpc>
                <a:spcPct val="100000"/>
              </a:lnSpc>
              <a:spcBef>
                <a:spcPts val="100"/>
              </a:spcBef>
            </a:pPr>
            <a:r>
              <a:rPr lang="vi" sz="1400" b="1" kern="0" dirty="0">
                <a:solidFill>
                  <a:schemeClr val="bg1"/>
                </a:solidFill>
                <a:latin typeface="Times New Roman" panose="02020603050405020304" pitchFamily="18" charset="0"/>
                <a:ea typeface="游明朝" panose="02020400000000000000" pitchFamily="18" charset="-128"/>
                <a:cs typeface="Times New Roman" panose="02020603050405020304" pitchFamily="18" charset="0"/>
              </a:rPr>
              <a:t>Gửi các bé từ 5 đến 11 tuổi</a:t>
            </a:r>
          </a:p>
        </p:txBody>
      </p:sp>
      <p:sp>
        <p:nvSpPr>
          <p:cNvPr id="4" name="object 4"/>
          <p:cNvSpPr txBox="1"/>
          <p:nvPr/>
        </p:nvSpPr>
        <p:spPr>
          <a:xfrm>
            <a:off x="730250" y="1587956"/>
            <a:ext cx="3281664" cy="215444"/>
          </a:xfrm>
          <a:prstGeom prst="rect">
            <a:avLst/>
          </a:prstGeom>
        </p:spPr>
        <p:txBody>
          <a:bodyPr vert="horz" wrap="square" lIns="0" tIns="0" rIns="0" bIns="0" rtlCol="0">
            <a:spAutoFit/>
          </a:bodyPr>
          <a:lstStyle/>
          <a:p>
            <a:pPr marL="7938" rtl="0">
              <a:lnSpc>
                <a:spcPct val="100000"/>
              </a:lnSpc>
              <a:spcBef>
                <a:spcPts val="100"/>
              </a:spcBef>
            </a:pPr>
            <a:r>
              <a:rPr lang="vi" sz="1400" b="1" kern="0" dirty="0">
                <a:solidFill>
                  <a:schemeClr val="bg1"/>
                </a:solidFill>
                <a:latin typeface="Times New Roman" panose="02020603050405020304" pitchFamily="18" charset="0"/>
                <a:ea typeface="游明朝" panose="02020400000000000000" pitchFamily="18" charset="-128"/>
                <a:cs typeface="Times New Roman" panose="02020603050405020304" pitchFamily="18" charset="0"/>
              </a:rPr>
              <a:t>Tại sao lại tiêm vắc-xin ngừa covid-19?</a:t>
            </a:r>
          </a:p>
        </p:txBody>
      </p:sp>
      <p:sp>
        <p:nvSpPr>
          <p:cNvPr id="5" name="object 5"/>
          <p:cNvSpPr txBox="1"/>
          <p:nvPr/>
        </p:nvSpPr>
        <p:spPr>
          <a:xfrm>
            <a:off x="1713525" y="4286242"/>
            <a:ext cx="2440940" cy="389850"/>
          </a:xfrm>
          <a:prstGeom prst="rect">
            <a:avLst/>
          </a:prstGeom>
        </p:spPr>
        <p:txBody>
          <a:bodyPr vert="horz" wrap="square" lIns="0" tIns="0" rIns="0" bIns="0" rtlCol="0">
            <a:spAutoFit/>
          </a:bodyPr>
          <a:lstStyle/>
          <a:p>
            <a:pPr marL="12700" rtl="0">
              <a:lnSpc>
                <a:spcPct val="100000"/>
              </a:lnSpc>
              <a:spcBef>
                <a:spcPts val="459"/>
              </a:spcBef>
            </a:pPr>
            <a:r>
              <a:rPr lang="vi" sz="1100" kern="0" dirty="0">
                <a:solidFill>
                  <a:srgbClr val="221815"/>
                </a:solidFill>
                <a:latin typeface="Times New Roman" panose="02020603050405020304" pitchFamily="18" charset="0"/>
                <a:ea typeface="游明朝" panose="02020400000000000000" pitchFamily="18" charset="-128"/>
                <a:cs typeface="Times New Roman" panose="02020603050405020304" pitchFamily="18" charset="0"/>
              </a:rPr>
              <a:t>Vắc-xin sẽ được tiêm vào gần vai.</a:t>
            </a:r>
            <a:endParaRPr sz="1100" kern="0" dirty="0">
              <a:latin typeface="Times New Roman" panose="02020603050405020304" pitchFamily="18" charset="0"/>
              <a:ea typeface="游明朝" panose="02020400000000000000" pitchFamily="18" charset="-128"/>
              <a:cs typeface="Times New Roman" panose="02020603050405020304" pitchFamily="18" charset="0"/>
            </a:endParaRPr>
          </a:p>
          <a:p>
            <a:pPr marL="15875" rtl="0">
              <a:lnSpc>
                <a:spcPct val="100000"/>
              </a:lnSpc>
              <a:spcBef>
                <a:spcPts val="355"/>
              </a:spcBef>
            </a:pPr>
            <a:r>
              <a:rPr lang="vi" sz="1100" kern="0" dirty="0">
                <a:solidFill>
                  <a:srgbClr val="221815"/>
                </a:solidFill>
                <a:latin typeface="Times New Roman" panose="02020603050405020304" pitchFamily="18" charset="0"/>
                <a:ea typeface="游明朝" panose="02020400000000000000" pitchFamily="18" charset="-128"/>
                <a:cs typeface="Times New Roman" panose="02020603050405020304" pitchFamily="18" charset="0"/>
              </a:rPr>
              <a:t>Hãy mặc áo dễ để lộ vai để đi tiêm.</a:t>
            </a:r>
            <a:endParaRPr sz="1100" kern="0" dirty="0">
              <a:latin typeface="Times New Roman" panose="02020603050405020304" pitchFamily="18" charset="0"/>
              <a:ea typeface="游明朝" panose="02020400000000000000" pitchFamily="18" charset="-128"/>
              <a:cs typeface="Times New Roman" panose="02020603050405020304" pitchFamily="18" charset="0"/>
            </a:endParaRPr>
          </a:p>
        </p:txBody>
      </p:sp>
      <p:sp>
        <p:nvSpPr>
          <p:cNvPr id="6" name="object 6"/>
          <p:cNvSpPr txBox="1"/>
          <p:nvPr/>
        </p:nvSpPr>
        <p:spPr>
          <a:xfrm>
            <a:off x="1614113" y="4771602"/>
            <a:ext cx="1981835" cy="1692771"/>
          </a:xfrm>
          <a:prstGeom prst="rect">
            <a:avLst/>
          </a:prstGeom>
        </p:spPr>
        <p:txBody>
          <a:bodyPr vert="horz" wrap="square" lIns="0" tIns="0" rIns="0" bIns="0" rtlCol="0">
            <a:spAutoFit/>
          </a:bodyPr>
          <a:lstStyle/>
          <a:p>
            <a:pPr marL="180975" marR="5080" indent="-169863" rtl="0"/>
            <a:r>
              <a:rPr lang="vi" sz="1100" kern="0" dirty="0">
                <a:solidFill>
                  <a:srgbClr val="221815"/>
                </a:solidFill>
                <a:latin typeface="Times New Roman" panose="02020603050405020304" pitchFamily="18" charset="0"/>
                <a:ea typeface="游明朝" panose="02020400000000000000" pitchFamily="18" charset="-128"/>
                <a:cs typeface="Times New Roman" panose="02020603050405020304" pitchFamily="18" charset="0"/>
              </a:rPr>
              <a:t>◎</a:t>
            </a:r>
            <a:r>
              <a:rPr lang="en-US" sz="1100" kern="0" dirty="0">
                <a:solidFill>
                  <a:srgbClr val="221815"/>
                </a:solidFill>
                <a:latin typeface="Times New Roman" panose="02020603050405020304" pitchFamily="18" charset="0"/>
                <a:ea typeface="游明朝" panose="02020400000000000000" pitchFamily="18" charset="-128"/>
                <a:cs typeface="Times New Roman" panose="02020603050405020304" pitchFamily="18" charset="0"/>
              </a:rPr>
              <a:t>	</a:t>
            </a:r>
            <a:r>
              <a:rPr lang="vi" sz="1100" kern="0" dirty="0">
                <a:solidFill>
                  <a:srgbClr val="221815"/>
                </a:solidFill>
                <a:latin typeface="Times New Roman" panose="02020603050405020304" pitchFamily="18" charset="0"/>
                <a:ea typeface="游明朝" panose="02020400000000000000" pitchFamily="18" charset="-128"/>
                <a:cs typeface="Times New Roman" panose="02020603050405020304" pitchFamily="18" charset="0"/>
              </a:rPr>
              <a:t>Sau khi tiêm vắc-xin, hãy ngồi từ 15 phút trở lên để xem tình trạng sức khỏe.</a:t>
            </a:r>
            <a:endParaRPr sz="1100" kern="0" dirty="0">
              <a:latin typeface="Times New Roman" panose="02020603050405020304" pitchFamily="18" charset="0"/>
              <a:ea typeface="游明朝" panose="02020400000000000000" pitchFamily="18" charset="-128"/>
              <a:cs typeface="Times New Roman" panose="02020603050405020304" pitchFamily="18" charset="0"/>
            </a:endParaRPr>
          </a:p>
          <a:p>
            <a:pPr marL="180975" rtl="0">
              <a:tabLst>
                <a:tab pos="180975" algn="l"/>
              </a:tabLst>
            </a:pPr>
            <a:r>
              <a:rPr lang="vi" sz="1100" kern="0" dirty="0">
                <a:solidFill>
                  <a:srgbClr val="221815"/>
                </a:solidFill>
                <a:latin typeface="Times New Roman" panose="02020603050405020304" pitchFamily="18" charset="0"/>
                <a:ea typeface="游明朝" panose="02020400000000000000" pitchFamily="18" charset="-128"/>
                <a:cs typeface="Times New Roman" panose="02020603050405020304" pitchFamily="18" charset="0"/>
              </a:rPr>
              <a:t>(Cũng có trường hợp xem tình trạng sức khỏe 30 phút</a:t>
            </a:r>
            <a:r>
              <a:rPr lang="vi" sz="1100" kern="0" dirty="0" smtClean="0">
                <a:solidFill>
                  <a:srgbClr val="221815"/>
                </a:solidFill>
                <a:latin typeface="Times New Roman" panose="02020603050405020304" pitchFamily="18" charset="0"/>
                <a:ea typeface="游明朝" panose="02020400000000000000" pitchFamily="18" charset="-128"/>
                <a:cs typeface="Times New Roman" panose="02020603050405020304" pitchFamily="18" charset="0"/>
              </a:rPr>
              <a:t>)</a:t>
            </a:r>
            <a:endParaRPr lang="en-US" sz="1100" kern="0" dirty="0" smtClean="0">
              <a:solidFill>
                <a:srgbClr val="221815"/>
              </a:solidFill>
              <a:latin typeface="Times New Roman" panose="02020603050405020304" pitchFamily="18" charset="0"/>
              <a:ea typeface="游明朝" panose="02020400000000000000" pitchFamily="18" charset="-128"/>
              <a:cs typeface="Times New Roman" panose="02020603050405020304" pitchFamily="18" charset="0"/>
            </a:endParaRPr>
          </a:p>
          <a:p>
            <a:pPr marL="180975" rtl="0">
              <a:tabLst>
                <a:tab pos="180975" algn="l"/>
              </a:tabLst>
            </a:pPr>
            <a:endParaRPr sz="1100" kern="0" dirty="0">
              <a:latin typeface="Times New Roman" panose="02020603050405020304" pitchFamily="18" charset="0"/>
              <a:ea typeface="游明朝" panose="02020400000000000000" pitchFamily="18" charset="-128"/>
              <a:cs typeface="Times New Roman" panose="02020603050405020304" pitchFamily="18" charset="0"/>
            </a:endParaRPr>
          </a:p>
          <a:p>
            <a:pPr marL="180975" marR="5080" indent="-169863"/>
            <a:r>
              <a:rPr lang="vi" sz="1100" kern="0" dirty="0">
                <a:solidFill>
                  <a:srgbClr val="221815"/>
                </a:solidFill>
                <a:latin typeface="Times New Roman" panose="02020603050405020304" pitchFamily="18" charset="0"/>
                <a:ea typeface="游明朝" panose="02020400000000000000" pitchFamily="18" charset="-128"/>
                <a:cs typeface="Times New Roman" panose="02020603050405020304" pitchFamily="18" charset="0"/>
              </a:rPr>
              <a:t>◎</a:t>
            </a:r>
            <a:r>
              <a:rPr lang="en-US" sz="1100" kern="0" dirty="0">
                <a:solidFill>
                  <a:srgbClr val="221815"/>
                </a:solidFill>
                <a:latin typeface="Times New Roman" panose="02020603050405020304" pitchFamily="18" charset="0"/>
                <a:ea typeface="游明朝" panose="02020400000000000000" pitchFamily="18" charset="-128"/>
                <a:cs typeface="Times New Roman" panose="02020603050405020304" pitchFamily="18" charset="0"/>
              </a:rPr>
              <a:t>	</a:t>
            </a:r>
            <a:r>
              <a:rPr lang="vi" sz="1100" kern="0" dirty="0">
                <a:solidFill>
                  <a:srgbClr val="221815"/>
                </a:solidFill>
                <a:latin typeface="Times New Roman" panose="02020603050405020304" pitchFamily="18" charset="0"/>
                <a:ea typeface="游明朝" panose="02020400000000000000" pitchFamily="18" charset="-128"/>
                <a:cs typeface="Times New Roman" panose="02020603050405020304" pitchFamily="18" charset="0"/>
              </a:rPr>
              <a:t>Sinh hoạt như bình thường như tắm bồn ofuro vào ngày hôm đó không có vấn đề gì, nhưng hãy tránh vận động mạnh.</a:t>
            </a:r>
            <a:endParaRPr sz="1100" kern="0" dirty="0">
              <a:solidFill>
                <a:srgbClr val="221815"/>
              </a:solidFill>
              <a:latin typeface="Times New Roman" panose="02020603050405020304" pitchFamily="18" charset="0"/>
              <a:ea typeface="游明朝" panose="02020400000000000000" pitchFamily="18" charset="-128"/>
              <a:cs typeface="Times New Roman" panose="02020603050405020304" pitchFamily="18" charset="0"/>
            </a:endParaRPr>
          </a:p>
        </p:txBody>
      </p:sp>
      <p:sp>
        <p:nvSpPr>
          <p:cNvPr id="7" name="object 7"/>
          <p:cNvSpPr txBox="1"/>
          <p:nvPr/>
        </p:nvSpPr>
        <p:spPr>
          <a:xfrm>
            <a:off x="4083050" y="4889500"/>
            <a:ext cx="2669153" cy="507831"/>
          </a:xfrm>
          <a:prstGeom prst="rect">
            <a:avLst/>
          </a:prstGeom>
        </p:spPr>
        <p:txBody>
          <a:bodyPr vert="horz" wrap="square" lIns="0" tIns="0" rIns="0" bIns="0" rtlCol="0">
            <a:spAutoFit/>
          </a:bodyPr>
          <a:lstStyle/>
          <a:p>
            <a:pPr marL="144000" marR="5080"/>
            <a:r>
              <a:rPr lang="vi" sz="1100" kern="0" dirty="0" smtClean="0">
                <a:solidFill>
                  <a:srgbClr val="221815"/>
                </a:solidFill>
                <a:latin typeface="Times New Roman" panose="02020603050405020304" pitchFamily="18" charset="0"/>
                <a:ea typeface="游明朝" panose="02020400000000000000" pitchFamily="18" charset="-128"/>
                <a:cs typeface="Times New Roman" panose="02020603050405020304" pitchFamily="18" charset="0"/>
              </a:rPr>
              <a:t>◎Khi </a:t>
            </a:r>
            <a:r>
              <a:rPr lang="vi" sz="1100" kern="0" dirty="0">
                <a:solidFill>
                  <a:srgbClr val="221815"/>
                </a:solidFill>
                <a:latin typeface="Times New Roman" panose="02020603050405020304" pitchFamily="18" charset="0"/>
                <a:ea typeface="游明朝" panose="02020400000000000000" pitchFamily="18" charset="-128"/>
                <a:cs typeface="Times New Roman" panose="02020603050405020304" pitchFamily="18" charset="0"/>
              </a:rPr>
              <a:t>tiêm vắc-xin thì có thể xuất hiện các </a:t>
            </a:r>
            <a:r>
              <a:rPr lang="en-US" sz="1100" kern="0" dirty="0" smtClean="0">
                <a:solidFill>
                  <a:srgbClr val="221815"/>
                </a:solidFill>
                <a:latin typeface="Times New Roman" panose="02020603050405020304" pitchFamily="18" charset="0"/>
                <a:ea typeface="游明朝" panose="02020400000000000000" pitchFamily="18" charset="-128"/>
                <a:cs typeface="Times New Roman" panose="02020603050405020304" pitchFamily="18" charset="0"/>
              </a:rPr>
              <a:t/>
            </a:r>
            <a:br>
              <a:rPr lang="en-US" sz="1100" kern="0" dirty="0" smtClean="0">
                <a:solidFill>
                  <a:srgbClr val="221815"/>
                </a:solidFill>
                <a:latin typeface="Times New Roman" panose="02020603050405020304" pitchFamily="18" charset="0"/>
                <a:ea typeface="游明朝" panose="02020400000000000000" pitchFamily="18" charset="-128"/>
                <a:cs typeface="Times New Roman" panose="02020603050405020304" pitchFamily="18" charset="0"/>
              </a:rPr>
            </a:br>
            <a:r>
              <a:rPr lang="ja-JP" altLang="en-US" sz="1100" kern="0" dirty="0" smtClean="0">
                <a:solidFill>
                  <a:srgbClr val="221815"/>
                </a:solidFill>
                <a:latin typeface="Times New Roman" panose="02020603050405020304" pitchFamily="18" charset="0"/>
                <a:ea typeface="游明朝" panose="02020400000000000000" pitchFamily="18" charset="-128"/>
                <a:cs typeface="Times New Roman" panose="02020603050405020304" pitchFamily="18" charset="0"/>
              </a:rPr>
              <a:t>　</a:t>
            </a:r>
            <a:r>
              <a:rPr lang="vi" sz="1100" kern="0" dirty="0" smtClean="0">
                <a:solidFill>
                  <a:srgbClr val="221815"/>
                </a:solidFill>
                <a:latin typeface="Times New Roman" panose="02020603050405020304" pitchFamily="18" charset="0"/>
                <a:ea typeface="游明朝" panose="02020400000000000000" pitchFamily="18" charset="-128"/>
                <a:cs typeface="Times New Roman" panose="02020603050405020304" pitchFamily="18" charset="0"/>
              </a:rPr>
              <a:t>triệu </a:t>
            </a:r>
            <a:r>
              <a:rPr lang="vi" sz="1100" kern="0" dirty="0">
                <a:solidFill>
                  <a:srgbClr val="221815"/>
                </a:solidFill>
                <a:latin typeface="Times New Roman" panose="02020603050405020304" pitchFamily="18" charset="0"/>
                <a:ea typeface="游明朝" panose="02020400000000000000" pitchFamily="18" charset="-128"/>
                <a:cs typeface="Times New Roman" panose="02020603050405020304" pitchFamily="18" charset="0"/>
              </a:rPr>
              <a:t>chứng sau đây, nhưng như đã biết </a:t>
            </a:r>
            <a:r>
              <a:rPr lang="en-US" sz="1100" kern="0" dirty="0" smtClean="0">
                <a:solidFill>
                  <a:srgbClr val="221815"/>
                </a:solidFill>
                <a:latin typeface="Times New Roman" panose="02020603050405020304" pitchFamily="18" charset="0"/>
                <a:ea typeface="游明朝" panose="02020400000000000000" pitchFamily="18" charset="-128"/>
                <a:cs typeface="Times New Roman" panose="02020603050405020304" pitchFamily="18" charset="0"/>
              </a:rPr>
              <a:t/>
            </a:r>
            <a:br>
              <a:rPr lang="en-US" sz="1100" kern="0" dirty="0" smtClean="0">
                <a:solidFill>
                  <a:srgbClr val="221815"/>
                </a:solidFill>
                <a:latin typeface="Times New Roman" panose="02020603050405020304" pitchFamily="18" charset="0"/>
                <a:ea typeface="游明朝" panose="02020400000000000000" pitchFamily="18" charset="-128"/>
                <a:cs typeface="Times New Roman" panose="02020603050405020304" pitchFamily="18" charset="0"/>
              </a:rPr>
            </a:br>
            <a:r>
              <a:rPr lang="ja-JP" altLang="en-US" sz="1100" kern="0" dirty="0" smtClean="0">
                <a:solidFill>
                  <a:srgbClr val="221815"/>
                </a:solidFill>
                <a:latin typeface="Times New Roman" panose="02020603050405020304" pitchFamily="18" charset="0"/>
                <a:ea typeface="游明朝" panose="02020400000000000000" pitchFamily="18" charset="-128"/>
                <a:cs typeface="Times New Roman" panose="02020603050405020304" pitchFamily="18" charset="0"/>
              </a:rPr>
              <a:t>　</a:t>
            </a:r>
            <a:r>
              <a:rPr lang="vi" sz="1100" kern="0" dirty="0" smtClean="0">
                <a:solidFill>
                  <a:srgbClr val="221815"/>
                </a:solidFill>
                <a:latin typeface="Times New Roman" panose="02020603050405020304" pitchFamily="18" charset="0"/>
                <a:ea typeface="游明朝" panose="02020400000000000000" pitchFamily="18" charset="-128"/>
                <a:cs typeface="Times New Roman" panose="02020603050405020304" pitchFamily="18" charset="0"/>
              </a:rPr>
              <a:t>rằng </a:t>
            </a:r>
            <a:r>
              <a:rPr lang="vi" sz="1100" kern="0" dirty="0">
                <a:solidFill>
                  <a:srgbClr val="221815"/>
                </a:solidFill>
                <a:latin typeface="Times New Roman" panose="02020603050405020304" pitchFamily="18" charset="0"/>
                <a:ea typeface="游明朝" panose="02020400000000000000" pitchFamily="18" charset="-128"/>
                <a:cs typeface="Times New Roman" panose="02020603050405020304" pitchFamily="18" charset="0"/>
              </a:rPr>
              <a:t>sau 2, 3 ngày thì sẽ tự nhiên khỏe lại.</a:t>
            </a:r>
            <a:endParaRPr sz="1100" kern="0" dirty="0">
              <a:solidFill>
                <a:srgbClr val="221815"/>
              </a:solidFill>
              <a:latin typeface="Times New Roman" panose="02020603050405020304" pitchFamily="18" charset="0"/>
              <a:ea typeface="游明朝" panose="02020400000000000000" pitchFamily="18" charset="-128"/>
              <a:cs typeface="Times New Roman" panose="02020603050405020304" pitchFamily="18" charset="0"/>
            </a:endParaRPr>
          </a:p>
        </p:txBody>
      </p:sp>
      <p:sp>
        <p:nvSpPr>
          <p:cNvPr id="8" name="object 8"/>
          <p:cNvSpPr txBox="1"/>
          <p:nvPr/>
        </p:nvSpPr>
        <p:spPr>
          <a:xfrm>
            <a:off x="1700565" y="3709793"/>
            <a:ext cx="3895090" cy="338554"/>
          </a:xfrm>
          <a:prstGeom prst="rect">
            <a:avLst/>
          </a:prstGeom>
        </p:spPr>
        <p:txBody>
          <a:bodyPr vert="horz" wrap="square" lIns="0" tIns="0" rIns="0" bIns="0" rtlCol="0">
            <a:spAutoFit/>
          </a:bodyPr>
          <a:lstStyle/>
          <a:p>
            <a:pPr marL="15875" rtl="0">
              <a:lnSpc>
                <a:spcPct val="100000"/>
              </a:lnSpc>
              <a:spcBef>
                <a:spcPts val="459"/>
              </a:spcBef>
            </a:pPr>
            <a:r>
              <a:rPr lang="vi" sz="1100" kern="0" dirty="0">
                <a:solidFill>
                  <a:srgbClr val="221815"/>
                </a:solidFill>
                <a:latin typeface="Times New Roman" panose="02020603050405020304" pitchFamily="18" charset="0"/>
                <a:ea typeface="游明朝" panose="02020400000000000000" pitchFamily="18" charset="-128"/>
                <a:cs typeface="Times New Roman" panose="02020603050405020304" pitchFamily="18" charset="0"/>
              </a:rPr>
              <a:t>Khi sốt từ 37,5</a:t>
            </a:r>
            <a:r>
              <a:rPr lang="ja" sz="1100" kern="0" baseline="30000" dirty="0">
                <a:solidFill>
                  <a:srgbClr val="221815"/>
                </a:solidFill>
                <a:latin typeface="Times New Roman" panose="02020603050405020304" pitchFamily="18" charset="0"/>
                <a:ea typeface="游明朝" panose="02020400000000000000" pitchFamily="18" charset="-128"/>
                <a:cs typeface="Times New Roman" panose="02020603050405020304" pitchFamily="18" charset="0"/>
              </a:rPr>
              <a:t>o</a:t>
            </a:r>
            <a:r>
              <a:rPr lang="ja" sz="1100" kern="0" dirty="0">
                <a:solidFill>
                  <a:srgbClr val="221815"/>
                </a:solidFill>
                <a:latin typeface="Times New Roman" panose="02020603050405020304" pitchFamily="18" charset="0"/>
                <a:ea typeface="游明朝" panose="02020400000000000000" pitchFamily="18" charset="-128"/>
                <a:cs typeface="Times New Roman" panose="02020603050405020304" pitchFamily="18" charset="0"/>
              </a:rPr>
              <a:t>C trở lên, và khi sức khỏe cơ thể xấu,</a:t>
            </a:r>
            <a:r>
              <a:rPr lang="en-US" altLang="ja" sz="1100" kern="0" dirty="0">
                <a:solidFill>
                  <a:srgbClr val="221815"/>
                </a:solidFill>
                <a:latin typeface="Times New Roman" panose="02020603050405020304" pitchFamily="18" charset="0"/>
                <a:ea typeface="游明朝" panose="02020400000000000000" pitchFamily="18" charset="-128"/>
                <a:cs typeface="Times New Roman" panose="02020603050405020304" pitchFamily="18" charset="0"/>
              </a:rPr>
              <a:t> </a:t>
            </a:r>
            <a:r>
              <a:rPr lang="vi" sz="1100" kern="0" dirty="0">
                <a:solidFill>
                  <a:srgbClr val="221815"/>
                </a:solidFill>
                <a:latin typeface="Times New Roman" panose="02020603050405020304" pitchFamily="18" charset="0"/>
                <a:ea typeface="游明朝" panose="02020400000000000000" pitchFamily="18" charset="-128"/>
                <a:cs typeface="Times New Roman" panose="02020603050405020304" pitchFamily="18" charset="0"/>
              </a:rPr>
              <a:t>thì không thể tiêm vắc-xin nên hãy cho người trong nhà biết về chuyện đó.</a:t>
            </a:r>
            <a:endParaRPr sz="1100" kern="0" dirty="0">
              <a:latin typeface="Times New Roman" panose="02020603050405020304" pitchFamily="18" charset="0"/>
              <a:ea typeface="游明朝" panose="02020400000000000000" pitchFamily="18" charset="-128"/>
              <a:cs typeface="Times New Roman" panose="02020603050405020304" pitchFamily="18" charset="0"/>
            </a:endParaRPr>
          </a:p>
        </p:txBody>
      </p:sp>
      <p:sp>
        <p:nvSpPr>
          <p:cNvPr id="9" name="object 9"/>
          <p:cNvSpPr txBox="1"/>
          <p:nvPr/>
        </p:nvSpPr>
        <p:spPr>
          <a:xfrm>
            <a:off x="776552" y="3643983"/>
            <a:ext cx="637017" cy="382156"/>
          </a:xfrm>
          <a:prstGeom prst="rect">
            <a:avLst/>
          </a:prstGeom>
        </p:spPr>
        <p:txBody>
          <a:bodyPr vert="horz" wrap="square" lIns="0" tIns="12700" rIns="0" bIns="0" rtlCol="0">
            <a:spAutoFit/>
          </a:bodyPr>
          <a:lstStyle/>
          <a:p>
            <a:pPr marL="12700" algn="ctr" rtl="0">
              <a:lnSpc>
                <a:spcPct val="100000"/>
              </a:lnSpc>
              <a:spcBef>
                <a:spcPts val="100"/>
              </a:spcBef>
            </a:pPr>
            <a:r>
              <a:rPr lang="vi" sz="1200" kern="0">
                <a:solidFill>
                  <a:srgbClr val="DE6B37"/>
                </a:solidFill>
                <a:latin typeface="Times New Roman" panose="02020603050405020304" pitchFamily="18" charset="0"/>
                <a:ea typeface="游明朝" panose="02020400000000000000" pitchFamily="18" charset="-128"/>
                <a:cs typeface="Times New Roman" panose="02020603050405020304" pitchFamily="18" charset="0"/>
              </a:rPr>
              <a:t>Trước khi tiêm</a:t>
            </a:r>
            <a:endParaRPr sz="1200" kern="0">
              <a:latin typeface="Times New Roman" panose="02020603050405020304" pitchFamily="18" charset="0"/>
              <a:ea typeface="游明朝" panose="02020400000000000000" pitchFamily="18" charset="-128"/>
              <a:cs typeface="Times New Roman" panose="02020603050405020304" pitchFamily="18" charset="0"/>
            </a:endParaRPr>
          </a:p>
        </p:txBody>
      </p:sp>
      <p:sp>
        <p:nvSpPr>
          <p:cNvPr id="10" name="object 10"/>
          <p:cNvSpPr txBox="1"/>
          <p:nvPr/>
        </p:nvSpPr>
        <p:spPr>
          <a:xfrm>
            <a:off x="786140" y="4352053"/>
            <a:ext cx="637017" cy="197490"/>
          </a:xfrm>
          <a:prstGeom prst="rect">
            <a:avLst/>
          </a:prstGeom>
        </p:spPr>
        <p:txBody>
          <a:bodyPr vert="horz" wrap="square" lIns="0" tIns="12700" rIns="0" bIns="0" rtlCol="0">
            <a:spAutoFit/>
          </a:bodyPr>
          <a:lstStyle/>
          <a:p>
            <a:pPr marL="12700" algn="ctr" rtl="0">
              <a:lnSpc>
                <a:spcPct val="100000"/>
              </a:lnSpc>
              <a:spcBef>
                <a:spcPts val="100"/>
              </a:spcBef>
            </a:pPr>
            <a:r>
              <a:rPr lang="vi" sz="1200" kern="0">
                <a:solidFill>
                  <a:srgbClr val="DE6B37"/>
                </a:solidFill>
                <a:latin typeface="Times New Roman" panose="02020603050405020304" pitchFamily="18" charset="0"/>
                <a:ea typeface="游明朝" panose="02020400000000000000" pitchFamily="18" charset="-128"/>
                <a:cs typeface="Times New Roman" panose="02020603050405020304" pitchFamily="18" charset="0"/>
              </a:rPr>
              <a:t>Khi tiêm</a:t>
            </a:r>
            <a:endParaRPr sz="1200" kern="0">
              <a:latin typeface="Times New Roman" panose="02020603050405020304" pitchFamily="18" charset="0"/>
              <a:ea typeface="游明朝" panose="02020400000000000000" pitchFamily="18" charset="-128"/>
              <a:cs typeface="Times New Roman" panose="02020603050405020304" pitchFamily="18" charset="0"/>
            </a:endParaRPr>
          </a:p>
        </p:txBody>
      </p:sp>
      <p:sp>
        <p:nvSpPr>
          <p:cNvPr id="11" name="object 11"/>
          <p:cNvSpPr txBox="1"/>
          <p:nvPr/>
        </p:nvSpPr>
        <p:spPr>
          <a:xfrm>
            <a:off x="776613" y="5334869"/>
            <a:ext cx="646544" cy="382156"/>
          </a:xfrm>
          <a:prstGeom prst="rect">
            <a:avLst/>
          </a:prstGeom>
        </p:spPr>
        <p:txBody>
          <a:bodyPr vert="horz" wrap="square" lIns="0" tIns="12700" rIns="0" bIns="0" rtlCol="0">
            <a:spAutoFit/>
          </a:bodyPr>
          <a:lstStyle/>
          <a:p>
            <a:pPr marL="12700" algn="ctr" rtl="0">
              <a:lnSpc>
                <a:spcPct val="100000"/>
              </a:lnSpc>
              <a:spcBef>
                <a:spcPts val="100"/>
              </a:spcBef>
            </a:pPr>
            <a:r>
              <a:rPr lang="vi" sz="1200" kern="0">
                <a:solidFill>
                  <a:srgbClr val="DE6B37"/>
                </a:solidFill>
                <a:latin typeface="Times New Roman" panose="02020603050405020304" pitchFamily="18" charset="0"/>
                <a:ea typeface="游明朝" panose="02020400000000000000" pitchFamily="18" charset="-128"/>
                <a:cs typeface="Times New Roman" panose="02020603050405020304" pitchFamily="18" charset="0"/>
              </a:rPr>
              <a:t>Sau khi tiêm</a:t>
            </a:r>
            <a:endParaRPr sz="1200" kern="0">
              <a:latin typeface="Times New Roman" panose="02020603050405020304" pitchFamily="18" charset="0"/>
              <a:ea typeface="游明朝" panose="02020400000000000000" pitchFamily="18" charset="-128"/>
              <a:cs typeface="Times New Roman" panose="02020603050405020304" pitchFamily="18" charset="0"/>
            </a:endParaRPr>
          </a:p>
        </p:txBody>
      </p:sp>
      <p:sp>
        <p:nvSpPr>
          <p:cNvPr id="12" name="object 12"/>
          <p:cNvSpPr txBox="1"/>
          <p:nvPr/>
        </p:nvSpPr>
        <p:spPr>
          <a:xfrm>
            <a:off x="492794" y="6779939"/>
            <a:ext cx="6629400" cy="184666"/>
          </a:xfrm>
          <a:prstGeom prst="rect">
            <a:avLst/>
          </a:prstGeom>
        </p:spPr>
        <p:txBody>
          <a:bodyPr vert="horz" wrap="square" lIns="0" tIns="0" rIns="0" bIns="0" rtlCol="0">
            <a:spAutoFit/>
          </a:bodyPr>
          <a:lstStyle/>
          <a:p>
            <a:pPr marL="12700" algn="ctr" rtl="0">
              <a:lnSpc>
                <a:spcPct val="100000"/>
              </a:lnSpc>
              <a:spcBef>
                <a:spcPts val="95"/>
              </a:spcBef>
            </a:pPr>
            <a:r>
              <a:rPr lang="vi" sz="1200" b="1" kern="0">
                <a:solidFill>
                  <a:srgbClr val="221815"/>
                </a:solidFill>
                <a:latin typeface="Times New Roman" panose="02020603050405020304" pitchFamily="18" charset="0"/>
                <a:ea typeface="游明朝" panose="02020400000000000000" pitchFamily="18" charset="-128"/>
                <a:cs typeface="Times New Roman" panose="02020603050405020304" pitchFamily="18" charset="0"/>
              </a:rPr>
              <a:t>Nếu có các triệu chứng như thế này, hãy cho người trong nhà hoặc người lớn ở xung quanh biết.</a:t>
            </a:r>
            <a:endParaRPr sz="1200" b="1" kern="0" dirty="0">
              <a:latin typeface="Times New Roman" panose="02020603050405020304" pitchFamily="18" charset="0"/>
              <a:ea typeface="游明朝" panose="02020400000000000000" pitchFamily="18" charset="-128"/>
              <a:cs typeface="Times New Roman" panose="02020603050405020304" pitchFamily="18" charset="0"/>
            </a:endParaRPr>
          </a:p>
        </p:txBody>
      </p:sp>
      <p:sp>
        <p:nvSpPr>
          <p:cNvPr id="13" name="object 13"/>
          <p:cNvSpPr txBox="1"/>
          <p:nvPr/>
        </p:nvSpPr>
        <p:spPr>
          <a:xfrm>
            <a:off x="593321" y="7235813"/>
            <a:ext cx="1355341" cy="184666"/>
          </a:xfrm>
          <a:prstGeom prst="rect">
            <a:avLst/>
          </a:prstGeom>
        </p:spPr>
        <p:txBody>
          <a:bodyPr vert="horz" wrap="square" lIns="0" tIns="0" rIns="0" bIns="0" rtlCol="0">
            <a:spAutoFit/>
          </a:bodyPr>
          <a:lstStyle/>
          <a:p>
            <a:pPr marL="12700" rtl="0">
              <a:lnSpc>
                <a:spcPct val="100000"/>
              </a:lnSpc>
              <a:spcBef>
                <a:spcPts val="785"/>
              </a:spcBef>
            </a:pPr>
            <a:r>
              <a:rPr lang="vi" sz="1200" b="1" kern="0">
                <a:solidFill>
                  <a:srgbClr val="DE6B37"/>
                </a:solidFill>
                <a:latin typeface="Times New Roman" panose="02020603050405020304" pitchFamily="18" charset="0"/>
                <a:ea typeface="游明朝" panose="02020400000000000000" pitchFamily="18" charset="-128"/>
                <a:cs typeface="Times New Roman" panose="02020603050405020304" pitchFamily="18" charset="0"/>
              </a:rPr>
              <a:t>●Ngay sau khi tiêm</a:t>
            </a:r>
            <a:endParaRPr sz="1200" b="1" kern="0" dirty="0">
              <a:latin typeface="Times New Roman" panose="02020603050405020304" pitchFamily="18" charset="0"/>
              <a:ea typeface="游明朝" panose="02020400000000000000" pitchFamily="18" charset="-128"/>
              <a:cs typeface="Times New Roman" panose="02020603050405020304" pitchFamily="18" charset="0"/>
            </a:endParaRPr>
          </a:p>
        </p:txBody>
      </p:sp>
      <p:sp>
        <p:nvSpPr>
          <p:cNvPr id="14" name="object 14"/>
          <p:cNvSpPr txBox="1"/>
          <p:nvPr/>
        </p:nvSpPr>
        <p:spPr>
          <a:xfrm>
            <a:off x="2775049" y="7510967"/>
            <a:ext cx="3216275" cy="371897"/>
          </a:xfrm>
          <a:prstGeom prst="rect">
            <a:avLst/>
          </a:prstGeom>
        </p:spPr>
        <p:txBody>
          <a:bodyPr vert="horz" wrap="square" lIns="0" tIns="0" rIns="0" bIns="0" rtlCol="0">
            <a:spAutoFit/>
          </a:bodyPr>
          <a:lstStyle/>
          <a:p>
            <a:pPr marL="12700" rtl="0">
              <a:lnSpc>
                <a:spcPct val="100000"/>
              </a:lnSpc>
              <a:spcBef>
                <a:spcPts val="600"/>
              </a:spcBef>
              <a:tabLst>
                <a:tab pos="635635" algn="l"/>
                <a:tab pos="1555115" algn="l"/>
                <a:tab pos="2483485" algn="l"/>
              </a:tabLst>
            </a:pPr>
            <a:r>
              <a:rPr lang="vi" sz="1000" kern="0">
                <a:solidFill>
                  <a:srgbClr val="221815"/>
                </a:solidFill>
                <a:latin typeface="Times New Roman" panose="02020603050405020304" pitchFamily="18" charset="0"/>
                <a:ea typeface="游明朝" panose="02020400000000000000" pitchFamily="18" charset="-128"/>
                <a:cs typeface="Times New Roman" panose="02020603050405020304" pitchFamily="18" charset="0"/>
              </a:rPr>
              <a:t>◯Sốt	◯Đau đầu	◯Đau ngực	◯Khó thở</a:t>
            </a:r>
            <a:endParaRPr sz="1000" kern="0" dirty="0">
              <a:latin typeface="Times New Roman" panose="02020603050405020304" pitchFamily="18" charset="0"/>
              <a:ea typeface="游明朝" panose="02020400000000000000" pitchFamily="18" charset="-128"/>
              <a:cs typeface="Times New Roman" panose="02020603050405020304" pitchFamily="18" charset="0"/>
            </a:endParaRPr>
          </a:p>
          <a:p>
            <a:pPr marL="12700" rtl="0">
              <a:lnSpc>
                <a:spcPct val="100000"/>
              </a:lnSpc>
              <a:spcBef>
                <a:spcPts val="500"/>
              </a:spcBef>
              <a:tabLst>
                <a:tab pos="635635" algn="l"/>
                <a:tab pos="1555115" algn="l"/>
              </a:tabLst>
            </a:pPr>
            <a:r>
              <a:rPr lang="vi" sz="1000" kern="0">
                <a:solidFill>
                  <a:srgbClr val="221815"/>
                </a:solidFill>
                <a:latin typeface="Times New Roman" panose="02020603050405020304" pitchFamily="18" charset="0"/>
                <a:ea typeface="游明朝" panose="02020400000000000000" pitchFamily="18" charset="-128"/>
                <a:cs typeface="Times New Roman" panose="02020603050405020304" pitchFamily="18" charset="0"/>
              </a:rPr>
              <a:t>◯Uể oải	◯Ớn lạnh	◯Cảm thấy ngực hồi hộp</a:t>
            </a:r>
            <a:endParaRPr sz="1000" kern="0" dirty="0">
              <a:latin typeface="Times New Roman" panose="02020603050405020304" pitchFamily="18" charset="0"/>
              <a:ea typeface="游明朝" panose="02020400000000000000" pitchFamily="18" charset="-128"/>
              <a:cs typeface="Times New Roman" panose="02020603050405020304" pitchFamily="18" charset="0"/>
            </a:endParaRPr>
          </a:p>
        </p:txBody>
      </p:sp>
      <p:sp>
        <p:nvSpPr>
          <p:cNvPr id="15" name="object 15"/>
          <p:cNvSpPr txBox="1"/>
          <p:nvPr/>
        </p:nvSpPr>
        <p:spPr>
          <a:xfrm>
            <a:off x="2769752" y="7230487"/>
            <a:ext cx="3370698" cy="184666"/>
          </a:xfrm>
          <a:prstGeom prst="rect">
            <a:avLst/>
          </a:prstGeom>
        </p:spPr>
        <p:txBody>
          <a:bodyPr vert="horz" wrap="square" lIns="0" tIns="0" rIns="0" bIns="0" rtlCol="0">
            <a:spAutoFit/>
          </a:bodyPr>
          <a:lstStyle/>
          <a:p>
            <a:pPr marL="12700" rtl="0">
              <a:lnSpc>
                <a:spcPct val="100000"/>
              </a:lnSpc>
              <a:spcBef>
                <a:spcPts val="100"/>
              </a:spcBef>
            </a:pPr>
            <a:r>
              <a:rPr lang="vi" sz="1200" b="1" kern="0" dirty="0">
                <a:solidFill>
                  <a:srgbClr val="DE6B37"/>
                </a:solidFill>
                <a:latin typeface="Times New Roman" panose="02020603050405020304" pitchFamily="18" charset="0"/>
                <a:ea typeface="游明朝" panose="02020400000000000000" pitchFamily="18" charset="-128"/>
                <a:cs typeface="Times New Roman" panose="02020603050405020304" pitchFamily="18" charset="0"/>
              </a:rPr>
              <a:t>●Ngày tiêm và trong khoảng 4 ngày</a:t>
            </a:r>
            <a:endParaRPr sz="1200" b="1" kern="0" dirty="0">
              <a:latin typeface="Times New Roman" panose="02020603050405020304" pitchFamily="18" charset="0"/>
              <a:ea typeface="游明朝" panose="02020400000000000000" pitchFamily="18" charset="-128"/>
              <a:cs typeface="Times New Roman" panose="02020603050405020304" pitchFamily="18" charset="0"/>
            </a:endParaRPr>
          </a:p>
        </p:txBody>
      </p:sp>
      <p:grpSp>
        <p:nvGrpSpPr>
          <p:cNvPr id="16" name="object 16"/>
          <p:cNvGrpSpPr/>
          <p:nvPr/>
        </p:nvGrpSpPr>
        <p:grpSpPr>
          <a:xfrm>
            <a:off x="1020984" y="8166458"/>
            <a:ext cx="5560060" cy="378460"/>
            <a:chOff x="1020984" y="8166458"/>
            <a:chExt cx="5560060" cy="378460"/>
          </a:xfrm>
        </p:grpSpPr>
        <p:sp>
          <p:nvSpPr>
            <p:cNvPr id="17" name="object 17"/>
            <p:cNvSpPr/>
            <p:nvPr/>
          </p:nvSpPr>
          <p:spPr>
            <a:xfrm>
              <a:off x="1020984" y="8166458"/>
              <a:ext cx="5559545" cy="377949"/>
            </a:xfrm>
            <a:prstGeom prst="rect">
              <a:avLst/>
            </a:prstGeom>
            <a:blipFill>
              <a:blip r:embed="rId4" cstate="print"/>
              <a:stretch>
                <a:fillRect/>
              </a:stretch>
            </a:blipFill>
          </p:spPr>
          <p:txBody>
            <a:bodyPr wrap="square" lIns="0" tIns="0" rIns="0" bIns="0" rtlCol="0"/>
            <a:lstStyle/>
            <a:p>
              <a:pPr rtl="0"/>
              <a:endParaRPr kern="0">
                <a:latin typeface="Times New Roman" panose="02020603050405020304" pitchFamily="18" charset="0"/>
                <a:ea typeface="游明朝" panose="02020400000000000000" pitchFamily="18" charset="-128"/>
                <a:cs typeface="Times New Roman" panose="02020603050405020304" pitchFamily="18" charset="0"/>
              </a:endParaRPr>
            </a:p>
          </p:txBody>
        </p:sp>
        <p:sp>
          <p:nvSpPr>
            <p:cNvPr id="18" name="object 18"/>
            <p:cNvSpPr/>
            <p:nvPr/>
          </p:nvSpPr>
          <p:spPr>
            <a:xfrm>
              <a:off x="1059143" y="8205361"/>
              <a:ext cx="5446344" cy="262749"/>
            </a:xfrm>
            <a:prstGeom prst="rect">
              <a:avLst/>
            </a:prstGeom>
            <a:blipFill>
              <a:blip r:embed="rId5" cstate="print"/>
              <a:stretch>
                <a:fillRect/>
              </a:stretch>
            </a:blipFill>
          </p:spPr>
          <p:txBody>
            <a:bodyPr wrap="square" lIns="0" tIns="0" rIns="0" bIns="0" rtlCol="0"/>
            <a:lstStyle/>
            <a:p>
              <a:pPr rtl="0"/>
              <a:endParaRPr kern="0">
                <a:latin typeface="Times New Roman" panose="02020603050405020304" pitchFamily="18" charset="0"/>
                <a:ea typeface="游明朝" panose="02020400000000000000" pitchFamily="18" charset="-128"/>
                <a:cs typeface="Times New Roman" panose="02020603050405020304" pitchFamily="18" charset="0"/>
              </a:endParaRPr>
            </a:p>
          </p:txBody>
        </p:sp>
      </p:grpSp>
      <p:sp>
        <p:nvSpPr>
          <p:cNvPr id="19" name="object 19"/>
          <p:cNvSpPr txBox="1"/>
          <p:nvPr/>
        </p:nvSpPr>
        <p:spPr>
          <a:xfrm>
            <a:off x="2377421" y="8855107"/>
            <a:ext cx="2860145" cy="223138"/>
          </a:xfrm>
          <a:prstGeom prst="rect">
            <a:avLst/>
          </a:prstGeom>
        </p:spPr>
        <p:txBody>
          <a:bodyPr vert="horz" wrap="square" lIns="0" tIns="0" rIns="0" bIns="0" rtlCol="0">
            <a:spAutoFit/>
          </a:bodyPr>
          <a:lstStyle/>
          <a:p>
            <a:pPr marL="7938" algn="ctr" rtl="0">
              <a:lnSpc>
                <a:spcPct val="100000"/>
              </a:lnSpc>
              <a:spcBef>
                <a:spcPts val="115"/>
              </a:spcBef>
            </a:pPr>
            <a:r>
              <a:rPr lang="vi" sz="1450" b="1" kern="0">
                <a:solidFill>
                  <a:schemeClr val="bg1"/>
                </a:solidFill>
                <a:latin typeface="Times New Roman" panose="02020603050405020304" pitchFamily="18" charset="0"/>
                <a:ea typeface="游明朝" panose="02020400000000000000" pitchFamily="18" charset="-128"/>
                <a:cs typeface="Times New Roman" panose="02020603050405020304" pitchFamily="18" charset="0"/>
              </a:rPr>
              <a:t>Điều quan trọng cần tuân theo.</a:t>
            </a:r>
          </a:p>
        </p:txBody>
      </p:sp>
      <p:sp>
        <p:nvSpPr>
          <p:cNvPr id="24" name="object 2">
            <a:extLst>
              <a:ext uri="{FF2B5EF4-FFF2-40B4-BE49-F238E27FC236}">
                <a16:creationId xmlns:a16="http://schemas.microsoft.com/office/drawing/2014/main" id="{9091C248-2FE6-F74A-9C16-1E9241EEFC1F}"/>
              </a:ext>
            </a:extLst>
          </p:cNvPr>
          <p:cNvSpPr txBox="1"/>
          <p:nvPr/>
        </p:nvSpPr>
        <p:spPr>
          <a:xfrm>
            <a:off x="5759450" y="261997"/>
            <a:ext cx="1454830" cy="189392"/>
          </a:xfrm>
          <a:prstGeom prst="rect">
            <a:avLst/>
          </a:prstGeom>
          <a:ln w="4445">
            <a:solidFill>
              <a:schemeClr val="bg1"/>
            </a:solidFill>
          </a:ln>
        </p:spPr>
        <p:txBody>
          <a:bodyPr vert="horz" wrap="square" lIns="0" tIns="28800" rIns="0" bIns="21600" rtlCol="0">
            <a:spAutoFit/>
          </a:bodyPr>
          <a:lstStyle/>
          <a:p>
            <a:pPr algn="ctr" rtl="0">
              <a:lnSpc>
                <a:spcPct val="100000"/>
              </a:lnSpc>
              <a:spcBef>
                <a:spcPts val="220"/>
              </a:spcBef>
            </a:pPr>
            <a:r>
              <a:rPr lang="vi" sz="900" kern="0">
                <a:solidFill>
                  <a:schemeClr val="bg1"/>
                </a:solidFill>
                <a:latin typeface="Times New Roman" panose="02020603050405020304" pitchFamily="18" charset="0"/>
                <a:ea typeface="游明朝" panose="02020400000000000000" pitchFamily="18" charset="-128"/>
                <a:cs typeface="Times New Roman" panose="02020603050405020304" pitchFamily="18" charset="0"/>
              </a:rPr>
              <a:t>Ngày 10 tháng 2 năm 2022</a:t>
            </a:r>
          </a:p>
        </p:txBody>
      </p:sp>
      <p:sp>
        <p:nvSpPr>
          <p:cNvPr id="25" name="object 2">
            <a:extLst>
              <a:ext uri="{FF2B5EF4-FFF2-40B4-BE49-F238E27FC236}">
                <a16:creationId xmlns:a16="http://schemas.microsoft.com/office/drawing/2014/main" id="{49743595-0AAF-C041-BC17-C05303AD4B51}"/>
              </a:ext>
            </a:extLst>
          </p:cNvPr>
          <p:cNvSpPr txBox="1"/>
          <p:nvPr/>
        </p:nvSpPr>
        <p:spPr>
          <a:xfrm>
            <a:off x="1339850" y="972855"/>
            <a:ext cx="4829722" cy="259045"/>
          </a:xfrm>
          <a:prstGeom prst="rect">
            <a:avLst/>
          </a:prstGeom>
        </p:spPr>
        <p:txBody>
          <a:bodyPr vert="horz" wrap="square" lIns="0" tIns="12700" rIns="0" bIns="0" rtlCol="0">
            <a:spAutoFit/>
          </a:bodyPr>
          <a:lstStyle/>
          <a:p>
            <a:pPr algn="ctr" rtl="0">
              <a:lnSpc>
                <a:spcPct val="100000"/>
              </a:lnSpc>
            </a:pPr>
            <a:r>
              <a:rPr lang="vi" sz="1600" b="1" kern="0" dirty="0">
                <a:solidFill>
                  <a:srgbClr val="221815"/>
                </a:solidFill>
                <a:latin typeface="Times New Roman" panose="02020603050405020304" pitchFamily="18" charset="0"/>
                <a:ea typeface="游明朝" panose="02020400000000000000" pitchFamily="18" charset="-128"/>
                <a:cs typeface="Times New Roman" panose="02020603050405020304" pitchFamily="18" charset="0"/>
              </a:rPr>
              <a:t>Thông báo về việc tiêm chủng vắc-xin ngừa covid-19</a:t>
            </a:r>
            <a:endParaRPr sz="1600" b="1" kern="0" dirty="0">
              <a:latin typeface="Times New Roman" panose="02020603050405020304" pitchFamily="18" charset="0"/>
              <a:ea typeface="游明朝" panose="02020400000000000000" pitchFamily="18" charset="-128"/>
              <a:cs typeface="Times New Roman" panose="02020603050405020304" pitchFamily="18" charset="0"/>
            </a:endParaRPr>
          </a:p>
        </p:txBody>
      </p:sp>
      <p:sp>
        <p:nvSpPr>
          <p:cNvPr id="26" name="object 4">
            <a:extLst>
              <a:ext uri="{FF2B5EF4-FFF2-40B4-BE49-F238E27FC236}">
                <a16:creationId xmlns:a16="http://schemas.microsoft.com/office/drawing/2014/main" id="{776CF302-F79C-4F4D-8536-D2784F7BBB62}"/>
              </a:ext>
            </a:extLst>
          </p:cNvPr>
          <p:cNvSpPr txBox="1"/>
          <p:nvPr/>
        </p:nvSpPr>
        <p:spPr>
          <a:xfrm>
            <a:off x="649743" y="1917700"/>
            <a:ext cx="4169758" cy="1120820"/>
          </a:xfrm>
          <a:prstGeom prst="rect">
            <a:avLst/>
          </a:prstGeom>
        </p:spPr>
        <p:txBody>
          <a:bodyPr vert="horz" wrap="square" lIns="0" tIns="12700" rIns="0" bIns="0" rtlCol="0">
            <a:spAutoFit/>
          </a:bodyPr>
          <a:lstStyle/>
          <a:p>
            <a:r>
              <a:rPr lang="vi-VN" altLang="ja-JP" sz="1200" kern="100" dirty="0">
                <a:effectLst/>
                <a:latin typeface="Times New Roman" panose="02020603050405020304" pitchFamily="18" charset="0"/>
                <a:ea typeface="游明朝" panose="02020400000000000000" pitchFamily="18" charset="-128"/>
                <a:cs typeface="Times New Roman" panose="02020603050405020304" pitchFamily="18" charset="0"/>
              </a:rPr>
              <a:t>Nếu virus covid-19 xâm nhập vào trong cơ thể người và đồng bọn của chúng tăng lên thì sẽ xảy ra sốt, uể oải, ho, khó thở, đau đầu, thay đổi vị giác, v.v. và sức khỏe cơ thể xấu đi.</a:t>
            </a:r>
            <a:endParaRPr lang="ja-JP" altLang="ja-JP" sz="1200" kern="100" dirty="0">
              <a:effectLst/>
              <a:latin typeface="Times New Roman" panose="02020603050405020304" pitchFamily="18" charset="0"/>
              <a:ea typeface="游明朝" panose="02020400000000000000" pitchFamily="18" charset="-128"/>
              <a:cs typeface="Times New Roman" panose="02020603050405020304" pitchFamily="18" charset="0"/>
            </a:endParaRPr>
          </a:p>
          <a:p>
            <a:r>
              <a:rPr lang="vi-VN" altLang="ja-JP" sz="1200" kern="100" dirty="0">
                <a:effectLst/>
                <a:latin typeface="Times New Roman" panose="02020603050405020304" pitchFamily="18" charset="0"/>
                <a:ea typeface="游明朝" panose="02020400000000000000" pitchFamily="18" charset="-128"/>
                <a:cs typeface="Times New Roman" panose="02020603050405020304" pitchFamily="18" charset="0"/>
              </a:rPr>
              <a:t>Nếu tiêm vắc-xin thì trong cơ thể sẽ có phản ứng chiến đấu với virus covid-19 nên dù virus có xâm nhập vào cơ thể đi nữa, sức khỏe cơ thể cũng khó xấu đi.</a:t>
            </a:r>
            <a:endParaRPr lang="ja-JP" altLang="ja-JP" sz="1200" kern="100" dirty="0">
              <a:effectLst/>
              <a:latin typeface="Times New Roman" panose="02020603050405020304" pitchFamily="18" charset="0"/>
              <a:ea typeface="游明朝" panose="02020400000000000000" pitchFamily="18" charset="-128"/>
              <a:cs typeface="Times New Roman" panose="02020603050405020304" pitchFamily="18" charset="0"/>
            </a:endParaRPr>
          </a:p>
        </p:txBody>
      </p:sp>
      <p:sp>
        <p:nvSpPr>
          <p:cNvPr id="27" name="object 4">
            <a:extLst>
              <a:ext uri="{FF2B5EF4-FFF2-40B4-BE49-F238E27FC236}">
                <a16:creationId xmlns:a16="http://schemas.microsoft.com/office/drawing/2014/main" id="{461AAA58-6D19-B141-A3D3-1F52B310BEB1}"/>
              </a:ext>
            </a:extLst>
          </p:cNvPr>
          <p:cNvSpPr txBox="1"/>
          <p:nvPr/>
        </p:nvSpPr>
        <p:spPr>
          <a:xfrm>
            <a:off x="728096" y="3239607"/>
            <a:ext cx="6100307" cy="228268"/>
          </a:xfrm>
          <a:prstGeom prst="rect">
            <a:avLst/>
          </a:prstGeom>
        </p:spPr>
        <p:txBody>
          <a:bodyPr vert="horz" wrap="square" lIns="0" tIns="12700" rIns="0" bIns="0" rtlCol="0">
            <a:spAutoFit/>
          </a:bodyPr>
          <a:lstStyle/>
          <a:p>
            <a:pPr marL="7938" rtl="0">
              <a:lnSpc>
                <a:spcPct val="100000"/>
              </a:lnSpc>
            </a:pPr>
            <a:r>
              <a:rPr lang="vi" sz="1400" b="1" kern="0" dirty="0">
                <a:solidFill>
                  <a:schemeClr val="bg1"/>
                </a:solidFill>
                <a:latin typeface="Times New Roman" panose="02020603050405020304" pitchFamily="18" charset="0"/>
                <a:ea typeface="游明朝" panose="02020400000000000000" pitchFamily="18" charset="-128"/>
                <a:cs typeface="Times New Roman" panose="02020603050405020304" pitchFamily="18" charset="0"/>
              </a:rPr>
              <a:t>Khi tiêm vắc-xin ngừa covid-19, nên chú ý điều gì?</a:t>
            </a:r>
          </a:p>
        </p:txBody>
      </p:sp>
      <p:sp>
        <p:nvSpPr>
          <p:cNvPr id="28" name="object 7">
            <a:extLst>
              <a:ext uri="{FF2B5EF4-FFF2-40B4-BE49-F238E27FC236}">
                <a16:creationId xmlns:a16="http://schemas.microsoft.com/office/drawing/2014/main" id="{C0DC2FE9-0ACC-8D42-9859-688DD0B1387A}"/>
              </a:ext>
            </a:extLst>
          </p:cNvPr>
          <p:cNvSpPr txBox="1"/>
          <p:nvPr/>
        </p:nvSpPr>
        <p:spPr>
          <a:xfrm>
            <a:off x="4362346" y="5529387"/>
            <a:ext cx="2354580" cy="807913"/>
          </a:xfrm>
          <a:prstGeom prst="rect">
            <a:avLst/>
          </a:prstGeom>
        </p:spPr>
        <p:txBody>
          <a:bodyPr vert="horz" wrap="square" lIns="0" tIns="0" rIns="0" bIns="0" rtlCol="0">
            <a:spAutoFit/>
          </a:bodyPr>
          <a:lstStyle/>
          <a:p>
            <a:pPr marL="43180" rtl="0">
              <a:lnSpc>
                <a:spcPct val="100000"/>
              </a:lnSpc>
              <a:spcBef>
                <a:spcPts val="830"/>
              </a:spcBef>
              <a:tabLst>
                <a:tab pos="609600" algn="l"/>
              </a:tabLst>
            </a:pPr>
            <a:r>
              <a:rPr lang="vi" sz="1000" kern="0" dirty="0">
                <a:solidFill>
                  <a:srgbClr val="221815"/>
                </a:solidFill>
                <a:latin typeface="Times New Roman" panose="02020603050405020304" pitchFamily="18" charset="0"/>
                <a:ea typeface="游明朝" panose="02020400000000000000" pitchFamily="18" charset="-128"/>
                <a:cs typeface="Times New Roman" panose="02020603050405020304" pitchFamily="18" charset="0"/>
              </a:rPr>
              <a:t>◯Sốt	◯Khó chịu</a:t>
            </a:r>
            <a:endParaRPr sz="1000" kern="0" dirty="0">
              <a:latin typeface="Times New Roman" panose="02020603050405020304" pitchFamily="18" charset="0"/>
              <a:ea typeface="游明朝" panose="02020400000000000000" pitchFamily="18" charset="-128"/>
              <a:cs typeface="Times New Roman" panose="02020603050405020304" pitchFamily="18" charset="0"/>
            </a:endParaRPr>
          </a:p>
          <a:p>
            <a:pPr marL="43180" rtl="0">
              <a:lnSpc>
                <a:spcPct val="100000"/>
              </a:lnSpc>
              <a:spcBef>
                <a:spcPts val="500"/>
              </a:spcBef>
            </a:pPr>
            <a:r>
              <a:rPr lang="vi" sz="1000" kern="0" dirty="0">
                <a:solidFill>
                  <a:srgbClr val="221815"/>
                </a:solidFill>
                <a:latin typeface="Times New Roman" panose="02020603050405020304" pitchFamily="18" charset="0"/>
                <a:ea typeface="游明朝" panose="02020400000000000000" pitchFamily="18" charset="-128"/>
                <a:cs typeface="Times New Roman" panose="02020603050405020304" pitchFamily="18" charset="0"/>
              </a:rPr>
              <a:t>◯Uể oải  ◯Đau bụng</a:t>
            </a:r>
            <a:endParaRPr sz="1000" kern="0" dirty="0">
              <a:latin typeface="Times New Roman" panose="02020603050405020304" pitchFamily="18" charset="0"/>
              <a:ea typeface="游明朝" panose="02020400000000000000" pitchFamily="18" charset="-128"/>
              <a:cs typeface="Times New Roman" panose="02020603050405020304" pitchFamily="18" charset="0"/>
            </a:endParaRPr>
          </a:p>
          <a:p>
            <a:pPr marL="43180" rtl="0">
              <a:lnSpc>
                <a:spcPct val="100000"/>
              </a:lnSpc>
              <a:spcBef>
                <a:spcPts val="500"/>
              </a:spcBef>
            </a:pPr>
            <a:r>
              <a:rPr lang="vi" sz="1000" kern="0" dirty="0">
                <a:solidFill>
                  <a:srgbClr val="221815"/>
                </a:solidFill>
                <a:latin typeface="Times New Roman" panose="02020603050405020304" pitchFamily="18" charset="0"/>
                <a:ea typeface="游明朝" panose="02020400000000000000" pitchFamily="18" charset="-128"/>
                <a:cs typeface="Times New Roman" panose="02020603050405020304" pitchFamily="18" charset="0"/>
              </a:rPr>
              <a:t>◯Đau đầu</a:t>
            </a:r>
            <a:endParaRPr sz="1000" kern="0" dirty="0">
              <a:latin typeface="Times New Roman" panose="02020603050405020304" pitchFamily="18" charset="0"/>
              <a:ea typeface="游明朝" panose="02020400000000000000" pitchFamily="18" charset="-128"/>
              <a:cs typeface="Times New Roman" panose="02020603050405020304" pitchFamily="18" charset="0"/>
            </a:endParaRPr>
          </a:p>
          <a:p>
            <a:pPr marL="43180" rtl="0">
              <a:lnSpc>
                <a:spcPct val="100000"/>
              </a:lnSpc>
              <a:spcBef>
                <a:spcPts val="500"/>
              </a:spcBef>
            </a:pPr>
            <a:r>
              <a:rPr lang="vi" sz="1000" kern="0" dirty="0">
                <a:solidFill>
                  <a:srgbClr val="221815"/>
                </a:solidFill>
                <a:latin typeface="Times New Roman" panose="02020603050405020304" pitchFamily="18" charset="0"/>
                <a:ea typeface="游明朝" panose="02020400000000000000" pitchFamily="18" charset="-128"/>
                <a:cs typeface="Times New Roman" panose="02020603050405020304" pitchFamily="18" charset="0"/>
              </a:rPr>
              <a:t>◯Ớn lạnh</a:t>
            </a:r>
            <a:endParaRPr sz="1000" kern="0" dirty="0">
              <a:latin typeface="Times New Roman" panose="02020603050405020304" pitchFamily="18" charset="0"/>
              <a:ea typeface="游明朝" panose="02020400000000000000" pitchFamily="18" charset="-128"/>
              <a:cs typeface="Times New Roman" panose="02020603050405020304" pitchFamily="18" charset="0"/>
            </a:endParaRPr>
          </a:p>
        </p:txBody>
      </p:sp>
      <p:sp>
        <p:nvSpPr>
          <p:cNvPr id="29" name="object 13">
            <a:extLst>
              <a:ext uri="{FF2B5EF4-FFF2-40B4-BE49-F238E27FC236}">
                <a16:creationId xmlns:a16="http://schemas.microsoft.com/office/drawing/2014/main" id="{549AAE56-F5CC-A647-899B-7EDDC0C95A48}"/>
              </a:ext>
            </a:extLst>
          </p:cNvPr>
          <p:cNvSpPr txBox="1"/>
          <p:nvPr/>
        </p:nvSpPr>
        <p:spPr>
          <a:xfrm>
            <a:off x="592864" y="7586145"/>
            <a:ext cx="1084580" cy="359073"/>
          </a:xfrm>
          <a:prstGeom prst="rect">
            <a:avLst/>
          </a:prstGeom>
        </p:spPr>
        <p:txBody>
          <a:bodyPr vert="horz" wrap="square" lIns="0" tIns="0" rIns="0" bIns="0" rtlCol="0">
            <a:spAutoFit/>
          </a:bodyPr>
          <a:lstStyle/>
          <a:p>
            <a:pPr marL="22225" rtl="0">
              <a:lnSpc>
                <a:spcPct val="100000"/>
              </a:lnSpc>
              <a:spcBef>
                <a:spcPts val="570"/>
              </a:spcBef>
            </a:pPr>
            <a:r>
              <a:rPr lang="vi" sz="1000" kern="0" dirty="0">
                <a:solidFill>
                  <a:srgbClr val="221815"/>
                </a:solidFill>
                <a:latin typeface="Times New Roman" panose="02020603050405020304" pitchFamily="18" charset="0"/>
                <a:ea typeface="游明朝" panose="02020400000000000000" pitchFamily="18" charset="-128"/>
                <a:cs typeface="Times New Roman" panose="02020603050405020304" pitchFamily="18" charset="0"/>
              </a:rPr>
              <a:t>◯Ngứa người</a:t>
            </a:r>
            <a:endParaRPr lang="ja-JP" altLang="en-US" sz="1000" kern="0" dirty="0">
              <a:latin typeface="Times New Roman" panose="02020603050405020304" pitchFamily="18" charset="0"/>
              <a:ea typeface="游明朝" panose="02020400000000000000" pitchFamily="18" charset="-128"/>
              <a:cs typeface="Times New Roman" panose="02020603050405020304" pitchFamily="18" charset="0"/>
            </a:endParaRPr>
          </a:p>
          <a:p>
            <a:pPr marL="22225" rtl="0">
              <a:lnSpc>
                <a:spcPct val="100000"/>
              </a:lnSpc>
              <a:spcBef>
                <a:spcPts val="355"/>
              </a:spcBef>
            </a:pPr>
            <a:r>
              <a:rPr lang="vi" sz="1000" kern="0" dirty="0">
                <a:solidFill>
                  <a:srgbClr val="221815"/>
                </a:solidFill>
                <a:latin typeface="Times New Roman" panose="02020603050405020304" pitchFamily="18" charset="0"/>
                <a:ea typeface="游明朝" panose="02020400000000000000" pitchFamily="18" charset="-128"/>
                <a:cs typeface="Times New Roman" panose="02020603050405020304" pitchFamily="18" charset="0"/>
              </a:rPr>
              <a:t>◯Ho</a:t>
            </a:r>
            <a:endParaRPr sz="1000" kern="0" dirty="0">
              <a:latin typeface="Times New Roman" panose="02020603050405020304" pitchFamily="18" charset="0"/>
              <a:ea typeface="游明朝" panose="02020400000000000000" pitchFamily="18" charset="-128"/>
              <a:cs typeface="Times New Roman" panose="02020603050405020304" pitchFamily="18" charset="0"/>
            </a:endParaRPr>
          </a:p>
        </p:txBody>
      </p:sp>
      <p:sp>
        <p:nvSpPr>
          <p:cNvPr id="30" name="object 19">
            <a:extLst>
              <a:ext uri="{FF2B5EF4-FFF2-40B4-BE49-F238E27FC236}">
                <a16:creationId xmlns:a16="http://schemas.microsoft.com/office/drawing/2014/main" id="{587EB643-9A00-D34E-98D9-08552434D657}"/>
              </a:ext>
            </a:extLst>
          </p:cNvPr>
          <p:cNvSpPr txBox="1"/>
          <p:nvPr/>
        </p:nvSpPr>
        <p:spPr>
          <a:xfrm>
            <a:off x="592864" y="9311820"/>
            <a:ext cx="4342766" cy="688778"/>
          </a:xfrm>
          <a:prstGeom prst="rect">
            <a:avLst/>
          </a:prstGeom>
        </p:spPr>
        <p:txBody>
          <a:bodyPr vert="horz" wrap="square" lIns="0" tIns="0" rIns="0" bIns="0" rtlCol="0">
            <a:spAutoFit/>
          </a:bodyPr>
          <a:lstStyle/>
          <a:p>
            <a:pPr marL="12700" marR="244475" rtl="0">
              <a:lnSpc>
                <a:spcPct val="139600"/>
              </a:lnSpc>
              <a:spcBef>
                <a:spcPts val="655"/>
              </a:spcBef>
            </a:pPr>
            <a:r>
              <a:rPr lang="vi" sz="1100" kern="0" dirty="0">
                <a:solidFill>
                  <a:srgbClr val="221815"/>
                </a:solidFill>
                <a:latin typeface="Times New Roman" panose="02020603050405020304" pitchFamily="18" charset="0"/>
                <a:ea typeface="游明朝" panose="02020400000000000000" pitchFamily="18" charset="-128"/>
                <a:cs typeface="Times New Roman" panose="02020603050405020304" pitchFamily="18" charset="0"/>
              </a:rPr>
              <a:t>Có nhiều người khác nhau, người tiêm vắc-xin sớm và người có lý do không thể tiêm vắc-xin. Tuyệt đối không được kỳ thị người xung quanh vì lý do họ tiêm hay chưa tiêm vắc-xin.</a:t>
            </a:r>
            <a:endParaRPr lang="ja-JP" altLang="en-US" sz="1100" kern="0" dirty="0">
              <a:latin typeface="Times New Roman" panose="02020603050405020304" pitchFamily="18" charset="0"/>
              <a:ea typeface="游明朝" panose="02020400000000000000" pitchFamily="18" charset="-128"/>
              <a:cs typeface="Times New Roman" panose="02020603050405020304" pitchFamily="18" charset="0"/>
            </a:endParaRPr>
          </a:p>
        </p:txBody>
      </p:sp>
      <p:pic>
        <p:nvPicPr>
          <p:cNvPr id="32" name="図 31">
            <a:extLst>
              <a:ext uri="{FF2B5EF4-FFF2-40B4-BE49-F238E27FC236}">
                <a16:creationId xmlns:a16="http://schemas.microsoft.com/office/drawing/2014/main" id="{FAF2A724-B2EC-684C-A24E-E0423A97A9F2}"/>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61543" y="771479"/>
            <a:ext cx="850900" cy="609600"/>
          </a:xfrm>
          <a:prstGeom prst="rect">
            <a:avLst/>
          </a:prstGeom>
        </p:spPr>
      </p:pic>
      <p:pic>
        <p:nvPicPr>
          <p:cNvPr id="34" name="図 33">
            <a:extLst>
              <a:ext uri="{FF2B5EF4-FFF2-40B4-BE49-F238E27FC236}">
                <a16:creationId xmlns:a16="http://schemas.microsoft.com/office/drawing/2014/main" id="{B6A19E3B-600E-4246-A3AD-721D416897B7}"/>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067720" y="795538"/>
            <a:ext cx="495300" cy="596900"/>
          </a:xfrm>
          <a:prstGeom prst="rect">
            <a:avLst/>
          </a:prstGeom>
        </p:spPr>
      </p:pic>
      <p:pic>
        <p:nvPicPr>
          <p:cNvPr id="36" name="図 35">
            <a:extLst>
              <a:ext uri="{FF2B5EF4-FFF2-40B4-BE49-F238E27FC236}">
                <a16:creationId xmlns:a16="http://schemas.microsoft.com/office/drawing/2014/main" id="{6FF0CFA8-CFE3-1341-ABEC-2AE531FFA994}"/>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971730" y="1450779"/>
            <a:ext cx="1905000" cy="1625600"/>
          </a:xfrm>
          <a:prstGeom prst="rect">
            <a:avLst/>
          </a:prstGeom>
        </p:spPr>
      </p:pic>
      <p:pic>
        <p:nvPicPr>
          <p:cNvPr id="38" name="図 37">
            <a:extLst>
              <a:ext uri="{FF2B5EF4-FFF2-40B4-BE49-F238E27FC236}">
                <a16:creationId xmlns:a16="http://schemas.microsoft.com/office/drawing/2014/main" id="{03BCFE6B-1D2C-6A49-9258-89EADDC0A0F2}"/>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608482" y="3626637"/>
            <a:ext cx="1155700" cy="838200"/>
          </a:xfrm>
          <a:prstGeom prst="rect">
            <a:avLst/>
          </a:prstGeom>
        </p:spPr>
      </p:pic>
      <p:pic>
        <p:nvPicPr>
          <p:cNvPr id="40" name="図 39">
            <a:extLst>
              <a:ext uri="{FF2B5EF4-FFF2-40B4-BE49-F238E27FC236}">
                <a16:creationId xmlns:a16="http://schemas.microsoft.com/office/drawing/2014/main" id="{2EA2E195-87BE-074C-A385-AA24A25AFD72}"/>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4171801" y="4128287"/>
            <a:ext cx="647700" cy="673100"/>
          </a:xfrm>
          <a:prstGeom prst="rect">
            <a:avLst/>
          </a:prstGeom>
        </p:spPr>
      </p:pic>
      <p:pic>
        <p:nvPicPr>
          <p:cNvPr id="42" name="図 41">
            <a:extLst>
              <a:ext uri="{FF2B5EF4-FFF2-40B4-BE49-F238E27FC236}">
                <a16:creationId xmlns:a16="http://schemas.microsoft.com/office/drawing/2014/main" id="{04BF257E-ACE0-B641-8FDC-902B72BACDA7}"/>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3721816" y="4883735"/>
            <a:ext cx="406400" cy="698500"/>
          </a:xfrm>
          <a:prstGeom prst="rect">
            <a:avLst/>
          </a:prstGeom>
        </p:spPr>
      </p:pic>
      <p:pic>
        <p:nvPicPr>
          <p:cNvPr id="44" name="図 43">
            <a:extLst>
              <a:ext uri="{FF2B5EF4-FFF2-40B4-BE49-F238E27FC236}">
                <a16:creationId xmlns:a16="http://schemas.microsoft.com/office/drawing/2014/main" id="{5252AEF6-39C6-E843-989A-26322D4AE7F6}"/>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3650433" y="5687623"/>
            <a:ext cx="635000" cy="673100"/>
          </a:xfrm>
          <a:prstGeom prst="rect">
            <a:avLst/>
          </a:prstGeom>
        </p:spPr>
      </p:pic>
      <p:pic>
        <p:nvPicPr>
          <p:cNvPr id="46" name="図 45">
            <a:extLst>
              <a:ext uri="{FF2B5EF4-FFF2-40B4-BE49-F238E27FC236}">
                <a16:creationId xmlns:a16="http://schemas.microsoft.com/office/drawing/2014/main" id="{C1D1F1AD-4CE2-5B4E-80B0-2CC9D5F2BA7F}"/>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5673136" y="5538976"/>
            <a:ext cx="1117600" cy="901700"/>
          </a:xfrm>
          <a:prstGeom prst="rect">
            <a:avLst/>
          </a:prstGeom>
        </p:spPr>
      </p:pic>
      <p:pic>
        <p:nvPicPr>
          <p:cNvPr id="48" name="図 47">
            <a:extLst>
              <a:ext uri="{FF2B5EF4-FFF2-40B4-BE49-F238E27FC236}">
                <a16:creationId xmlns:a16="http://schemas.microsoft.com/office/drawing/2014/main" id="{7C549DA8-E55B-5A47-842D-4A57D8D03E5E}"/>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814604" y="7180177"/>
            <a:ext cx="635000" cy="660400"/>
          </a:xfrm>
          <a:prstGeom prst="rect">
            <a:avLst/>
          </a:prstGeom>
        </p:spPr>
      </p:pic>
      <p:pic>
        <p:nvPicPr>
          <p:cNvPr id="50" name="図 49">
            <a:extLst>
              <a:ext uri="{FF2B5EF4-FFF2-40B4-BE49-F238E27FC236}">
                <a16:creationId xmlns:a16="http://schemas.microsoft.com/office/drawing/2014/main" id="{06F11C7B-FE0E-C54F-A618-23645C1E569D}"/>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6047140" y="7235164"/>
            <a:ext cx="914400" cy="647700"/>
          </a:xfrm>
          <a:prstGeom prst="rect">
            <a:avLst/>
          </a:prstGeom>
        </p:spPr>
      </p:pic>
      <p:pic>
        <p:nvPicPr>
          <p:cNvPr id="52" name="図 51">
            <a:extLst>
              <a:ext uri="{FF2B5EF4-FFF2-40B4-BE49-F238E27FC236}">
                <a16:creationId xmlns:a16="http://schemas.microsoft.com/office/drawing/2014/main" id="{4A1A02CA-69C5-6447-83FA-287FA7681EFC}"/>
              </a:ext>
            </a:extLst>
          </p:cNvPr>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2043556" y="8676940"/>
            <a:ext cx="406400" cy="495300"/>
          </a:xfrm>
          <a:prstGeom prst="rect">
            <a:avLst/>
          </a:prstGeom>
        </p:spPr>
      </p:pic>
      <p:pic>
        <p:nvPicPr>
          <p:cNvPr id="54" name="図 53">
            <a:extLst>
              <a:ext uri="{FF2B5EF4-FFF2-40B4-BE49-F238E27FC236}">
                <a16:creationId xmlns:a16="http://schemas.microsoft.com/office/drawing/2014/main" id="{1D83A851-3EFD-6240-9C7C-09AF4E64064A}"/>
              </a:ext>
            </a:extLst>
          </p:cNvPr>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4975982" y="9059479"/>
            <a:ext cx="2082800" cy="1066800"/>
          </a:xfrm>
          <a:prstGeom prst="rect">
            <a:avLst/>
          </a:prstGeom>
        </p:spPr>
      </p:pic>
      <p:sp>
        <p:nvSpPr>
          <p:cNvPr id="89" name="object 36">
            <a:extLst>
              <a:ext uri="{FF2B5EF4-FFF2-40B4-BE49-F238E27FC236}">
                <a16:creationId xmlns:a16="http://schemas.microsoft.com/office/drawing/2014/main" id="{6D52B509-9042-474E-A3A3-5C4C53502012}"/>
              </a:ext>
            </a:extLst>
          </p:cNvPr>
          <p:cNvSpPr txBox="1"/>
          <p:nvPr/>
        </p:nvSpPr>
        <p:spPr>
          <a:xfrm>
            <a:off x="4506347" y="3812898"/>
            <a:ext cx="130175" cy="74379"/>
          </a:xfrm>
          <a:prstGeom prst="rect">
            <a:avLst/>
          </a:prstGeom>
        </p:spPr>
        <p:txBody>
          <a:bodyPr vert="horz" wrap="square" lIns="0" tIns="12700" rIns="0" bIns="0" rtlCol="0">
            <a:spAutoFit/>
          </a:bodyPr>
          <a:lstStyle/>
          <a:p>
            <a:pPr marL="12700" rtl="0">
              <a:lnSpc>
                <a:spcPct val="100000"/>
              </a:lnSpc>
              <a:spcBef>
                <a:spcPts val="100"/>
              </a:spcBef>
            </a:pPr>
            <a:r>
              <a:rPr lang="vi" sz="400" kern="0">
                <a:solidFill>
                  <a:srgbClr val="221815"/>
                </a:solidFill>
                <a:latin typeface="Times New Roman" panose="02020603050405020304" pitchFamily="18" charset="0"/>
                <a:ea typeface="游明朝" panose="02020400000000000000" pitchFamily="18" charset="-128"/>
                <a:cs typeface="Times New Roman" panose="02020603050405020304" pitchFamily="18" charset="0"/>
              </a:rPr>
              <a:t> </a:t>
            </a:r>
            <a:endParaRPr sz="400" kern="0">
              <a:latin typeface="Times New Roman" panose="02020603050405020304" pitchFamily="18" charset="0"/>
              <a:ea typeface="游明朝" panose="02020400000000000000" pitchFamily="18" charset="-128"/>
              <a:cs typeface="Times New Roman" panose="02020603050405020304" pitchFamily="18" charset="0"/>
            </a:endParaRPr>
          </a:p>
        </p:txBody>
      </p:sp>
      <p:sp>
        <p:nvSpPr>
          <p:cNvPr id="90" name="object 37">
            <a:extLst>
              <a:ext uri="{FF2B5EF4-FFF2-40B4-BE49-F238E27FC236}">
                <a16:creationId xmlns:a16="http://schemas.microsoft.com/office/drawing/2014/main" id="{5B3E3726-0BF8-7647-BFAE-067A13FA114F}"/>
              </a:ext>
            </a:extLst>
          </p:cNvPr>
          <p:cNvSpPr txBox="1"/>
          <p:nvPr/>
        </p:nvSpPr>
        <p:spPr>
          <a:xfrm>
            <a:off x="4761058" y="3812898"/>
            <a:ext cx="130175" cy="74379"/>
          </a:xfrm>
          <a:prstGeom prst="rect">
            <a:avLst/>
          </a:prstGeom>
        </p:spPr>
        <p:txBody>
          <a:bodyPr vert="horz" wrap="square" lIns="0" tIns="12700" rIns="0" bIns="0" rtlCol="0">
            <a:spAutoFit/>
          </a:bodyPr>
          <a:lstStyle/>
          <a:p>
            <a:pPr marL="12700" rtl="0">
              <a:lnSpc>
                <a:spcPct val="100000"/>
              </a:lnSpc>
              <a:spcBef>
                <a:spcPts val="100"/>
              </a:spcBef>
            </a:pPr>
            <a:r>
              <a:rPr lang="vi" sz="400" kern="0">
                <a:solidFill>
                  <a:srgbClr val="221815"/>
                </a:solidFill>
                <a:latin typeface="Times New Roman" panose="02020603050405020304" pitchFamily="18" charset="0"/>
                <a:ea typeface="游明朝" panose="02020400000000000000" pitchFamily="18" charset="-128"/>
                <a:cs typeface="Times New Roman" panose="02020603050405020304" pitchFamily="18" charset="0"/>
              </a:rPr>
              <a:t> </a:t>
            </a:r>
            <a:endParaRPr sz="400" kern="0">
              <a:latin typeface="Times New Roman" panose="02020603050405020304" pitchFamily="18" charset="0"/>
              <a:ea typeface="游明朝" panose="02020400000000000000" pitchFamily="18" charset="-128"/>
              <a:cs typeface="Times New Roman" panose="02020603050405020304" pitchFamily="18" charset="0"/>
            </a:endParaRPr>
          </a:p>
        </p:txBody>
      </p:sp>
      <p:sp>
        <p:nvSpPr>
          <p:cNvPr id="3" name="テキスト ボックス 2">
            <a:extLst>
              <a:ext uri="{FF2B5EF4-FFF2-40B4-BE49-F238E27FC236}">
                <a16:creationId xmlns:a16="http://schemas.microsoft.com/office/drawing/2014/main" id="{AD2479FD-C74B-45C1-B99E-5247CEEFA5F6}"/>
              </a:ext>
            </a:extLst>
          </p:cNvPr>
          <p:cNvSpPr txBox="1"/>
          <p:nvPr/>
        </p:nvSpPr>
        <p:spPr>
          <a:xfrm>
            <a:off x="578485" y="8152069"/>
            <a:ext cx="6323965" cy="369332"/>
          </a:xfrm>
          <a:prstGeom prst="rect">
            <a:avLst/>
          </a:prstGeom>
          <a:solidFill>
            <a:srgbClr val="EEC8AB"/>
          </a:solidFill>
        </p:spPr>
        <p:txBody>
          <a:bodyPr wrap="square" rtlCol="0">
            <a:spAutoFit/>
          </a:bodyPr>
          <a:lstStyle/>
          <a:p>
            <a:pPr algn="ctr" rtl="0"/>
            <a:r>
              <a:rPr lang="vi" kern="0" dirty="0">
                <a:solidFill>
                  <a:srgbClr val="DE6B37"/>
                </a:solidFill>
                <a:latin typeface="Times New Roman" panose="02020603050405020304" pitchFamily="18" charset="0"/>
                <a:ea typeface="游明朝" panose="02020400000000000000" pitchFamily="18" charset="-128"/>
                <a:cs typeface="Times New Roman" panose="02020603050405020304" pitchFamily="18" charset="0"/>
              </a:rPr>
              <a:t>Hãy tiêm vắc xin này 2 lần, mỗi lần cách nhau 3 tuần.</a:t>
            </a:r>
            <a:endParaRPr lang="th-TH" kern="0" dirty="0">
              <a:solidFill>
                <a:srgbClr val="DE6B37"/>
              </a:solidFill>
              <a:latin typeface="Times New Roman" panose="02020603050405020304" pitchFamily="18" charset="0"/>
              <a:ea typeface="游明朝" panose="02020400000000000000" pitchFamily="18" charset="-128"/>
            </a:endParaRPr>
          </a:p>
        </p:txBody>
      </p:sp>
      <p:sp>
        <p:nvSpPr>
          <p:cNvPr id="43" name="object 2">
            <a:extLst>
              <a:ext uri="{FF2B5EF4-FFF2-40B4-BE49-F238E27FC236}">
                <a16:creationId xmlns:a16="http://schemas.microsoft.com/office/drawing/2014/main" id="{9091C248-2FE6-F74A-9C16-1E9241EEFC1F}"/>
              </a:ext>
            </a:extLst>
          </p:cNvPr>
          <p:cNvSpPr txBox="1"/>
          <p:nvPr/>
        </p:nvSpPr>
        <p:spPr>
          <a:xfrm>
            <a:off x="6205131" y="469900"/>
            <a:ext cx="1024372" cy="174003"/>
          </a:xfrm>
          <a:prstGeom prst="rect">
            <a:avLst/>
          </a:prstGeom>
          <a:ln w="4445">
            <a:noFill/>
          </a:ln>
        </p:spPr>
        <p:txBody>
          <a:bodyPr vert="horz" wrap="square" lIns="0" tIns="28800" rIns="0" bIns="21600" rtlCol="0">
            <a:spAutoFit/>
          </a:bodyPr>
          <a:lstStyle/>
          <a:p>
            <a:pPr marL="110489" algn="r" rtl="0">
              <a:lnSpc>
                <a:spcPct val="100000"/>
              </a:lnSpc>
              <a:spcBef>
                <a:spcPts val="220"/>
              </a:spcBef>
            </a:pPr>
            <a:r>
              <a:rPr lang="ja-JP" altLang="en-US" sz="800" kern="0">
                <a:solidFill>
                  <a:schemeClr val="accent6">
                    <a:lumMod val="40000"/>
                    <a:lumOff val="60000"/>
                  </a:schemeClr>
                </a:solidFill>
                <a:latin typeface="メイリオ" panose="020B0604030504040204" pitchFamily="50" charset="-128"/>
                <a:ea typeface="メイリオ" panose="020B0604030504040204" pitchFamily="50" charset="-128"/>
                <a:cs typeface="Arial" panose="020B0604020202020204" pitchFamily="34" charset="0"/>
              </a:rPr>
              <a:t>ベトナム</a:t>
            </a:r>
            <a:r>
              <a:rPr lang="ja-JP" altLang="en-US" sz="800" kern="0" smtClean="0">
                <a:solidFill>
                  <a:schemeClr val="accent6">
                    <a:lumMod val="40000"/>
                    <a:lumOff val="60000"/>
                  </a:schemeClr>
                </a:solidFill>
                <a:latin typeface="メイリオ" panose="020B0604030504040204" pitchFamily="50" charset="-128"/>
                <a:ea typeface="メイリオ" panose="020B0604030504040204" pitchFamily="50" charset="-128"/>
                <a:cs typeface="Arial" panose="020B0604020202020204" pitchFamily="34" charset="0"/>
              </a:rPr>
              <a:t>語</a:t>
            </a:r>
            <a:endParaRPr lang="en" sz="800" kern="0" dirty="0">
              <a:solidFill>
                <a:schemeClr val="accent6">
                  <a:lumMod val="40000"/>
                  <a:lumOff val="60000"/>
                </a:schemeClr>
              </a:solidFill>
              <a:latin typeface="メイリオ" panose="020B0604030504040204" pitchFamily="50" charset="-128"/>
              <a:ea typeface="メイリオ" panose="020B0604030504040204" pitchFamily="50" charset="-128"/>
              <a:cs typeface="Arial" panose="020B060402020202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221815"/>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516</TotalTime>
  <Words>440</Words>
  <PresentationFormat>ユーザー設定</PresentationFormat>
  <Paragraphs>36</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Cordia New</vt:lpstr>
      <vt:lpstr>メイリオ</vt:lpstr>
      <vt:lpstr>游ゴシック</vt:lpstr>
      <vt:lpstr>游明朝</vt:lpstr>
      <vt:lpstr>Arial</vt:lpstr>
      <vt:lpstr>Calibri</vt:lpstr>
      <vt:lpstr>Times New Roman</vt:lpstr>
      <vt:lpstr>Office Theme</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dcterms:created xsi:type="dcterms:W3CDTF">2022-02-13T08:34:01Z</dcterms:created>
  <dcterms:modified xsi:type="dcterms:W3CDTF">2022-04-07T02:35:02Z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2022-02-13T00:00:00Z</vt:filetime>
  </property>
  <property fmtid="{D5CDD505-2E9C-101B-9397-08002B2CF9AE}" pid="3" name="Creator">
    <vt:lpwstr>Adobe Illustrator 25.2 (Macintosh)</vt:lpwstr>
  </property>
  <property fmtid="{D5CDD505-2E9C-101B-9397-08002B2CF9AE}" pid="4" name="LastSaved">
    <vt:filetime>2022-02-13T00:00:00Z</vt:filetime>
  </property>
</Properties>
</file>