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my-MM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9AB9"/>
    <a:srgbClr val="F591D7"/>
    <a:srgbClr val="F591D2"/>
    <a:srgbClr val="F091D2"/>
    <a:srgbClr val="FA91D2"/>
    <a:srgbClr val="FF91D2"/>
    <a:srgbClr val="FF8CCC"/>
    <a:srgbClr val="FFA0CC"/>
    <a:srgbClr val="FF99CC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CC66C3-772C-4DC1-8767-5828FE7388E4}" v="1" dt="2022-03-10T07:35:08.73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18" d="100"/>
          <a:sy n="118" d="100"/>
        </p:scale>
        <p:origin x="45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5BCC66C3-772C-4DC1-8767-5828FE7388E4}"/>
    <pc:docChg chg="undo custSel modSld">
      <pc:chgData name="唐 麗麗" userId="f55fa60da7708689" providerId="LiveId" clId="{5BCC66C3-772C-4DC1-8767-5828FE7388E4}" dt="2022-03-10T07:37:16.925" v="32" actId="120"/>
      <pc:docMkLst>
        <pc:docMk/>
      </pc:docMkLst>
      <pc:sldChg chg="addSp delSp modSp mod">
        <pc:chgData name="唐 麗麗" userId="f55fa60da7708689" providerId="LiveId" clId="{5BCC66C3-772C-4DC1-8767-5828FE7388E4}" dt="2022-03-10T07:37:16.925" v="32" actId="120"/>
        <pc:sldMkLst>
          <pc:docMk/>
          <pc:sldMk cId="0" sldId="264"/>
        </pc:sldMkLst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25.206" v="19" actId="404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07.096" v="14" actId="404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10.325" v="15" actId="404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21.209" v="18" actId="404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44.201" v="22" actId="107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49.334" v="24" actId="1076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37.871" v="20" actId="404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6:40.946" v="21" actId="14100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7:05.826" v="29" actId="1076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5BCC66C3-772C-4DC1-8767-5828FE7388E4}" dt="2022-03-10T07:35:22.521" v="9" actId="1076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5BCC66C3-772C-4DC1-8767-5828FE7388E4}" dt="2022-03-10T07:36:13.958" v="17" actId="404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5BCC66C3-772C-4DC1-8767-5828FE7388E4}" dt="2022-03-10T07:35:10.251" v="4" actId="404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5BCC66C3-772C-4DC1-8767-5828FE7388E4}" dt="2022-03-10T07:37:16.925" v="32" actId="120"/>
          <ac:spMkLst>
            <pc:docMk/>
            <pc:sldMk cId="0" sldId="264"/>
            <ac:spMk id="30" creationId="{587EB643-9A00-D34E-98D9-08552434D657}"/>
          </ac:spMkLst>
        </pc:spChg>
        <pc:spChg chg="add del mod">
          <ac:chgData name="唐 麗麗" userId="f55fa60da7708689" providerId="LiveId" clId="{5BCC66C3-772C-4DC1-8767-5828FE7388E4}" dt="2022-03-10T07:35:15.694" v="6" actId="478"/>
          <ac:spMkLst>
            <pc:docMk/>
            <pc:sldMk cId="0" sldId="264"/>
            <ac:spMk id="43" creationId="{B4BDEA03-5A77-4818-919B-5AAFD04983CD}"/>
          </ac:spMkLst>
        </pc:spChg>
        <pc:spChg chg="del mod">
          <ac:chgData name="唐 麗麗" userId="f55fa60da7708689" providerId="LiveId" clId="{5BCC66C3-772C-4DC1-8767-5828FE7388E4}" dt="2022-03-10T07:35:43.308" v="12" actId="478"/>
          <ac:spMkLst>
            <pc:docMk/>
            <pc:sldMk cId="0" sldId="264"/>
            <ac:spMk id="89" creationId="{6D52B509-9042-474E-A3A3-5C4C53502012}"/>
          </ac:spMkLst>
        </pc:spChg>
        <pc:spChg chg="del mod">
          <ac:chgData name="唐 麗麗" userId="f55fa60da7708689" providerId="LiveId" clId="{5BCC66C3-772C-4DC1-8767-5828FE7388E4}" dt="2022-03-10T07:35:47.319" v="13" actId="478"/>
          <ac:spMkLst>
            <pc:docMk/>
            <pc:sldMk cId="0" sldId="264"/>
            <ac:spMk id="90" creationId="{5B3E3726-0BF8-7647-BFAE-067A13FA114F}"/>
          </ac:spMkLst>
        </pc:spChg>
        <pc:picChg chg="mod">
          <ac:chgData name="唐 麗麗" userId="f55fa60da7708689" providerId="LiveId" clId="{5BCC66C3-772C-4DC1-8767-5828FE7388E4}" dt="2022-03-10T07:37:06.581" v="30" actId="1076"/>
          <ac:picMkLst>
            <pc:docMk/>
            <pc:sldMk cId="0" sldId="264"/>
            <ac:picMk id="23" creationId="{2C548CBD-DE2D-F840-AEA9-5C0BECAB149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my-mm"/>
              <a:t>マスター テキストの書式設定</a:t>
            </a:r>
          </a:p>
          <a:p>
            <a:pPr lvl="1" rtl="0"/>
            <a:r>
              <a:rPr lang="my-mm"/>
              <a:t>第 2 レベル</a:t>
            </a:r>
          </a:p>
          <a:p>
            <a:pPr lvl="2" rtl="0"/>
            <a:r>
              <a:rPr lang="my-mm"/>
              <a:t>第 3 レベル</a:t>
            </a:r>
          </a:p>
          <a:p>
            <a:pPr lvl="3" rtl="0"/>
            <a:r>
              <a:rPr lang="my-mm"/>
              <a:t>第 4 レベル</a:t>
            </a:r>
          </a:p>
          <a:p>
            <a:pPr lvl="4" rtl="0"/>
            <a:r>
              <a:rPr lang="my-mm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" y="4608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700565" y="430768"/>
            <a:ext cx="413508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my-mm" sz="1400" b="1" kern="0" dirty="0">
                <a:solidFill>
                  <a:schemeClr val="bg1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အသက် ၅ နှစ်မှ ၁၁ နှစ်ရှိသော ကလေးငယ်များသို့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88360" y="1646438"/>
            <a:ext cx="3446614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my-mm" sz="1200" b="1" kern="0" dirty="0">
                <a:solidFill>
                  <a:schemeClr val="bg1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Covid-19 ကာကွယ်ဆေးကို ဘာကြောင့် ထိုးရမှာလဲ?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3525" y="4286242"/>
            <a:ext cx="2440940" cy="4206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ကာကွယ်ဆေးကို ပုခုံးနားကို ထိုးပါမယ်။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ပုခုံးလှန်ပြဖို့ လွယ်ကူတဲ့အဝတ်ဝတ်ပြီး ဆေးထိုးဖို့သွားကြရအောင်။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0565" y="4893827"/>
            <a:ext cx="1981835" cy="13167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>
              <a:lnSpc>
                <a:spcPct val="129900"/>
              </a:lnSpc>
              <a:spcBef>
                <a:spcPts val="100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◎ ကာကွယ်ဆေးထိုးပြီးနောက် ၁၅ မိနစ်ကျော် ထိုင်ပြီး အခြေအနေကို ကြည့်ကြရအောင်။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77470" rtl="0">
              <a:lnSpc>
                <a:spcPct val="100000"/>
              </a:lnSpc>
              <a:spcBef>
                <a:spcPts val="370"/>
              </a:spcBef>
            </a:pPr>
            <a:r>
              <a:rPr lang="my-mm" sz="7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(မိနစ် ၃၀ ထိုင်ပြီး အခြေအနေကို ကြည့်သည့်အခါလည်း ရှိသည်)</a:t>
            </a:r>
            <a:endParaRPr sz="7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27635" marR="48260" indent="-115570" algn="just" rtl="0">
              <a:lnSpc>
                <a:spcPct val="129900"/>
              </a:lnSpc>
              <a:spcBef>
                <a:spcPts val="695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◎ ထိုးတဲ့ရက်မှာ ရေချိုးခန်းဝင်ခြင်းစတဲ့ ပုံမှန်အမြဲလုပ်နေကျအတိုင်း သွားလာနေထိုင်တာက ကိစ္စမရှိပေမယ့်၊ ပြင်းထန်တဲ့အားကစားကိုတော့ မလုပ်ပါနဲ့။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93777"/>
            <a:ext cx="2354580" cy="480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>
              <a:lnSpc>
                <a:spcPct val="129900"/>
              </a:lnSpc>
              <a:spcBef>
                <a:spcPts val="100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◎ ကာကွယ်ဆေးထိုးပါက အောက်ပါ ရောဂါလက္ခဏာတွေ ပြတတ်ပေမယယ့်၊ ၂ ရက် မှ ၃ ရက်အတွင်း အလိုလို ပြန်ကောင်းသွားကြောင်း သိရှိထားပါတယ်။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676824"/>
            <a:ext cx="3895090" cy="297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37.5℃ အထက်ရှိတဲ့ အဖျားရှိနေခြင်း၊ နေထိုင်မကောင်းဖြစ်နေခြင်း စသည့်အချိန်များတွင်၊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ကာကွယ်ဆေး ထိုး၍မရတာကြောင့် ဖျားနေကြောင်းကို အိမ်ကလူကြီးကို ပြောပြကြရအောင်။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541" y="3743951"/>
            <a:ext cx="63690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y-mm" sz="1100" kern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မထိုးခင်</a:t>
            </a:r>
            <a:endParaRPr sz="1100" kern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574" y="4279900"/>
            <a:ext cx="636905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y-mm" sz="1100" kern="0" dirty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ထိုးသည့်အချိန်</a:t>
            </a:r>
            <a:endParaRPr sz="11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434837"/>
            <a:ext cx="646430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y-mm" sz="1100" kern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ဆေးထိုးပြီးနောက်</a:t>
            </a:r>
            <a:endParaRPr sz="1100" kern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5140" y="7235556"/>
            <a:ext cx="147524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my-mm" sz="1100" b="1" kern="0" dirty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● ထိုးပြီးနောက်ချက်ချင်း</a:t>
            </a:r>
            <a:endParaRPr sz="1100" b="1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10967"/>
            <a:ext cx="3216275" cy="310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ဖျားခြင်း ◯ ခေါင်းကိုက်ခြင်း ◯ ရင်ဘတ်နာခြင်း ◯ အသက်ရှူကြပ်ခြင်း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ပင်ပန်းခြင်း ◯ ချမ်းစိမ့်စိမ့်ဖြစ်ခြင်း ◯ ရင်တုန်သလိုဖြစ်ခြင်း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265318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my-mm" sz="1100" b="1" kern="0" dirty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● ထိုးသည့်ရက်နှင့် ၄ ရက်ခန့်အကြာကာလ</a:t>
            </a:r>
            <a:endParaRPr sz="1100" b="1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sz="1600" kern="0"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sz="1600" kern="0"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endParaRPr>
            </a:p>
          </p:txBody>
        </p:sp>
      </p:grp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673136" y="261997"/>
            <a:ext cx="1541144" cy="174003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my-mm" sz="800" kern="0">
                <a:solidFill>
                  <a:schemeClr val="bg1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(၂၀၂၂ ခုနှစ် ဖေဖော်ဝါရီလ ၁၀ ရက်)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128659" y="966545"/>
            <a:ext cx="5299179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my-mm" sz="1500" b="1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Covid-19 ကာကွယ်ဆေးထိုးနှံခြင်းနှင့်စပ်လျဉ်း၍ အသိပေးချက်</a:t>
            </a:r>
            <a:endParaRPr sz="1500" b="1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76044"/>
            <a:ext cx="5512435" cy="11346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my-mm" sz="9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လူ့ခန္ဓာကိုယ်ထဲကို Covid-19 ဗိုင်းရပ်စ် ဝင်သွားပြီး သူ့မိတ်ဆွေတွေ ပွားလာမယ်ဆိုရင်၊</a:t>
            </a:r>
            <a:endParaRPr sz="9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my-mm" sz="9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ဖျားခြင်း၊ ပင်ပန်းခြင်း၊ ချောင်းဆိုးခြင်း၊ အသက်ရှူကြပ်ခြင်း၊ ခေါင်းကိုက်ခြင်း၊ အရသာပျက်ခြင်းတွေဖြစ်ပြီး နေထိုင်မကောင်း ဖြစ်လာတတ်ပါတယ်။</a:t>
            </a:r>
            <a:endParaRPr sz="9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my-mm" sz="9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ကာကွယ်ဆေးထိုးလိုက်မယ်ဆိုရင် ခန္ဓာကိုယ်ထဲမှာ Covid-19 ဗိုင်းရပ်စ်နဲ့ တိုက်ခိုက်ဖို့ ပြင်ဆင်နိုင်မှာဖြစ်လို့၊ ဗိုင်းရပ်စ်က ခန္ဓာကိုယ်ထဲ ဝင်သွားရင်တောင်၊ နေထိုင်မကောင်းတာမျိုး ဖြစ်ဖို့ခက်သွားပါမယ်။</a:t>
            </a:r>
            <a:endParaRPr sz="9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95785"/>
            <a:ext cx="610030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my-mm" sz="1200" b="1" kern="0">
                <a:solidFill>
                  <a:schemeClr val="bg1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Covid-19 ကာကွယ်ဆေးထိုးတဲ့အခါ ဘာတွေကို သတိထားရင် ကောင်းမလဲ?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0288" y="5589036"/>
            <a:ext cx="2354580" cy="6848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ဖျားခြင်း         ◯ နေထိုင်ရခက်ခြင်း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ပင်ပန်းခြင်း      ◯ ဝမ်းပျက်ခြင်း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ခေါင်းကိုက်ခြင်း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my-mm" sz="8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ချမ်းစိမ့်စိမ့်ဖြစ်ခြင်း</a:t>
            </a:r>
            <a:endParaRPr sz="8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4667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my-mm" sz="9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ခန္ဓာကိုယ်ယားယံခြင်း</a:t>
            </a:r>
            <a:endParaRPr lang="ja-JP" altLang="en-US" sz="9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my-mm" sz="9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◯ ချောင်းဆိုးခြင်း</a:t>
            </a:r>
            <a:endParaRPr sz="9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rtl="0">
              <a:lnSpc>
                <a:spcPct val="139600"/>
              </a:lnSpc>
              <a:spcBef>
                <a:spcPts val="655"/>
              </a:spcBef>
            </a:pPr>
            <a:r>
              <a:rPr lang="my-mm" sz="1000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ကာကွယ်ဆေးကို စောစောထိုးထားသူ၊ ကာကွယ်ဆေးထိုးမရသော အကြောင်းပြချက်ရှိသူစသည့် အမျိုးမျိုးသော လူများရှိပါတယ်။ ကာကွယ်ဆေးထိုးထားတယ်၊ မထိုးထားဘူးဆိုတဲ့ အကြောင်းပြချက်နဲ့ အနီးနားကလူတွေကို မကောင်းပြောတာမျိုး၊ အနိုင်ကျင့်တာမျိုး လုံးဝမလုပ်ပါနှင့်။</a:t>
            </a:r>
            <a:endParaRPr lang="ja-JP" altLang="en-US" sz="1000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17" y="773430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178" y="789204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1059143" y="8152069"/>
            <a:ext cx="5476373" cy="338554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my-mm" sz="1600" kern="0" dirty="0">
                <a:solidFill>
                  <a:srgbClr val="DE6B37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ဤ ကာကွယ်ဆေးကို ၃ ပတ် အကွာ ခြားပြီး ၂ ကြိမ်ထိုးပါ။</a:t>
            </a:r>
            <a:endParaRPr lang="th-TH" sz="1600" kern="0" dirty="0">
              <a:solidFill>
                <a:srgbClr val="DE6B37"/>
              </a:solidFill>
              <a:latin typeface="Myanmar Text" panose="020B0502040204020203" pitchFamily="34" charset="0"/>
              <a:ea typeface="游明朝" panose="02020400000000000000" pitchFamily="18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97802" y="6582084"/>
            <a:ext cx="6768000" cy="559489"/>
          </a:xfrm>
          <a:prstGeom prst="rect">
            <a:avLst/>
          </a:prstGeom>
          <a:solidFill>
            <a:srgbClr val="FFF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object 12"/>
          <p:cNvSpPr txBox="1"/>
          <p:nvPr/>
        </p:nvSpPr>
        <p:spPr>
          <a:xfrm>
            <a:off x="678999" y="6694502"/>
            <a:ext cx="610030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my-mm" sz="1400" b="1" kern="0" dirty="0">
                <a:solidFill>
                  <a:srgbClr val="221815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ဒီလို ရောဂါလက္ခဏာတွေ ပြလာပါက အိမ်ကလူကြီးနဲ့ အနီးနားက လူကြီးတွေကို အသိပေးကြရအောင်။</a:t>
            </a:r>
            <a:endParaRPr sz="1400" b="1" kern="0" dirty="0">
              <a:latin typeface="Myanmar Text" panose="020B0502040204020203" pitchFamily="34" charset="0"/>
              <a:ea typeface="游明朝" panose="02020400000000000000" pitchFamily="18" charset="-128"/>
              <a:cs typeface="Myanmar Text" panose="020B0502040204020203" pitchFamily="34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915146" y="8776012"/>
            <a:ext cx="3705921" cy="357748"/>
          </a:xfrm>
          <a:prstGeom prst="rect">
            <a:avLst/>
          </a:prstGeom>
          <a:solidFill>
            <a:srgbClr val="EC9A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object 19"/>
          <p:cNvSpPr txBox="1"/>
          <p:nvPr/>
        </p:nvSpPr>
        <p:spPr>
          <a:xfrm>
            <a:off x="2077749" y="8861572"/>
            <a:ext cx="3400998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my-mm" sz="1400" b="1" kern="0" dirty="0">
                <a:solidFill>
                  <a:schemeClr val="bg1"/>
                </a:solidFill>
                <a:latin typeface="Myanmar Text" panose="020B0502040204020203" pitchFamily="34" charset="0"/>
                <a:ea typeface="游明朝" panose="02020400000000000000" pitchFamily="18" charset="-128"/>
                <a:cs typeface="Myanmar Text" panose="020B0502040204020203" pitchFamily="34" charset="0"/>
              </a:rPr>
              <a:t>လိုက်နာစေချင်တဲ့ အရေးကြီးသောအချက်။</a:t>
            </a:r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898" y="8674620"/>
            <a:ext cx="406400" cy="495300"/>
          </a:xfrm>
          <a:prstGeom prst="rect">
            <a:avLst/>
          </a:prstGeom>
        </p:spPr>
      </p:pic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ミャンマ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ー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1348</Words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Cordia New</vt:lpstr>
      <vt:lpstr>ＭＳ Ｐゴシック</vt:lpstr>
      <vt:lpstr>メイリオ</vt:lpstr>
      <vt:lpstr>游ゴシック</vt:lpstr>
      <vt:lpstr>游明朝</vt:lpstr>
      <vt:lpstr>Arial</vt:lpstr>
      <vt:lpstr>Calibri</vt:lpstr>
      <vt:lpstr>Myanmar Text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2022-04-08T01:44:14Z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