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64" r:id="rId2"/>
  </p:sldIdLst>
  <p:sldSz cx="7556500" cy="10693400"/>
  <p:notesSz cx="7556500" cy="10693400"/>
  <p:defaultTextStyle>
    <a:defPPr rtl="0">
      <a:defRPr lang="ne-N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E6B37"/>
    <a:srgbClr val="EEC8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43"/>
    <p:restoredTop sz="94679"/>
  </p:normalViewPr>
  <p:slideViewPr>
    <p:cSldViewPr>
      <p:cViewPr>
        <p:scale>
          <a:sx n="124" d="100"/>
          <a:sy n="124" d="100"/>
        </p:scale>
        <p:origin x="300" y="-55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唐 麗麗" userId="f55fa60da7708689" providerId="LiveId" clId="{CC7D9D82-DBFC-4C99-A6BD-8995ED0D236C}"/>
    <pc:docChg chg="undo custSel modSld">
      <pc:chgData name="唐 麗麗" userId="f55fa60da7708689" providerId="LiveId" clId="{CC7D9D82-DBFC-4C99-A6BD-8995ED0D236C}" dt="2022-03-14T03:07:46.516" v="16" actId="1076"/>
      <pc:docMkLst>
        <pc:docMk/>
      </pc:docMkLst>
      <pc:sldChg chg="delSp modSp mod">
        <pc:chgData name="唐 麗麗" userId="f55fa60da7708689" providerId="LiveId" clId="{CC7D9D82-DBFC-4C99-A6BD-8995ED0D236C}" dt="2022-03-14T03:07:46.516" v="16" actId="1076"/>
        <pc:sldMkLst>
          <pc:docMk/>
          <pc:sldMk cId="0" sldId="264"/>
        </pc:sldMkLst>
        <pc:spChg chg="mod">
          <ac:chgData name="唐 麗麗" userId="f55fa60da7708689" providerId="LiveId" clId="{CC7D9D82-DBFC-4C99-A6BD-8995ED0D236C}" dt="2022-03-14T03:06:17.051" v="0" actId="2711"/>
          <ac:spMkLst>
            <pc:docMk/>
            <pc:sldMk cId="0" sldId="264"/>
            <ac:spMk id="2" creationId="{00000000-0000-0000-0000-000000000000}"/>
          </ac:spMkLst>
        </pc:spChg>
        <pc:spChg chg="mod">
          <ac:chgData name="唐 麗麗" userId="f55fa60da7708689" providerId="LiveId" clId="{CC7D9D82-DBFC-4C99-A6BD-8995ED0D236C}" dt="2022-03-14T03:06:17.051" v="0" actId="2711"/>
          <ac:spMkLst>
            <pc:docMk/>
            <pc:sldMk cId="0" sldId="264"/>
            <ac:spMk id="3" creationId="{AD2479FD-C74B-45C1-B99E-5247CEEFA5F6}"/>
          </ac:spMkLst>
        </pc:spChg>
        <pc:spChg chg="mod">
          <ac:chgData name="唐 麗麗" userId="f55fa60da7708689" providerId="LiveId" clId="{CC7D9D82-DBFC-4C99-A6BD-8995ED0D236C}" dt="2022-03-14T03:06:17.051" v="0" actId="2711"/>
          <ac:spMkLst>
            <pc:docMk/>
            <pc:sldMk cId="0" sldId="264"/>
            <ac:spMk id="4" creationId="{00000000-0000-0000-0000-000000000000}"/>
          </ac:spMkLst>
        </pc:spChg>
        <pc:spChg chg="mod">
          <ac:chgData name="唐 麗麗" userId="f55fa60da7708689" providerId="LiveId" clId="{CC7D9D82-DBFC-4C99-A6BD-8995ED0D236C}" dt="2022-03-14T03:06:17.051" v="0" actId="2711"/>
          <ac:spMkLst>
            <pc:docMk/>
            <pc:sldMk cId="0" sldId="264"/>
            <ac:spMk id="5" creationId="{00000000-0000-0000-0000-000000000000}"/>
          </ac:spMkLst>
        </pc:spChg>
        <pc:spChg chg="mod">
          <ac:chgData name="唐 麗麗" userId="f55fa60da7708689" providerId="LiveId" clId="{CC7D9D82-DBFC-4C99-A6BD-8995ED0D236C}" dt="2022-03-14T03:06:23.841" v="1" actId="14100"/>
          <ac:spMkLst>
            <pc:docMk/>
            <pc:sldMk cId="0" sldId="264"/>
            <ac:spMk id="6" creationId="{00000000-0000-0000-0000-000000000000}"/>
          </ac:spMkLst>
        </pc:spChg>
        <pc:spChg chg="mod">
          <ac:chgData name="唐 麗麗" userId="f55fa60da7708689" providerId="LiveId" clId="{CC7D9D82-DBFC-4C99-A6BD-8995ED0D236C}" dt="2022-03-14T03:06:17.051" v="0" actId="2711"/>
          <ac:spMkLst>
            <pc:docMk/>
            <pc:sldMk cId="0" sldId="264"/>
            <ac:spMk id="7" creationId="{00000000-0000-0000-0000-000000000000}"/>
          </ac:spMkLst>
        </pc:spChg>
        <pc:spChg chg="mod">
          <ac:chgData name="唐 麗麗" userId="f55fa60da7708689" providerId="LiveId" clId="{CC7D9D82-DBFC-4C99-A6BD-8995ED0D236C}" dt="2022-03-14T03:06:17.051" v="0" actId="2711"/>
          <ac:spMkLst>
            <pc:docMk/>
            <pc:sldMk cId="0" sldId="264"/>
            <ac:spMk id="8" creationId="{00000000-0000-0000-0000-000000000000}"/>
          </ac:spMkLst>
        </pc:spChg>
        <pc:spChg chg="mod">
          <ac:chgData name="唐 麗麗" userId="f55fa60da7708689" providerId="LiveId" clId="{CC7D9D82-DBFC-4C99-A6BD-8995ED0D236C}" dt="2022-03-14T03:06:17.051" v="0" actId="2711"/>
          <ac:spMkLst>
            <pc:docMk/>
            <pc:sldMk cId="0" sldId="264"/>
            <ac:spMk id="9" creationId="{00000000-0000-0000-0000-000000000000}"/>
          </ac:spMkLst>
        </pc:spChg>
        <pc:spChg chg="mod">
          <ac:chgData name="唐 麗麗" userId="f55fa60da7708689" providerId="LiveId" clId="{CC7D9D82-DBFC-4C99-A6BD-8995ED0D236C}" dt="2022-03-14T03:06:17.051" v="0" actId="2711"/>
          <ac:spMkLst>
            <pc:docMk/>
            <pc:sldMk cId="0" sldId="264"/>
            <ac:spMk id="10" creationId="{00000000-0000-0000-0000-000000000000}"/>
          </ac:spMkLst>
        </pc:spChg>
        <pc:spChg chg="mod">
          <ac:chgData name="唐 麗麗" userId="f55fa60da7708689" providerId="LiveId" clId="{CC7D9D82-DBFC-4C99-A6BD-8995ED0D236C}" dt="2022-03-14T03:06:17.051" v="0" actId="2711"/>
          <ac:spMkLst>
            <pc:docMk/>
            <pc:sldMk cId="0" sldId="264"/>
            <ac:spMk id="11" creationId="{00000000-0000-0000-0000-000000000000}"/>
          </ac:spMkLst>
        </pc:spChg>
        <pc:spChg chg="mod">
          <ac:chgData name="唐 麗麗" userId="f55fa60da7708689" providerId="LiveId" clId="{CC7D9D82-DBFC-4C99-A6BD-8995ED0D236C}" dt="2022-03-14T03:07:23.485" v="11" actId="1076"/>
          <ac:spMkLst>
            <pc:docMk/>
            <pc:sldMk cId="0" sldId="264"/>
            <ac:spMk id="12" creationId="{00000000-0000-0000-0000-000000000000}"/>
          </ac:spMkLst>
        </pc:spChg>
        <pc:spChg chg="mod">
          <ac:chgData name="唐 麗麗" userId="f55fa60da7708689" providerId="LiveId" clId="{CC7D9D82-DBFC-4C99-A6BD-8995ED0D236C}" dt="2022-03-14T03:06:17.051" v="0" actId="2711"/>
          <ac:spMkLst>
            <pc:docMk/>
            <pc:sldMk cId="0" sldId="264"/>
            <ac:spMk id="13" creationId="{00000000-0000-0000-0000-000000000000}"/>
          </ac:spMkLst>
        </pc:spChg>
        <pc:spChg chg="mod">
          <ac:chgData name="唐 麗麗" userId="f55fa60da7708689" providerId="LiveId" clId="{CC7D9D82-DBFC-4C99-A6BD-8995ED0D236C}" dt="2022-03-14T03:06:17.051" v="0" actId="2711"/>
          <ac:spMkLst>
            <pc:docMk/>
            <pc:sldMk cId="0" sldId="264"/>
            <ac:spMk id="14" creationId="{00000000-0000-0000-0000-000000000000}"/>
          </ac:spMkLst>
        </pc:spChg>
        <pc:spChg chg="mod">
          <ac:chgData name="唐 麗麗" userId="f55fa60da7708689" providerId="LiveId" clId="{CC7D9D82-DBFC-4C99-A6BD-8995ED0D236C}" dt="2022-03-14T03:06:17.051" v="0" actId="2711"/>
          <ac:spMkLst>
            <pc:docMk/>
            <pc:sldMk cId="0" sldId="264"/>
            <ac:spMk id="15" creationId="{00000000-0000-0000-0000-000000000000}"/>
          </ac:spMkLst>
        </pc:spChg>
        <pc:spChg chg="mod">
          <ac:chgData name="唐 麗麗" userId="f55fa60da7708689" providerId="LiveId" clId="{CC7D9D82-DBFC-4C99-A6BD-8995ED0D236C}" dt="2022-03-14T03:06:17.051" v="0" actId="2711"/>
          <ac:spMkLst>
            <pc:docMk/>
            <pc:sldMk cId="0" sldId="264"/>
            <ac:spMk id="17" creationId="{00000000-0000-0000-0000-000000000000}"/>
          </ac:spMkLst>
        </pc:spChg>
        <pc:spChg chg="mod">
          <ac:chgData name="唐 麗麗" userId="f55fa60da7708689" providerId="LiveId" clId="{CC7D9D82-DBFC-4C99-A6BD-8995ED0D236C}" dt="2022-03-14T03:06:17.051" v="0" actId="2711"/>
          <ac:spMkLst>
            <pc:docMk/>
            <pc:sldMk cId="0" sldId="264"/>
            <ac:spMk id="18" creationId="{00000000-0000-0000-0000-000000000000}"/>
          </ac:spMkLst>
        </pc:spChg>
        <pc:spChg chg="mod">
          <ac:chgData name="唐 麗麗" userId="f55fa60da7708689" providerId="LiveId" clId="{CC7D9D82-DBFC-4C99-A6BD-8995ED0D236C}" dt="2022-03-14T03:07:33.379" v="14" actId="1076"/>
          <ac:spMkLst>
            <pc:docMk/>
            <pc:sldMk cId="0" sldId="264"/>
            <ac:spMk id="19" creationId="{00000000-0000-0000-0000-000000000000}"/>
          </ac:spMkLst>
        </pc:spChg>
        <pc:spChg chg="mod">
          <ac:chgData name="唐 麗麗" userId="f55fa60da7708689" providerId="LiveId" clId="{CC7D9D82-DBFC-4C99-A6BD-8995ED0D236C}" dt="2022-03-14T03:06:17.051" v="0" actId="2711"/>
          <ac:spMkLst>
            <pc:docMk/>
            <pc:sldMk cId="0" sldId="264"/>
            <ac:spMk id="24" creationId="{9091C248-2FE6-F74A-9C16-1E9241EEFC1F}"/>
          </ac:spMkLst>
        </pc:spChg>
        <pc:spChg chg="mod">
          <ac:chgData name="唐 麗麗" userId="f55fa60da7708689" providerId="LiveId" clId="{CC7D9D82-DBFC-4C99-A6BD-8995ED0D236C}" dt="2022-03-14T03:06:17.051" v="0" actId="2711"/>
          <ac:spMkLst>
            <pc:docMk/>
            <pc:sldMk cId="0" sldId="264"/>
            <ac:spMk id="25" creationId="{49743595-0AAF-C041-BC17-C05303AD4B51}"/>
          </ac:spMkLst>
        </pc:spChg>
        <pc:spChg chg="mod">
          <ac:chgData name="唐 麗麗" userId="f55fa60da7708689" providerId="LiveId" clId="{CC7D9D82-DBFC-4C99-A6BD-8995ED0D236C}" dt="2022-03-14T03:06:59.976" v="5" actId="1076"/>
          <ac:spMkLst>
            <pc:docMk/>
            <pc:sldMk cId="0" sldId="264"/>
            <ac:spMk id="26" creationId="{776CF302-F79C-4F4D-8536-D2784F7BBB62}"/>
          </ac:spMkLst>
        </pc:spChg>
        <pc:spChg chg="mod">
          <ac:chgData name="唐 麗麗" userId="f55fa60da7708689" providerId="LiveId" clId="{CC7D9D82-DBFC-4C99-A6BD-8995ED0D236C}" dt="2022-03-14T03:07:04.539" v="6" actId="1076"/>
          <ac:spMkLst>
            <pc:docMk/>
            <pc:sldMk cId="0" sldId="264"/>
            <ac:spMk id="27" creationId="{461AAA58-6D19-B141-A3D3-1F52B310BEB1}"/>
          </ac:spMkLst>
        </pc:spChg>
        <pc:spChg chg="mod">
          <ac:chgData name="唐 麗麗" userId="f55fa60da7708689" providerId="LiveId" clId="{CC7D9D82-DBFC-4C99-A6BD-8995ED0D236C}" dt="2022-03-14T03:06:17.051" v="0" actId="2711"/>
          <ac:spMkLst>
            <pc:docMk/>
            <pc:sldMk cId="0" sldId="264"/>
            <ac:spMk id="28" creationId="{C0DC2FE9-0ACC-8D42-9859-688DD0B1387A}"/>
          </ac:spMkLst>
        </pc:spChg>
        <pc:spChg chg="mod">
          <ac:chgData name="唐 麗麗" userId="f55fa60da7708689" providerId="LiveId" clId="{CC7D9D82-DBFC-4C99-A6BD-8995ED0D236C}" dt="2022-03-14T03:06:17.051" v="0" actId="2711"/>
          <ac:spMkLst>
            <pc:docMk/>
            <pc:sldMk cId="0" sldId="264"/>
            <ac:spMk id="29" creationId="{549AAE56-F5CC-A647-899B-7EDDC0C95A48}"/>
          </ac:spMkLst>
        </pc:spChg>
        <pc:spChg chg="mod">
          <ac:chgData name="唐 麗麗" userId="f55fa60da7708689" providerId="LiveId" clId="{CC7D9D82-DBFC-4C99-A6BD-8995ED0D236C}" dt="2022-03-14T03:06:17.051" v="0" actId="2711"/>
          <ac:spMkLst>
            <pc:docMk/>
            <pc:sldMk cId="0" sldId="264"/>
            <ac:spMk id="30" creationId="{587EB643-9A00-D34E-98D9-08552434D657}"/>
          </ac:spMkLst>
        </pc:spChg>
        <pc:spChg chg="del mod">
          <ac:chgData name="唐 麗麗" userId="f55fa60da7708689" providerId="LiveId" clId="{CC7D9D82-DBFC-4C99-A6BD-8995ED0D236C}" dt="2022-03-14T03:06:46.310" v="3" actId="478"/>
          <ac:spMkLst>
            <pc:docMk/>
            <pc:sldMk cId="0" sldId="264"/>
            <ac:spMk id="89" creationId="{6D52B509-9042-474E-A3A3-5C4C53502012}"/>
          </ac:spMkLst>
        </pc:spChg>
        <pc:spChg chg="del mod">
          <ac:chgData name="唐 麗麗" userId="f55fa60da7708689" providerId="LiveId" clId="{CC7D9D82-DBFC-4C99-A6BD-8995ED0D236C}" dt="2022-03-14T03:06:48.932" v="4" actId="478"/>
          <ac:spMkLst>
            <pc:docMk/>
            <pc:sldMk cId="0" sldId="264"/>
            <ac:spMk id="90" creationId="{5B3E3726-0BF8-7647-BFAE-067A13FA114F}"/>
          </ac:spMkLst>
        </pc:spChg>
        <pc:picChg chg="mod">
          <ac:chgData name="唐 麗麗" userId="f55fa60da7708689" providerId="LiveId" clId="{CC7D9D82-DBFC-4C99-A6BD-8995ED0D236C}" dt="2022-03-14T03:07:16.297" v="9" actId="1076"/>
          <ac:picMkLst>
            <pc:docMk/>
            <pc:sldMk cId="0" sldId="264"/>
            <ac:picMk id="23" creationId="{2C548CBD-DE2D-F840-AEA9-5C0BECAB1497}"/>
          </ac:picMkLst>
        </pc:picChg>
        <pc:picChg chg="mod">
          <ac:chgData name="唐 麗麗" userId="f55fa60da7708689" providerId="LiveId" clId="{CC7D9D82-DBFC-4C99-A6BD-8995ED0D236C}" dt="2022-03-14T03:07:46.516" v="16" actId="1076"/>
          <ac:picMkLst>
            <pc:docMk/>
            <pc:sldMk cId="0" sldId="264"/>
            <ac:picMk id="46" creationId="{C1D1F1AD-4CE2-5B4E-80B0-2CC9D5F2BA7F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279900" y="0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6A55638-820B-5B44-92E6-92DE025D1F07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503488" y="1336675"/>
            <a:ext cx="2549525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55650" y="5146675"/>
            <a:ext cx="6045200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ne-NP"/>
              <a:t>マスター テキストの書式設定</a:t>
            </a:r>
          </a:p>
          <a:p>
            <a:pPr lvl="1" rtl="0"/>
            <a:r>
              <a:rPr lang="ne-NP"/>
              <a:t>第 2 レベル</a:t>
            </a:r>
          </a:p>
          <a:p>
            <a:pPr lvl="2" rtl="0"/>
            <a:r>
              <a:rPr lang="ne-NP"/>
              <a:t>第 3 レベル</a:t>
            </a:r>
          </a:p>
          <a:p>
            <a:pPr lvl="3" rtl="0"/>
            <a:r>
              <a:rPr lang="ne-NP"/>
              <a:t>第 4 レベル</a:t>
            </a:r>
          </a:p>
          <a:p>
            <a:pPr lvl="4" rtl="0"/>
            <a:r>
              <a:rPr lang="ne-NP"/>
              <a:t>第 5 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10156825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279900" y="10156825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EC9A31C6-52EB-2F42-BAEA-0A07B6EC6C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01267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EC9A31C6-52EB-2F42-BAEA-0A07B6EC6CFC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84719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 rtlCol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 rtlCol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D8BD707-D9CF-40AE-B4C6-C98DA3205C09}" type="datetimeFigureOut">
              <a:rPr lang="en-US"/>
              <a:t>4/8/2022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 rtlCol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 rtlCol="0"/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 rtlCol="0"/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 rtlCol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 rtlCol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D8BD707-D9CF-40AE-B4C6-C98DA3205C09}" type="datetimeFigureOut">
              <a:rPr lang="en-US"/>
              <a:t>4/8/2022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 rtlCol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 rtlCol="0"/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 rtlCol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 rtlCol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D8BD707-D9CF-40AE-B4C6-C98DA3205C09}" type="datetimeFigureOut">
              <a:rPr lang="en-US"/>
              <a:t>4/8/2022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 rtlCol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 rtlCol="0"/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 rtlCol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 rtlCol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D8BD707-D9CF-40AE-B4C6-C98DA3205C09}" type="datetimeFigureOut">
              <a:rPr lang="en-US"/>
              <a:t>4/8/2022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 rtlCol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 rtlCol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 rtlCol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D8BD707-D9CF-40AE-B4C6-C98DA3205C09}" type="datetimeFigureOut">
              <a:rPr lang="en-US"/>
              <a:t>4/8/2022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 rtlCol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D8BD707-D9CF-40AE-B4C6-C98DA3205C09}" type="datetimeFigureOut">
              <a:rPr lang="en-US"/>
              <a:t>4/8/2022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図 22">
            <a:extLst>
              <a:ext uri="{FF2B5EF4-FFF2-40B4-BE49-F238E27FC236}">
                <a16:creationId xmlns:a16="http://schemas.microsoft.com/office/drawing/2014/main" id="{2C548CBD-DE2D-F840-AEA9-5C0BECAB149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52" y="12700"/>
            <a:ext cx="7556500" cy="10680700"/>
          </a:xfrm>
          <a:prstGeom prst="rect">
            <a:avLst/>
          </a:prstGeom>
        </p:spPr>
      </p:pic>
      <p:sp>
        <p:nvSpPr>
          <p:cNvPr id="2" name="object 2"/>
          <p:cNvSpPr txBox="1"/>
          <p:nvPr/>
        </p:nvSpPr>
        <p:spPr>
          <a:xfrm>
            <a:off x="2467860" y="260159"/>
            <a:ext cx="2657292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30480" algn="ctr" rtl="0">
              <a:lnSpc>
                <a:spcPct val="100000"/>
              </a:lnSpc>
              <a:spcBef>
                <a:spcPts val="100"/>
              </a:spcBef>
            </a:pPr>
            <a:r>
              <a:rPr lang="ne-NP" sz="1400" b="1" kern="0">
                <a:solidFill>
                  <a:schemeClr val="bg1"/>
                </a:solidFill>
                <a:latin typeface="Mangal" panose="02040503050203030202" pitchFamily="18" charset="0"/>
                <a:ea typeface="游明朝" panose="02020400000000000000" pitchFamily="18" charset="-128"/>
                <a:cs typeface="Mangal" panose="02040503050203030202" pitchFamily="18" charset="0"/>
              </a:rPr>
              <a:t>5 वर्षदेखि 11 वर्षसम्मका बालबालिकाहरूको लागि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96509" y="1584092"/>
            <a:ext cx="3128507" cy="2000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938" rtl="0">
              <a:lnSpc>
                <a:spcPct val="100000"/>
              </a:lnSpc>
              <a:spcBef>
                <a:spcPts val="100"/>
              </a:spcBef>
            </a:pPr>
            <a:r>
              <a:rPr lang="ne-NP" sz="1300" b="1" kern="0">
                <a:solidFill>
                  <a:schemeClr val="bg1"/>
                </a:solidFill>
                <a:latin typeface="Mangal" panose="02040503050203030202" pitchFamily="18" charset="0"/>
                <a:ea typeface="游明朝" panose="02020400000000000000" pitchFamily="18" charset="-128"/>
                <a:cs typeface="Mangal" panose="02040503050203030202" pitchFamily="18" charset="0"/>
              </a:rPr>
              <a:t>नोभल कोरोना भाइरसको खोप किन लगाउने?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652311" y="4205089"/>
            <a:ext cx="2440940" cy="51296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rtl="0">
              <a:lnSpc>
                <a:spcPct val="100000"/>
              </a:lnSpc>
              <a:spcBef>
                <a:spcPts val="459"/>
              </a:spcBef>
            </a:pPr>
            <a:r>
              <a:rPr lang="ne-NP" sz="1000" kern="0" dirty="0" smtClean="0">
                <a:solidFill>
                  <a:srgbClr val="221815"/>
                </a:solidFill>
                <a:latin typeface="Mangal" panose="02040503050203030202" pitchFamily="18" charset="0"/>
                <a:ea typeface="游明朝" panose="02020400000000000000" pitchFamily="18" charset="-128"/>
                <a:cs typeface="Mangal" panose="02040503050203030202" pitchFamily="18" charset="0"/>
              </a:rPr>
              <a:t>पाखुरामा </a:t>
            </a:r>
            <a:r>
              <a:rPr lang="ne-NP" sz="1000" kern="0" dirty="0">
                <a:solidFill>
                  <a:srgbClr val="221815"/>
                </a:solidFill>
                <a:latin typeface="Mangal" panose="02040503050203030202" pitchFamily="18" charset="0"/>
                <a:ea typeface="游明朝" panose="02020400000000000000" pitchFamily="18" charset="-128"/>
                <a:cs typeface="Mangal" panose="02040503050203030202" pitchFamily="18" charset="0"/>
              </a:rPr>
              <a:t>खोप लगाइन्छ।</a:t>
            </a:r>
            <a:endParaRPr sz="1000" kern="0" dirty="0">
              <a:latin typeface="Mangal" panose="02040503050203030202" pitchFamily="18" charset="0"/>
              <a:ea typeface="游明朝" panose="02020400000000000000" pitchFamily="18" charset="-128"/>
              <a:cs typeface="Mangal" panose="02040503050203030202" pitchFamily="18" charset="0"/>
            </a:endParaRPr>
          </a:p>
          <a:p>
            <a:pPr marL="15875" rtl="0">
              <a:lnSpc>
                <a:spcPct val="100000"/>
              </a:lnSpc>
              <a:spcBef>
                <a:spcPts val="355"/>
              </a:spcBef>
            </a:pPr>
            <a:r>
              <a:rPr lang="ne-NP" sz="1000" kern="0" dirty="0">
                <a:solidFill>
                  <a:srgbClr val="221815"/>
                </a:solidFill>
                <a:latin typeface="Mangal" panose="02040503050203030202" pitchFamily="18" charset="0"/>
                <a:ea typeface="游明朝" panose="02020400000000000000" pitchFamily="18" charset="-128"/>
                <a:cs typeface="Mangal" panose="02040503050203030202" pitchFamily="18" charset="0"/>
              </a:rPr>
              <a:t>त्यसैले </a:t>
            </a:r>
            <a:r>
              <a:rPr lang="ne-NP" sz="1000" kern="0" dirty="0" smtClean="0">
                <a:solidFill>
                  <a:srgbClr val="221815"/>
                </a:solidFill>
                <a:latin typeface="Mangal" panose="02040503050203030202" pitchFamily="18" charset="0"/>
                <a:ea typeface="游明朝" panose="02020400000000000000" pitchFamily="18" charset="-128"/>
                <a:cs typeface="Mangal" panose="02040503050203030202" pitchFamily="18" charset="0"/>
              </a:rPr>
              <a:t>पाखुरा </a:t>
            </a:r>
            <a:r>
              <a:rPr lang="ne-NP" sz="1000" kern="0" dirty="0">
                <a:solidFill>
                  <a:srgbClr val="221815"/>
                </a:solidFill>
                <a:latin typeface="Mangal" panose="02040503050203030202" pitchFamily="18" charset="0"/>
                <a:ea typeface="游明朝" panose="02020400000000000000" pitchFamily="18" charset="-128"/>
                <a:cs typeface="Mangal" panose="02040503050203030202" pitchFamily="18" charset="0"/>
              </a:rPr>
              <a:t>देखाउन सजिलो हुने लुगा लगाएर खोप लगाउन जानुहोस्।</a:t>
            </a:r>
            <a:endParaRPr sz="1000" kern="0" dirty="0">
              <a:latin typeface="Mangal" panose="02040503050203030202" pitchFamily="18" charset="0"/>
              <a:ea typeface="游明朝" panose="02020400000000000000" pitchFamily="18" charset="-128"/>
              <a:cs typeface="Mangal" panose="02040503050203030202" pitchFamily="18" charset="0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639351" y="4835493"/>
            <a:ext cx="2285665" cy="16068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7800" marR="5080" indent="-165100" rtl="0">
              <a:lnSpc>
                <a:spcPct val="129900"/>
              </a:lnSpc>
              <a:spcBef>
                <a:spcPts val="100"/>
              </a:spcBef>
            </a:pPr>
            <a:r>
              <a:rPr lang="ne-NP" sz="1000" kern="0" dirty="0">
                <a:solidFill>
                  <a:srgbClr val="221815"/>
                </a:solidFill>
                <a:latin typeface="Mangal" panose="02040503050203030202" pitchFamily="18" charset="0"/>
                <a:ea typeface="游明朝" panose="02020400000000000000" pitchFamily="18" charset="-128"/>
                <a:cs typeface="Mangal" panose="02040503050203030202" pitchFamily="18" charset="0"/>
              </a:rPr>
              <a:t>◎</a:t>
            </a:r>
            <a:r>
              <a:rPr lang="en-US" sz="1000" kern="0" dirty="0">
                <a:solidFill>
                  <a:srgbClr val="221815"/>
                </a:solidFill>
                <a:latin typeface="Mangal" panose="02040503050203030202" pitchFamily="18" charset="0"/>
                <a:ea typeface="游明朝" panose="02020400000000000000" pitchFamily="18" charset="-128"/>
                <a:cs typeface="Mangal" panose="02040503050203030202" pitchFamily="18" charset="0"/>
              </a:rPr>
              <a:t>	</a:t>
            </a:r>
            <a:r>
              <a:rPr lang="ne-NP" sz="1000" kern="0" dirty="0">
                <a:solidFill>
                  <a:srgbClr val="221815"/>
                </a:solidFill>
                <a:latin typeface="Mangal" panose="02040503050203030202" pitchFamily="18" charset="0"/>
                <a:ea typeface="游明朝" panose="02020400000000000000" pitchFamily="18" charset="-128"/>
                <a:cs typeface="Mangal" panose="02040503050203030202" pitchFamily="18" charset="0"/>
              </a:rPr>
              <a:t>खोप लगाएपछि 15 मिनेट भन्दा बढी समय बसेर आफ्नो अवस्था हेर्नुहोस्।</a:t>
            </a:r>
            <a:endParaRPr sz="1000" kern="0" dirty="0">
              <a:latin typeface="Mangal" panose="02040503050203030202" pitchFamily="18" charset="0"/>
              <a:ea typeface="游明朝" panose="02020400000000000000" pitchFamily="18" charset="-128"/>
              <a:cs typeface="Mangal" panose="02040503050203030202" pitchFamily="18" charset="0"/>
            </a:endParaRPr>
          </a:p>
          <a:p>
            <a:pPr marL="177800" indent="-165100" rtl="0">
              <a:lnSpc>
                <a:spcPct val="100000"/>
              </a:lnSpc>
              <a:spcBef>
                <a:spcPts val="370"/>
              </a:spcBef>
            </a:pPr>
            <a:r>
              <a:rPr lang="en-US" sz="900" kern="0" dirty="0">
                <a:solidFill>
                  <a:srgbClr val="221815"/>
                </a:solidFill>
                <a:latin typeface="Mangal" panose="02040503050203030202" pitchFamily="18" charset="0"/>
                <a:ea typeface="游明朝" panose="02020400000000000000" pitchFamily="18" charset="-128"/>
                <a:cs typeface="Mangal" panose="02040503050203030202" pitchFamily="18" charset="0"/>
              </a:rPr>
              <a:t>	</a:t>
            </a:r>
            <a:r>
              <a:rPr lang="ne-NP" sz="900" kern="0" dirty="0">
                <a:solidFill>
                  <a:srgbClr val="221815"/>
                </a:solidFill>
                <a:latin typeface="Mangal" panose="02040503050203030202" pitchFamily="18" charset="0"/>
                <a:ea typeface="游明朝" panose="02020400000000000000" pitchFamily="18" charset="-128"/>
                <a:cs typeface="Mangal" panose="02040503050203030202" pitchFamily="18" charset="0"/>
              </a:rPr>
              <a:t>(30 मिनेट आफ्नो अवस्था हेर्ने स्थितिहरू पनि हुन सक्छन्।)</a:t>
            </a:r>
            <a:endParaRPr sz="900" kern="0" dirty="0">
              <a:latin typeface="Mangal" panose="02040503050203030202" pitchFamily="18" charset="0"/>
              <a:ea typeface="游明朝" panose="02020400000000000000" pitchFamily="18" charset="-128"/>
              <a:cs typeface="Mangal" panose="02040503050203030202" pitchFamily="18" charset="0"/>
            </a:endParaRPr>
          </a:p>
          <a:p>
            <a:pPr marL="177800" marR="48260" indent="-165100" rtl="0">
              <a:lnSpc>
                <a:spcPct val="129900"/>
              </a:lnSpc>
              <a:spcBef>
                <a:spcPts val="695"/>
              </a:spcBef>
            </a:pPr>
            <a:r>
              <a:rPr lang="ne-NP" sz="1000" kern="0" dirty="0">
                <a:solidFill>
                  <a:srgbClr val="221815"/>
                </a:solidFill>
                <a:latin typeface="Mangal" panose="02040503050203030202" pitchFamily="18" charset="0"/>
                <a:ea typeface="游明朝" panose="02020400000000000000" pitchFamily="18" charset="-128"/>
                <a:cs typeface="Mangal" panose="02040503050203030202" pitchFamily="18" charset="0"/>
              </a:rPr>
              <a:t>◎</a:t>
            </a:r>
            <a:r>
              <a:rPr lang="en-US" sz="1000" kern="0" dirty="0">
                <a:solidFill>
                  <a:srgbClr val="221815"/>
                </a:solidFill>
                <a:latin typeface="Mangal" panose="02040503050203030202" pitchFamily="18" charset="0"/>
                <a:ea typeface="游明朝" panose="02020400000000000000" pitchFamily="18" charset="-128"/>
                <a:cs typeface="Mangal" panose="02040503050203030202" pitchFamily="18" charset="0"/>
              </a:rPr>
              <a:t>	</a:t>
            </a:r>
            <a:r>
              <a:rPr lang="ne-NP" sz="1000" kern="0" dirty="0">
                <a:solidFill>
                  <a:srgbClr val="221815"/>
                </a:solidFill>
                <a:latin typeface="Mangal" panose="02040503050203030202" pitchFamily="18" charset="0"/>
                <a:ea typeface="游明朝" panose="02020400000000000000" pitchFamily="18" charset="-128"/>
                <a:cs typeface="Mangal" panose="02040503050203030202" pitchFamily="18" charset="0"/>
              </a:rPr>
              <a:t>खोप लगाएको दिन बाथटबमा नुहाउने जस्ता हरेक दिन गर्ने कुराहरू गर्नको लागि समस्या हुँदैन तर </a:t>
            </a:r>
            <a:r>
              <a:rPr lang="ne-NP" sz="1000" kern="0" dirty="0" smtClean="0">
                <a:solidFill>
                  <a:srgbClr val="221815"/>
                </a:solidFill>
                <a:latin typeface="Mangal" panose="02040503050203030202" pitchFamily="18" charset="0"/>
                <a:ea typeface="游明朝" panose="02020400000000000000" pitchFamily="18" charset="-128"/>
                <a:cs typeface="Mangal" panose="02040503050203030202" pitchFamily="18" charset="0"/>
              </a:rPr>
              <a:t>थकान हुने खेलहरु भने </a:t>
            </a:r>
            <a:r>
              <a:rPr lang="ne-NP" sz="1000" kern="0" dirty="0">
                <a:solidFill>
                  <a:srgbClr val="221815"/>
                </a:solidFill>
                <a:latin typeface="Mangal" panose="02040503050203030202" pitchFamily="18" charset="0"/>
                <a:ea typeface="游明朝" panose="02020400000000000000" pitchFamily="18" charset="-128"/>
                <a:cs typeface="Mangal" panose="02040503050203030202" pitchFamily="18" charset="0"/>
              </a:rPr>
              <a:t>नखेल्नुहोस्।</a:t>
            </a:r>
            <a:endParaRPr sz="1000" kern="0" dirty="0">
              <a:latin typeface="Mangal" panose="02040503050203030202" pitchFamily="18" charset="0"/>
              <a:ea typeface="游明朝" panose="02020400000000000000" pitchFamily="18" charset="-128"/>
              <a:cs typeface="Mangal" panose="02040503050203030202" pitchFamily="18" charset="0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310288" y="4835493"/>
            <a:ext cx="2354580" cy="58862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2715" marR="5080" indent="-120650" rtl="0">
              <a:lnSpc>
                <a:spcPct val="129900"/>
              </a:lnSpc>
              <a:spcBef>
                <a:spcPts val="100"/>
              </a:spcBef>
            </a:pPr>
            <a:r>
              <a:rPr lang="ne-NP" sz="1000" kern="0">
                <a:solidFill>
                  <a:srgbClr val="221815"/>
                </a:solidFill>
                <a:latin typeface="Mangal" panose="02040503050203030202" pitchFamily="18" charset="0"/>
                <a:ea typeface="游明朝" panose="02020400000000000000" pitchFamily="18" charset="-128"/>
                <a:cs typeface="Mangal" panose="02040503050203030202" pitchFamily="18" charset="0"/>
              </a:rPr>
              <a:t>◎खोप लगायो भने तलका लक्षणहरू देखिने अवस्थाहरू पनि हुन्छन् तर 2～3 दिनमा आफै निको हुने कुरा थाहा भएको छ।</a:t>
            </a:r>
            <a:endParaRPr sz="1000" kern="0" dirty="0">
              <a:latin typeface="Mangal" panose="02040503050203030202" pitchFamily="18" charset="0"/>
              <a:ea typeface="游明朝" panose="02020400000000000000" pitchFamily="18" charset="-128"/>
              <a:cs typeface="Mangal" panose="02040503050203030202" pitchFamily="18" charset="0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652178" y="3676824"/>
            <a:ext cx="3895090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5875" rtl="0">
              <a:lnSpc>
                <a:spcPct val="100000"/>
              </a:lnSpc>
              <a:spcBef>
                <a:spcPts val="459"/>
              </a:spcBef>
            </a:pPr>
            <a:r>
              <a:rPr lang="ne-NP" sz="1000" kern="0" dirty="0">
                <a:solidFill>
                  <a:srgbClr val="221815"/>
                </a:solidFill>
                <a:latin typeface="Mangal" panose="02040503050203030202" pitchFamily="18" charset="0"/>
                <a:ea typeface="游明朝" panose="02020400000000000000" pitchFamily="18" charset="-128"/>
                <a:cs typeface="Mangal" panose="02040503050203030202" pitchFamily="18" charset="0"/>
              </a:rPr>
              <a:t>37.5℃ भन्दा बढी ज्वरो आएको बेला वा शरीरको स्थिति खराब भएको </a:t>
            </a:r>
            <a:r>
              <a:rPr lang="ne-NP" sz="1000" kern="0" dirty="0" smtClean="0">
                <a:solidFill>
                  <a:srgbClr val="221815"/>
                </a:solidFill>
                <a:latin typeface="Mangal" panose="02040503050203030202" pitchFamily="18" charset="0"/>
                <a:ea typeface="游明朝" panose="02020400000000000000" pitchFamily="18" charset="-128"/>
                <a:cs typeface="Mangal" panose="02040503050203030202" pitchFamily="18" charset="0"/>
              </a:rPr>
              <a:t>बेला खोप </a:t>
            </a:r>
            <a:r>
              <a:rPr lang="ne-NP" sz="1000" kern="0" dirty="0">
                <a:solidFill>
                  <a:srgbClr val="221815"/>
                </a:solidFill>
                <a:latin typeface="Mangal" panose="02040503050203030202" pitchFamily="18" charset="0"/>
                <a:ea typeface="游明朝" panose="02020400000000000000" pitchFamily="18" charset="-128"/>
                <a:cs typeface="Mangal" panose="02040503050203030202" pitchFamily="18" charset="0"/>
              </a:rPr>
              <a:t>लगाउन नसकिने हुनाले, त्यस्ता कुराहरू घरको मान्छेलाई भन्नुहोस्।</a:t>
            </a:r>
            <a:endParaRPr sz="1000" kern="0" dirty="0">
              <a:latin typeface="Mangal" panose="02040503050203030202" pitchFamily="18" charset="0"/>
              <a:ea typeface="游明朝" panose="02020400000000000000" pitchFamily="18" charset="-128"/>
              <a:cs typeface="Mangal" panose="02040503050203030202" pitchFamily="18" charset="0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68602" y="3578987"/>
            <a:ext cx="636905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 rtl="0">
              <a:lnSpc>
                <a:spcPct val="100000"/>
              </a:lnSpc>
              <a:spcBef>
                <a:spcPts val="100"/>
              </a:spcBef>
            </a:pPr>
            <a:r>
              <a:rPr lang="ne-NP" sz="1200" kern="0">
                <a:solidFill>
                  <a:srgbClr val="DE6B37"/>
                </a:solidFill>
                <a:latin typeface="Mangal" panose="02040503050203030202" pitchFamily="18" charset="0"/>
                <a:ea typeface="游明朝" panose="02020400000000000000" pitchFamily="18" charset="-128"/>
                <a:cs typeface="Mangal" panose="02040503050203030202" pitchFamily="18" charset="0"/>
              </a:rPr>
              <a:t>खोप लगाउनु अघि</a:t>
            </a:r>
            <a:endParaRPr sz="1200" kern="0">
              <a:latin typeface="Mangal" panose="02040503050203030202" pitchFamily="18" charset="0"/>
              <a:ea typeface="游明朝" panose="02020400000000000000" pitchFamily="18" charset="-128"/>
              <a:cs typeface="Mangal" panose="02040503050203030202" pitchFamily="18" charset="0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68602" y="4170621"/>
            <a:ext cx="636905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 rtl="0">
              <a:lnSpc>
                <a:spcPct val="100000"/>
              </a:lnSpc>
              <a:spcBef>
                <a:spcPts val="100"/>
              </a:spcBef>
            </a:pPr>
            <a:r>
              <a:rPr lang="ne-NP" sz="1200" kern="0">
                <a:solidFill>
                  <a:srgbClr val="DE6B37"/>
                </a:solidFill>
                <a:latin typeface="Mangal" panose="02040503050203030202" pitchFamily="18" charset="0"/>
                <a:ea typeface="游明朝" panose="02020400000000000000" pitchFamily="18" charset="-128"/>
                <a:cs typeface="Mangal" panose="02040503050203030202" pitchFamily="18" charset="0"/>
              </a:rPr>
              <a:t>खोप लगाउने बेला</a:t>
            </a:r>
            <a:endParaRPr sz="1200" kern="0">
              <a:latin typeface="Mangal" panose="02040503050203030202" pitchFamily="18" charset="0"/>
              <a:ea typeface="游明朝" panose="02020400000000000000" pitchFamily="18" charset="-128"/>
              <a:cs typeface="Mangal" panose="02040503050203030202" pitchFamily="18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68602" y="5269231"/>
            <a:ext cx="64643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 rtl="0">
              <a:lnSpc>
                <a:spcPct val="100000"/>
              </a:lnSpc>
              <a:spcBef>
                <a:spcPts val="100"/>
              </a:spcBef>
            </a:pPr>
            <a:r>
              <a:rPr lang="ne-NP" sz="1200" kern="0">
                <a:solidFill>
                  <a:srgbClr val="DE6B37"/>
                </a:solidFill>
                <a:latin typeface="Mangal" panose="02040503050203030202" pitchFamily="18" charset="0"/>
                <a:ea typeface="游明朝" panose="02020400000000000000" pitchFamily="18" charset="-128"/>
                <a:cs typeface="Mangal" panose="02040503050203030202" pitchFamily="18" charset="0"/>
              </a:rPr>
              <a:t>खोप लगाए पछि</a:t>
            </a:r>
            <a:endParaRPr sz="1200" kern="0">
              <a:latin typeface="Mangal" panose="02040503050203030202" pitchFamily="18" charset="0"/>
              <a:ea typeface="游明朝" panose="02020400000000000000" pitchFamily="18" charset="-128"/>
              <a:cs typeface="Mangal" panose="02040503050203030202" pitchFamily="18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75860" y="6735392"/>
            <a:ext cx="7167377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 rtl="0">
              <a:lnSpc>
                <a:spcPct val="100000"/>
              </a:lnSpc>
              <a:spcBef>
                <a:spcPts val="95"/>
              </a:spcBef>
            </a:pPr>
            <a:r>
              <a:rPr lang="ne-NP" sz="1500" b="1" kern="0" dirty="0">
                <a:solidFill>
                  <a:srgbClr val="221815"/>
                </a:solidFill>
                <a:latin typeface="Mangal" panose="02040503050203030202" pitchFamily="18" charset="0"/>
                <a:ea typeface="游明朝" panose="02020400000000000000" pitchFamily="18" charset="-128"/>
                <a:cs typeface="Mangal" panose="02040503050203030202" pitchFamily="18" charset="0"/>
              </a:rPr>
              <a:t>यस्ता लक्षणहरू देखिएमा, घरको मान्छे वा वरिपरि भएका ठूलो मान्छेहरूलाई भन्नुहोस्।</a:t>
            </a:r>
            <a:endParaRPr sz="1500" b="1" kern="0" dirty="0">
              <a:latin typeface="Mangal" panose="02040503050203030202" pitchFamily="18" charset="0"/>
              <a:ea typeface="游明朝" panose="02020400000000000000" pitchFamily="18" charset="-128"/>
              <a:cs typeface="Mangal" panose="02040503050203030202" pitchFamily="18" charset="0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01650" y="7230487"/>
            <a:ext cx="1523999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80975" indent="-168275" rtl="0">
              <a:lnSpc>
                <a:spcPct val="100000"/>
              </a:lnSpc>
              <a:spcBef>
                <a:spcPts val="785"/>
              </a:spcBef>
            </a:pPr>
            <a:r>
              <a:rPr lang="ne-NP" sz="1200" b="1" kern="0">
                <a:solidFill>
                  <a:srgbClr val="DE6B37"/>
                </a:solidFill>
                <a:latin typeface="Mangal" panose="02040503050203030202" pitchFamily="18" charset="0"/>
                <a:ea typeface="游明朝" panose="02020400000000000000" pitchFamily="18" charset="-128"/>
                <a:cs typeface="Mangal" panose="02040503050203030202" pitchFamily="18" charset="0"/>
              </a:rPr>
              <a:t>●</a:t>
            </a:r>
            <a:r>
              <a:rPr lang="en-US" sz="1200" b="1" kern="0">
                <a:solidFill>
                  <a:srgbClr val="DE6B37"/>
                </a:solidFill>
                <a:latin typeface="Mangal" panose="02040503050203030202" pitchFamily="18" charset="0"/>
                <a:ea typeface="游明朝" panose="02020400000000000000" pitchFamily="18" charset="-128"/>
                <a:cs typeface="Mangal" panose="02040503050203030202" pitchFamily="18" charset="0"/>
              </a:rPr>
              <a:t>	</a:t>
            </a:r>
            <a:r>
              <a:rPr lang="ne-NP" sz="1200" b="1" kern="0">
                <a:solidFill>
                  <a:srgbClr val="DE6B37"/>
                </a:solidFill>
                <a:latin typeface="Mangal" panose="02040503050203030202" pitchFamily="18" charset="0"/>
                <a:ea typeface="游明朝" panose="02020400000000000000" pitchFamily="18" charset="-128"/>
                <a:cs typeface="Mangal" panose="02040503050203030202" pitchFamily="18" charset="0"/>
              </a:rPr>
              <a:t>खोप लगाउने बित्तिकै</a:t>
            </a:r>
            <a:endParaRPr sz="1200" b="1" kern="0" dirty="0">
              <a:latin typeface="Mangal" panose="02040503050203030202" pitchFamily="18" charset="0"/>
              <a:ea typeface="游明朝" panose="02020400000000000000" pitchFamily="18" charset="-128"/>
              <a:cs typeface="Mangal" panose="02040503050203030202" pitchFamily="18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787650" y="7464950"/>
            <a:ext cx="3594001" cy="51296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rtl="0">
              <a:lnSpc>
                <a:spcPct val="100000"/>
              </a:lnSpc>
              <a:spcAft>
                <a:spcPts val="200"/>
              </a:spcAft>
              <a:tabLst>
                <a:tab pos="538163" algn="l"/>
                <a:tab pos="1343025" algn="l"/>
                <a:tab pos="2152650" algn="l"/>
              </a:tabLst>
            </a:pPr>
            <a:r>
              <a:rPr lang="ne-NP" sz="1000" kern="0">
                <a:solidFill>
                  <a:srgbClr val="221815"/>
                </a:solidFill>
                <a:latin typeface="Mangal" panose="02040503050203030202" pitchFamily="18" charset="0"/>
                <a:ea typeface="游明朝" panose="02020400000000000000" pitchFamily="18" charset="-128"/>
                <a:cs typeface="Mangal" panose="02040503050203030202" pitchFamily="18" charset="0"/>
              </a:rPr>
              <a:t>◯ज्वरो	◯टाउको दुख्ने	◯छाती दुख्ने	◯सास फेर्न गाह्रो हुने</a:t>
            </a:r>
            <a:endParaRPr sz="1000" kern="0" dirty="0">
              <a:latin typeface="Mangal" panose="02040503050203030202" pitchFamily="18" charset="0"/>
              <a:ea typeface="游明朝" panose="02020400000000000000" pitchFamily="18" charset="-128"/>
              <a:cs typeface="Mangal" panose="02040503050203030202" pitchFamily="18" charset="0"/>
            </a:endParaRPr>
          </a:p>
          <a:p>
            <a:pPr marL="12700" rtl="0">
              <a:lnSpc>
                <a:spcPct val="100000"/>
              </a:lnSpc>
              <a:spcAft>
                <a:spcPts val="200"/>
              </a:spcAft>
              <a:tabLst>
                <a:tab pos="538163" algn="l"/>
                <a:tab pos="1343025" algn="l"/>
                <a:tab pos="2152650" algn="l"/>
              </a:tabLst>
            </a:pPr>
            <a:r>
              <a:rPr lang="ne-NP" sz="1000" kern="0">
                <a:solidFill>
                  <a:srgbClr val="221815"/>
                </a:solidFill>
                <a:latin typeface="Mangal" panose="02040503050203030202" pitchFamily="18" charset="0"/>
                <a:ea typeface="游明朝" panose="02020400000000000000" pitchFamily="18" charset="-128"/>
                <a:cs typeface="Mangal" panose="02040503050203030202" pitchFamily="18" charset="0"/>
              </a:rPr>
              <a:t>◯शरीर थाकेर आलस्य	◯जाडो हुने</a:t>
            </a:r>
            <a:endParaRPr lang="en-US" sz="1000" kern="0">
              <a:solidFill>
                <a:srgbClr val="221815"/>
              </a:solidFill>
              <a:latin typeface="Mangal" panose="02040503050203030202" pitchFamily="18" charset="0"/>
              <a:ea typeface="游明朝" panose="02020400000000000000" pitchFamily="18" charset="-128"/>
              <a:cs typeface="Mangal" panose="02040503050203030202" pitchFamily="18" charset="0"/>
            </a:endParaRPr>
          </a:p>
          <a:p>
            <a:pPr marL="12700" rtl="0">
              <a:lnSpc>
                <a:spcPct val="100000"/>
              </a:lnSpc>
              <a:spcAft>
                <a:spcPts val="200"/>
              </a:spcAft>
              <a:tabLst>
                <a:tab pos="538163" algn="l"/>
                <a:tab pos="1343025" algn="l"/>
                <a:tab pos="2152650" algn="l"/>
              </a:tabLst>
            </a:pPr>
            <a:r>
              <a:rPr lang="ne-NP" sz="1000" kern="0">
                <a:solidFill>
                  <a:srgbClr val="221815"/>
                </a:solidFill>
                <a:latin typeface="Mangal" panose="02040503050203030202" pitchFamily="18" charset="0"/>
                <a:ea typeface="游明朝" panose="02020400000000000000" pitchFamily="18" charset="-128"/>
                <a:cs typeface="Mangal" panose="02040503050203030202" pitchFamily="18" charset="0"/>
              </a:rPr>
              <a:t>◯छाती ढुकढुक भएको महसुस हुने</a:t>
            </a:r>
            <a:endParaRPr sz="1000" kern="0" dirty="0">
              <a:latin typeface="Mangal" panose="02040503050203030202" pitchFamily="18" charset="0"/>
              <a:ea typeface="游明朝" panose="02020400000000000000" pitchFamily="18" charset="-128"/>
              <a:cs typeface="Mangal" panose="02040503050203030202" pitchFamily="18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769752" y="7230487"/>
            <a:ext cx="3523098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rtl="0">
              <a:lnSpc>
                <a:spcPct val="100000"/>
              </a:lnSpc>
              <a:spcBef>
                <a:spcPts val="100"/>
              </a:spcBef>
            </a:pPr>
            <a:r>
              <a:rPr lang="ne-NP" sz="1200" b="1" kern="0">
                <a:solidFill>
                  <a:srgbClr val="DE6B37"/>
                </a:solidFill>
                <a:latin typeface="Mangal" panose="02040503050203030202" pitchFamily="18" charset="0"/>
                <a:ea typeface="游明朝" panose="02020400000000000000" pitchFamily="18" charset="-128"/>
                <a:cs typeface="Mangal" panose="02040503050203030202" pitchFamily="18" charset="0"/>
              </a:rPr>
              <a:t>●खोप लगाएको दिन र त्यसपछिको 4 दिन जति भित्र</a:t>
            </a:r>
            <a:endParaRPr sz="1200" b="1" kern="0" dirty="0">
              <a:latin typeface="Mangal" panose="02040503050203030202" pitchFamily="18" charset="0"/>
              <a:ea typeface="游明朝" panose="02020400000000000000" pitchFamily="18" charset="-128"/>
              <a:cs typeface="Mangal" panose="02040503050203030202" pitchFamily="18" charset="0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1020984" y="8166458"/>
            <a:ext cx="5560060" cy="378460"/>
            <a:chOff x="1020984" y="8166458"/>
            <a:chExt cx="5560060" cy="378460"/>
          </a:xfrm>
        </p:grpSpPr>
        <p:sp>
          <p:nvSpPr>
            <p:cNvPr id="17" name="object 17"/>
            <p:cNvSpPr/>
            <p:nvPr/>
          </p:nvSpPr>
          <p:spPr>
            <a:xfrm>
              <a:off x="1020984" y="8166458"/>
              <a:ext cx="5559545" cy="377949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pPr rtl="0"/>
              <a:endParaRPr kern="0">
                <a:latin typeface="Mangal" panose="02040503050203030202" pitchFamily="18" charset="0"/>
                <a:ea typeface="游明朝" panose="02020400000000000000" pitchFamily="18" charset="-128"/>
                <a:cs typeface="Mangal" panose="02040503050203030202" pitchFamily="18" charset="0"/>
              </a:endParaRPr>
            </a:p>
          </p:txBody>
        </p:sp>
        <p:sp>
          <p:nvSpPr>
            <p:cNvPr id="18" name="object 18"/>
            <p:cNvSpPr/>
            <p:nvPr/>
          </p:nvSpPr>
          <p:spPr>
            <a:xfrm>
              <a:off x="1059143" y="8205361"/>
              <a:ext cx="5446344" cy="262749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pPr rtl="0"/>
              <a:endParaRPr kern="0">
                <a:latin typeface="Mangal" panose="02040503050203030202" pitchFamily="18" charset="0"/>
                <a:ea typeface="游明朝" panose="02020400000000000000" pitchFamily="18" charset="-128"/>
                <a:cs typeface="Mangal" panose="02040503050203030202" pitchFamily="18" charset="0"/>
              </a:endParaRPr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2275164" y="8893864"/>
            <a:ext cx="3099862" cy="215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938" algn="ctr" rtl="0">
              <a:lnSpc>
                <a:spcPct val="100000"/>
              </a:lnSpc>
              <a:spcBef>
                <a:spcPts val="115"/>
              </a:spcBef>
            </a:pPr>
            <a:r>
              <a:rPr lang="ne-NP" sz="1400" b="1" kern="0" dirty="0">
                <a:solidFill>
                  <a:schemeClr val="bg1"/>
                </a:solidFill>
                <a:latin typeface="Mangal" panose="02040503050203030202" pitchFamily="18" charset="0"/>
                <a:ea typeface="游明朝" panose="02020400000000000000" pitchFamily="18" charset="-128"/>
                <a:cs typeface="Mangal" panose="02040503050203030202" pitchFamily="18" charset="0"/>
              </a:rPr>
              <a:t>यी महत्त्वपूर्ण कुराहरूको पालना गर्नुहोस्।</a:t>
            </a:r>
          </a:p>
        </p:txBody>
      </p:sp>
      <p:sp>
        <p:nvSpPr>
          <p:cNvPr id="24" name="object 2">
            <a:extLst>
              <a:ext uri="{FF2B5EF4-FFF2-40B4-BE49-F238E27FC236}">
                <a16:creationId xmlns:a16="http://schemas.microsoft.com/office/drawing/2014/main" id="{9091C248-2FE6-F74A-9C16-1E9241EEFC1F}"/>
              </a:ext>
            </a:extLst>
          </p:cNvPr>
          <p:cNvSpPr txBox="1"/>
          <p:nvPr/>
        </p:nvSpPr>
        <p:spPr>
          <a:xfrm>
            <a:off x="6019250" y="261997"/>
            <a:ext cx="1188000" cy="196662"/>
          </a:xfrm>
          <a:prstGeom prst="rect">
            <a:avLst/>
          </a:prstGeom>
          <a:ln w="4445">
            <a:solidFill>
              <a:schemeClr val="bg1"/>
            </a:solidFill>
          </a:ln>
        </p:spPr>
        <p:txBody>
          <a:bodyPr vert="horz" wrap="square" lIns="0" tIns="28800" rIns="0" bIns="21600" rtlCol="0">
            <a:spAutoFit/>
          </a:bodyPr>
          <a:lstStyle/>
          <a:p>
            <a:pPr algn="ctr" rtl="0">
              <a:lnSpc>
                <a:spcPct val="100000"/>
              </a:lnSpc>
              <a:spcBef>
                <a:spcPts val="220"/>
              </a:spcBef>
            </a:pPr>
            <a:r>
              <a:rPr lang="ne-NP" sz="900" kern="0" dirty="0" smtClean="0">
                <a:solidFill>
                  <a:schemeClr val="bg1"/>
                </a:solidFill>
                <a:latin typeface="Mangal" panose="02040503050203030202" pitchFamily="18" charset="0"/>
                <a:ea typeface="游明朝" panose="02020400000000000000" pitchFamily="18" charset="-128"/>
                <a:cs typeface="Mangal" panose="02040503050203030202" pitchFamily="18" charset="0"/>
              </a:rPr>
              <a:t>2022 </a:t>
            </a:r>
            <a:r>
              <a:rPr lang="ne-NP" sz="900" kern="0" dirty="0">
                <a:solidFill>
                  <a:schemeClr val="bg1"/>
                </a:solidFill>
                <a:latin typeface="Mangal" panose="02040503050203030202" pitchFamily="18" charset="0"/>
                <a:ea typeface="游明朝" panose="02020400000000000000" pitchFamily="18" charset="-128"/>
                <a:cs typeface="Mangal" panose="02040503050203030202" pitchFamily="18" charset="0"/>
              </a:rPr>
              <a:t>फेब्रुअरी 10 </a:t>
            </a:r>
          </a:p>
        </p:txBody>
      </p:sp>
      <p:sp>
        <p:nvSpPr>
          <p:cNvPr id="25" name="object 2">
            <a:extLst>
              <a:ext uri="{FF2B5EF4-FFF2-40B4-BE49-F238E27FC236}">
                <a16:creationId xmlns:a16="http://schemas.microsoft.com/office/drawing/2014/main" id="{49743595-0AAF-C041-BC17-C05303AD4B51}"/>
              </a:ext>
            </a:extLst>
          </p:cNvPr>
          <p:cNvSpPr txBox="1"/>
          <p:nvPr/>
        </p:nvSpPr>
        <p:spPr>
          <a:xfrm>
            <a:off x="1520530" y="965476"/>
            <a:ext cx="4578940" cy="2744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 rtl="0">
              <a:lnSpc>
                <a:spcPct val="100000"/>
              </a:lnSpc>
            </a:pPr>
            <a:r>
              <a:rPr lang="ne-NP" sz="1700" b="1" kern="0">
                <a:solidFill>
                  <a:srgbClr val="221815"/>
                </a:solidFill>
                <a:latin typeface="Mangal" panose="02040503050203030202" pitchFamily="18" charset="0"/>
                <a:ea typeface="游明朝" panose="02020400000000000000" pitchFamily="18" charset="-128"/>
                <a:cs typeface="Mangal" panose="02040503050203030202" pitchFamily="18" charset="0"/>
              </a:rPr>
              <a:t>नोभल कोरोना भाइरसको खोप लगाउने सम्बन्धी</a:t>
            </a:r>
            <a:endParaRPr sz="1700" b="1" kern="0" dirty="0">
              <a:latin typeface="Mangal" panose="02040503050203030202" pitchFamily="18" charset="0"/>
              <a:ea typeface="游明朝" panose="02020400000000000000" pitchFamily="18" charset="-128"/>
              <a:cs typeface="Mangal" panose="02040503050203030202" pitchFamily="18" charset="0"/>
            </a:endParaRPr>
          </a:p>
        </p:txBody>
      </p:sp>
      <p:sp>
        <p:nvSpPr>
          <p:cNvPr id="26" name="object 4">
            <a:extLst>
              <a:ext uri="{FF2B5EF4-FFF2-40B4-BE49-F238E27FC236}">
                <a16:creationId xmlns:a16="http://schemas.microsoft.com/office/drawing/2014/main" id="{776CF302-F79C-4F4D-8536-D2784F7BBB62}"/>
              </a:ext>
            </a:extLst>
          </p:cNvPr>
          <p:cNvSpPr txBox="1"/>
          <p:nvPr/>
        </p:nvSpPr>
        <p:spPr>
          <a:xfrm>
            <a:off x="649743" y="1908676"/>
            <a:ext cx="5643107" cy="125931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875" rtl="0">
              <a:lnSpc>
                <a:spcPct val="100000"/>
              </a:lnSpc>
              <a:spcBef>
                <a:spcPts val="1240"/>
              </a:spcBef>
            </a:pPr>
            <a:r>
              <a:rPr lang="ne-NP" sz="1000" kern="0" dirty="0">
                <a:solidFill>
                  <a:srgbClr val="221815"/>
                </a:solidFill>
                <a:latin typeface="Mangal" panose="02040503050203030202" pitchFamily="18" charset="0"/>
                <a:ea typeface="游明朝" panose="02020400000000000000" pitchFamily="18" charset="-128"/>
                <a:cs typeface="Mangal" panose="02040503050203030202" pitchFamily="18" charset="0"/>
              </a:rPr>
              <a:t>मान्छेको शरीर भित्र नोभल कोरोना भाइरस पसेर त्यसको संख्या</a:t>
            </a:r>
            <a:r>
              <a:rPr lang="ne-NP" sz="1000" kern="0" dirty="0" smtClean="0">
                <a:solidFill>
                  <a:srgbClr val="221815"/>
                </a:solidFill>
                <a:latin typeface="Mangal" panose="02040503050203030202" pitchFamily="18" charset="0"/>
                <a:ea typeface="游明朝" panose="02020400000000000000" pitchFamily="18" charset="-128"/>
                <a:cs typeface="Mangal" panose="02040503050203030202" pitchFamily="18" charset="0"/>
              </a:rPr>
              <a:t> </a:t>
            </a:r>
            <a:r>
              <a:rPr lang="ne-NP" sz="1000" kern="0" dirty="0">
                <a:solidFill>
                  <a:srgbClr val="221815"/>
                </a:solidFill>
                <a:latin typeface="Mangal" panose="02040503050203030202" pitchFamily="18" charset="0"/>
                <a:ea typeface="游明朝" panose="02020400000000000000" pitchFamily="18" charset="-128"/>
                <a:cs typeface="Mangal" panose="02040503050203030202" pitchFamily="18" charset="0"/>
              </a:rPr>
              <a:t>बढ्यो भने</a:t>
            </a:r>
            <a:endParaRPr sz="1000" kern="0" dirty="0">
              <a:latin typeface="Mangal" panose="02040503050203030202" pitchFamily="18" charset="0"/>
              <a:ea typeface="游明朝" panose="02020400000000000000" pitchFamily="18" charset="-128"/>
              <a:cs typeface="Mangal" panose="02040503050203030202" pitchFamily="18" charset="0"/>
            </a:endParaRPr>
          </a:p>
          <a:p>
            <a:pPr marL="15875" marR="1478280" indent="-1270" rtl="0">
              <a:lnSpc>
                <a:spcPct val="141800"/>
              </a:lnSpc>
            </a:pPr>
            <a:r>
              <a:rPr lang="ne-NP" sz="1000" kern="0" dirty="0">
                <a:solidFill>
                  <a:srgbClr val="221815"/>
                </a:solidFill>
                <a:latin typeface="Mangal" panose="02040503050203030202" pitchFamily="18" charset="0"/>
                <a:ea typeface="游明朝" panose="02020400000000000000" pitchFamily="18" charset="-128"/>
                <a:cs typeface="Mangal" panose="02040503050203030202" pitchFamily="18" charset="0"/>
              </a:rPr>
              <a:t>ज्वरो, शरीर थाकेर आलस्य, खोकी, सास फेर्न </a:t>
            </a:r>
            <a:r>
              <a:rPr lang="ne-NP" sz="1000" kern="0" dirty="0" smtClean="0">
                <a:solidFill>
                  <a:srgbClr val="221815"/>
                </a:solidFill>
                <a:latin typeface="Mangal" panose="02040503050203030202" pitchFamily="18" charset="0"/>
                <a:ea typeface="游明朝" panose="02020400000000000000" pitchFamily="18" charset="-128"/>
                <a:cs typeface="Mangal" panose="02040503050203030202" pitchFamily="18" charset="0"/>
              </a:rPr>
              <a:t>गाह्रो हुने, </a:t>
            </a:r>
            <a:r>
              <a:rPr lang="ne-NP" sz="1000" kern="0" dirty="0">
                <a:solidFill>
                  <a:srgbClr val="221815"/>
                </a:solidFill>
                <a:latin typeface="Mangal" panose="02040503050203030202" pitchFamily="18" charset="0"/>
                <a:ea typeface="游明朝" panose="02020400000000000000" pitchFamily="18" charset="-128"/>
                <a:cs typeface="Mangal" panose="02040503050203030202" pitchFamily="18" charset="0"/>
              </a:rPr>
              <a:t>टाउको दुख्ने, स्वाद फरक </a:t>
            </a:r>
            <a:r>
              <a:rPr lang="ne-NP" sz="1000" kern="0" dirty="0" smtClean="0">
                <a:solidFill>
                  <a:srgbClr val="221815"/>
                </a:solidFill>
                <a:latin typeface="Mangal" panose="02040503050203030202" pitchFamily="18" charset="0"/>
                <a:ea typeface="游明朝" panose="02020400000000000000" pitchFamily="18" charset="-128"/>
                <a:cs typeface="Mangal" panose="02040503050203030202" pitchFamily="18" charset="0"/>
              </a:rPr>
              <a:t>हुने जस्ता </a:t>
            </a:r>
            <a:r>
              <a:rPr lang="ne-NP" sz="1000" kern="0" dirty="0">
                <a:solidFill>
                  <a:srgbClr val="221815"/>
                </a:solidFill>
                <a:latin typeface="Mangal" panose="02040503050203030202" pitchFamily="18" charset="0"/>
                <a:ea typeface="游明朝" panose="02020400000000000000" pitchFamily="18" charset="-128"/>
                <a:cs typeface="Mangal" panose="02040503050203030202" pitchFamily="18" charset="0"/>
              </a:rPr>
              <a:t>कुराहरू भएर शरीरको स्थिति खराब हुन्छ।</a:t>
            </a:r>
            <a:endParaRPr sz="1000" kern="0" dirty="0">
              <a:latin typeface="Mangal" panose="02040503050203030202" pitchFamily="18" charset="0"/>
              <a:ea typeface="游明朝" panose="02020400000000000000" pitchFamily="18" charset="-128"/>
              <a:cs typeface="Mangal" panose="02040503050203030202" pitchFamily="18" charset="0"/>
            </a:endParaRPr>
          </a:p>
          <a:p>
            <a:pPr marL="14604" marR="1299845" indent="-2540" rtl="0">
              <a:lnSpc>
                <a:spcPct val="141800"/>
              </a:lnSpc>
            </a:pPr>
            <a:r>
              <a:rPr lang="ne-NP" sz="1000" kern="0" dirty="0">
                <a:solidFill>
                  <a:srgbClr val="221815"/>
                </a:solidFill>
                <a:latin typeface="Mangal" panose="02040503050203030202" pitchFamily="18" charset="0"/>
                <a:ea typeface="游明朝" panose="02020400000000000000" pitchFamily="18" charset="-128"/>
                <a:cs typeface="Mangal" panose="02040503050203030202" pitchFamily="18" charset="0"/>
              </a:rPr>
              <a:t>खोप लगायो भने शरीर भित्र नोभल कोरोना भाइरस पसेको बेला हाम्रो शरीर भाइरससँग लड्न तयार हुन सक्ने हुनाले, शरीर भित्र भाइरस पसेपनि शरीरको स्थिति हतपत खराब हुँदैन।</a:t>
            </a:r>
            <a:endParaRPr sz="1000" kern="0" dirty="0">
              <a:latin typeface="Mangal" panose="02040503050203030202" pitchFamily="18" charset="0"/>
              <a:ea typeface="游明朝" panose="02020400000000000000" pitchFamily="18" charset="-128"/>
              <a:cs typeface="Mangal" panose="02040503050203030202" pitchFamily="18" charset="0"/>
            </a:endParaRPr>
          </a:p>
        </p:txBody>
      </p:sp>
      <p:sp>
        <p:nvSpPr>
          <p:cNvPr id="27" name="object 4">
            <a:extLst>
              <a:ext uri="{FF2B5EF4-FFF2-40B4-BE49-F238E27FC236}">
                <a16:creationId xmlns:a16="http://schemas.microsoft.com/office/drawing/2014/main" id="{461AAA58-6D19-B141-A3D3-1F52B310BEB1}"/>
              </a:ext>
            </a:extLst>
          </p:cNvPr>
          <p:cNvSpPr txBox="1"/>
          <p:nvPr/>
        </p:nvSpPr>
        <p:spPr>
          <a:xfrm>
            <a:off x="577850" y="3263258"/>
            <a:ext cx="6100307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938" rtl="0">
              <a:lnSpc>
                <a:spcPct val="100000"/>
              </a:lnSpc>
            </a:pPr>
            <a:r>
              <a:rPr lang="ne-NP" sz="1300" b="1" kern="0" dirty="0">
                <a:solidFill>
                  <a:schemeClr val="bg1"/>
                </a:solidFill>
                <a:latin typeface="Mangal" panose="02040503050203030202" pitchFamily="18" charset="0"/>
                <a:ea typeface="游明朝" panose="02020400000000000000" pitchFamily="18" charset="-128"/>
                <a:cs typeface="Mangal" panose="02040503050203030202" pitchFamily="18" charset="0"/>
              </a:rPr>
              <a:t>नोभल कोरोना भाइरसको खोप लगाउने बेला कस्ता कुराहरूप्रति सावधानी अपनाउनुपर्छ?</a:t>
            </a:r>
          </a:p>
        </p:txBody>
      </p:sp>
      <p:sp>
        <p:nvSpPr>
          <p:cNvPr id="28" name="object 7">
            <a:extLst>
              <a:ext uri="{FF2B5EF4-FFF2-40B4-BE49-F238E27FC236}">
                <a16:creationId xmlns:a16="http://schemas.microsoft.com/office/drawing/2014/main" id="{C0DC2FE9-0ACC-8D42-9859-688DD0B1387A}"/>
              </a:ext>
            </a:extLst>
          </p:cNvPr>
          <p:cNvSpPr txBox="1"/>
          <p:nvPr/>
        </p:nvSpPr>
        <p:spPr>
          <a:xfrm>
            <a:off x="4285433" y="5511126"/>
            <a:ext cx="2354580" cy="83099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3180" rtl="0">
              <a:lnSpc>
                <a:spcPct val="100000"/>
              </a:lnSpc>
              <a:tabLst>
                <a:tab pos="609600" algn="l"/>
              </a:tabLst>
            </a:pPr>
            <a:r>
              <a:rPr lang="ne-NP" sz="900" kern="0" dirty="0">
                <a:solidFill>
                  <a:srgbClr val="221815"/>
                </a:solidFill>
                <a:latin typeface="Mangal" panose="02040503050203030202" pitchFamily="18" charset="0"/>
                <a:ea typeface="游明朝" panose="02020400000000000000" pitchFamily="18" charset="-128"/>
                <a:cs typeface="Mangal" panose="02040503050203030202" pitchFamily="18" charset="0"/>
              </a:rPr>
              <a:t>◯ज्वरो</a:t>
            </a:r>
            <a:endParaRPr lang="en-US" sz="900" kern="0" dirty="0">
              <a:solidFill>
                <a:srgbClr val="221815"/>
              </a:solidFill>
              <a:latin typeface="Mangal" panose="02040503050203030202" pitchFamily="18" charset="0"/>
              <a:ea typeface="游明朝" panose="02020400000000000000" pitchFamily="18" charset="-128"/>
              <a:cs typeface="Mangal" panose="02040503050203030202" pitchFamily="18" charset="0"/>
            </a:endParaRPr>
          </a:p>
          <a:p>
            <a:pPr marL="43180" rtl="0">
              <a:lnSpc>
                <a:spcPct val="100000"/>
              </a:lnSpc>
              <a:tabLst>
                <a:tab pos="609600" algn="l"/>
              </a:tabLst>
            </a:pPr>
            <a:r>
              <a:rPr lang="ne-NP" sz="900" kern="0" dirty="0">
                <a:solidFill>
                  <a:srgbClr val="221815"/>
                </a:solidFill>
                <a:latin typeface="Mangal" panose="02040503050203030202" pitchFamily="18" charset="0"/>
                <a:ea typeface="游明朝" panose="02020400000000000000" pitchFamily="18" charset="-128"/>
                <a:cs typeface="Mangal" panose="02040503050203030202" pitchFamily="18" charset="0"/>
              </a:rPr>
              <a:t>◯बिसन्चो महसुस (बान्ता होला जस्तो) हुने</a:t>
            </a:r>
            <a:endParaRPr sz="900" kern="0" dirty="0">
              <a:latin typeface="Mangal" panose="02040503050203030202" pitchFamily="18" charset="0"/>
              <a:ea typeface="游明朝" panose="02020400000000000000" pitchFamily="18" charset="-128"/>
              <a:cs typeface="Mangal" panose="02040503050203030202" pitchFamily="18" charset="0"/>
            </a:endParaRPr>
          </a:p>
          <a:p>
            <a:pPr marL="43180" rtl="0">
              <a:lnSpc>
                <a:spcPct val="100000"/>
              </a:lnSpc>
            </a:pPr>
            <a:r>
              <a:rPr lang="ne-NP" sz="900" kern="0" dirty="0">
                <a:solidFill>
                  <a:srgbClr val="221815"/>
                </a:solidFill>
                <a:latin typeface="Mangal" panose="02040503050203030202" pitchFamily="18" charset="0"/>
                <a:ea typeface="游明朝" panose="02020400000000000000" pitchFamily="18" charset="-128"/>
                <a:cs typeface="Mangal" panose="02040503050203030202" pitchFamily="18" charset="0"/>
              </a:rPr>
              <a:t>◯शरीर थाकेर आलस्य </a:t>
            </a:r>
            <a:endParaRPr lang="en-US" sz="900" kern="0" dirty="0">
              <a:solidFill>
                <a:srgbClr val="221815"/>
              </a:solidFill>
              <a:latin typeface="Mangal" panose="02040503050203030202" pitchFamily="18" charset="0"/>
              <a:ea typeface="游明朝" panose="02020400000000000000" pitchFamily="18" charset="-128"/>
              <a:cs typeface="Mangal" panose="02040503050203030202" pitchFamily="18" charset="0"/>
            </a:endParaRPr>
          </a:p>
          <a:p>
            <a:pPr marL="43180" rtl="0">
              <a:lnSpc>
                <a:spcPct val="100000"/>
              </a:lnSpc>
            </a:pPr>
            <a:r>
              <a:rPr lang="ne-NP" sz="900" kern="0" dirty="0">
                <a:solidFill>
                  <a:srgbClr val="221815"/>
                </a:solidFill>
                <a:latin typeface="Mangal" panose="02040503050203030202" pitchFamily="18" charset="0"/>
                <a:ea typeface="游明朝" panose="02020400000000000000" pitchFamily="18" charset="-128"/>
                <a:cs typeface="Mangal" panose="02040503050203030202" pitchFamily="18" charset="0"/>
              </a:rPr>
              <a:t>◯पेट </a:t>
            </a:r>
            <a:r>
              <a:rPr lang="ne-NP" sz="900" kern="0" dirty="0" smtClean="0">
                <a:solidFill>
                  <a:srgbClr val="221815"/>
                </a:solidFill>
                <a:latin typeface="Mangal" panose="02040503050203030202" pitchFamily="18" charset="0"/>
                <a:ea typeface="游明朝" panose="02020400000000000000" pitchFamily="18" charset="-128"/>
                <a:cs typeface="Mangal" panose="02040503050203030202" pitchFamily="18" charset="0"/>
              </a:rPr>
              <a:t>दुख्ने (झाडा हुने)</a:t>
            </a:r>
            <a:endParaRPr sz="900" kern="0" dirty="0">
              <a:latin typeface="Mangal" panose="02040503050203030202" pitchFamily="18" charset="0"/>
              <a:ea typeface="游明朝" panose="02020400000000000000" pitchFamily="18" charset="-128"/>
              <a:cs typeface="Mangal" panose="02040503050203030202" pitchFamily="18" charset="0"/>
            </a:endParaRPr>
          </a:p>
          <a:p>
            <a:pPr marL="43180" rtl="0">
              <a:lnSpc>
                <a:spcPct val="100000"/>
              </a:lnSpc>
            </a:pPr>
            <a:r>
              <a:rPr lang="ne-NP" sz="900" kern="0" dirty="0">
                <a:solidFill>
                  <a:srgbClr val="221815"/>
                </a:solidFill>
                <a:latin typeface="Mangal" panose="02040503050203030202" pitchFamily="18" charset="0"/>
                <a:ea typeface="游明朝" panose="02020400000000000000" pitchFamily="18" charset="-128"/>
                <a:cs typeface="Mangal" panose="02040503050203030202" pitchFamily="18" charset="0"/>
              </a:rPr>
              <a:t>◯टाउको दुख्ने</a:t>
            </a:r>
            <a:endParaRPr sz="900" kern="0" dirty="0">
              <a:latin typeface="Mangal" panose="02040503050203030202" pitchFamily="18" charset="0"/>
              <a:ea typeface="游明朝" panose="02020400000000000000" pitchFamily="18" charset="-128"/>
              <a:cs typeface="Mangal" panose="02040503050203030202" pitchFamily="18" charset="0"/>
            </a:endParaRPr>
          </a:p>
          <a:p>
            <a:pPr marL="43180" rtl="0">
              <a:lnSpc>
                <a:spcPct val="100000"/>
              </a:lnSpc>
            </a:pPr>
            <a:r>
              <a:rPr lang="ne-NP" sz="900" kern="0" dirty="0">
                <a:solidFill>
                  <a:srgbClr val="221815"/>
                </a:solidFill>
                <a:latin typeface="Mangal" panose="02040503050203030202" pitchFamily="18" charset="0"/>
                <a:ea typeface="游明朝" panose="02020400000000000000" pitchFamily="18" charset="-128"/>
                <a:cs typeface="Mangal" panose="02040503050203030202" pitchFamily="18" charset="0"/>
              </a:rPr>
              <a:t>◯जाडो हुने</a:t>
            </a:r>
            <a:endParaRPr sz="900" kern="0" dirty="0">
              <a:latin typeface="Mangal" panose="02040503050203030202" pitchFamily="18" charset="0"/>
              <a:ea typeface="游明朝" panose="02020400000000000000" pitchFamily="18" charset="-128"/>
              <a:cs typeface="Mangal" panose="02040503050203030202" pitchFamily="18" charset="0"/>
            </a:endParaRPr>
          </a:p>
        </p:txBody>
      </p:sp>
      <p:sp>
        <p:nvSpPr>
          <p:cNvPr id="29" name="object 13">
            <a:extLst>
              <a:ext uri="{FF2B5EF4-FFF2-40B4-BE49-F238E27FC236}">
                <a16:creationId xmlns:a16="http://schemas.microsoft.com/office/drawing/2014/main" id="{549AAE56-F5CC-A647-899B-7EDDC0C95A48}"/>
              </a:ext>
            </a:extLst>
          </p:cNvPr>
          <p:cNvSpPr txBox="1"/>
          <p:nvPr/>
        </p:nvSpPr>
        <p:spPr>
          <a:xfrm>
            <a:off x="670309" y="7510377"/>
            <a:ext cx="1084580" cy="35907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2225" rtl="0">
              <a:lnSpc>
                <a:spcPct val="100000"/>
              </a:lnSpc>
              <a:spcBef>
                <a:spcPts val="570"/>
              </a:spcBef>
            </a:pPr>
            <a:r>
              <a:rPr lang="ne-NP" sz="1000" kern="0">
                <a:solidFill>
                  <a:srgbClr val="221815"/>
                </a:solidFill>
                <a:latin typeface="Mangal" panose="02040503050203030202" pitchFamily="18" charset="0"/>
                <a:ea typeface="游明朝" panose="02020400000000000000" pitchFamily="18" charset="-128"/>
                <a:cs typeface="Mangal" panose="02040503050203030202" pitchFamily="18" charset="0"/>
              </a:rPr>
              <a:t>◯शरीर चिलाउने</a:t>
            </a:r>
            <a:endParaRPr lang="ja-JP" altLang="en-US" sz="1000" kern="0">
              <a:latin typeface="Mangal" panose="02040503050203030202" pitchFamily="18" charset="0"/>
              <a:ea typeface="游明朝" panose="02020400000000000000" pitchFamily="18" charset="-128"/>
              <a:cs typeface="Mangal" panose="02040503050203030202" pitchFamily="18" charset="0"/>
            </a:endParaRPr>
          </a:p>
          <a:p>
            <a:pPr marL="22225" rtl="0">
              <a:lnSpc>
                <a:spcPct val="100000"/>
              </a:lnSpc>
              <a:spcBef>
                <a:spcPts val="355"/>
              </a:spcBef>
            </a:pPr>
            <a:r>
              <a:rPr lang="ne-NP" sz="1000" kern="0">
                <a:solidFill>
                  <a:srgbClr val="221815"/>
                </a:solidFill>
                <a:latin typeface="Mangal" panose="02040503050203030202" pitchFamily="18" charset="0"/>
                <a:ea typeface="游明朝" panose="02020400000000000000" pitchFamily="18" charset="-128"/>
                <a:cs typeface="Mangal" panose="02040503050203030202" pitchFamily="18" charset="0"/>
              </a:rPr>
              <a:t>◯खोकी</a:t>
            </a:r>
            <a:endParaRPr sz="1000" kern="0" dirty="0">
              <a:latin typeface="Mangal" panose="02040503050203030202" pitchFamily="18" charset="0"/>
              <a:ea typeface="游明朝" panose="02020400000000000000" pitchFamily="18" charset="-128"/>
              <a:cs typeface="Mangal" panose="02040503050203030202" pitchFamily="18" charset="0"/>
            </a:endParaRPr>
          </a:p>
        </p:txBody>
      </p:sp>
      <p:sp>
        <p:nvSpPr>
          <p:cNvPr id="30" name="object 19">
            <a:extLst>
              <a:ext uri="{FF2B5EF4-FFF2-40B4-BE49-F238E27FC236}">
                <a16:creationId xmlns:a16="http://schemas.microsoft.com/office/drawing/2014/main" id="{587EB643-9A00-D34E-98D9-08552434D657}"/>
              </a:ext>
            </a:extLst>
          </p:cNvPr>
          <p:cNvSpPr txBox="1"/>
          <p:nvPr/>
        </p:nvSpPr>
        <p:spPr>
          <a:xfrm>
            <a:off x="598369" y="9232900"/>
            <a:ext cx="4342766" cy="94795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244475" algn="just" rtl="0">
              <a:lnSpc>
                <a:spcPct val="139600"/>
              </a:lnSpc>
              <a:spcBef>
                <a:spcPts val="655"/>
              </a:spcBef>
            </a:pPr>
            <a:r>
              <a:rPr lang="ne-NP" sz="1100" kern="0" dirty="0">
                <a:solidFill>
                  <a:srgbClr val="221815"/>
                </a:solidFill>
                <a:latin typeface="Mangal" panose="02040503050203030202" pitchFamily="18" charset="0"/>
                <a:ea typeface="游明朝" panose="02020400000000000000" pitchFamily="18" charset="-128"/>
                <a:cs typeface="Mangal" panose="02040503050203030202" pitchFamily="18" charset="0"/>
              </a:rPr>
              <a:t>चाँडै खोप लगाएका </a:t>
            </a:r>
            <a:r>
              <a:rPr lang="ne-NP" sz="1100" kern="0" dirty="0" smtClean="0">
                <a:solidFill>
                  <a:srgbClr val="221815"/>
                </a:solidFill>
                <a:latin typeface="Mangal" panose="02040503050203030202" pitchFamily="18" charset="0"/>
                <a:ea typeface="游明朝" panose="02020400000000000000" pitchFamily="18" charset="-128"/>
                <a:cs typeface="Mangal" panose="02040503050203030202" pitchFamily="18" charset="0"/>
              </a:rPr>
              <a:t>मान्छेहरू तथा, </a:t>
            </a:r>
            <a:r>
              <a:rPr lang="ne-NP" sz="1100" kern="0" dirty="0">
                <a:solidFill>
                  <a:srgbClr val="221815"/>
                </a:solidFill>
                <a:latin typeface="Mangal" panose="02040503050203030202" pitchFamily="18" charset="0"/>
                <a:ea typeface="游明朝" panose="02020400000000000000" pitchFamily="18" charset="-128"/>
                <a:cs typeface="Mangal" panose="02040503050203030202" pitchFamily="18" charset="0"/>
              </a:rPr>
              <a:t>कुनै कारणवश खोप लगाउन नसक्ने मान्छेहरू जस्ता विभिन्न मान्छेहरू छन्। खोप लगाएको वा नलगाएको कारण वरपरका मान्छेहरूलाई नराम्रो कुरा भन्ने, गिज्याउने जस्ता कुराहरू कदापि गर्नु हुँदैन।</a:t>
            </a:r>
            <a:endParaRPr lang="ja-JP" altLang="en-US" sz="1100" kern="0" dirty="0">
              <a:latin typeface="Mangal" panose="02040503050203030202" pitchFamily="18" charset="0"/>
              <a:ea typeface="游明朝" panose="02020400000000000000" pitchFamily="18" charset="-128"/>
              <a:cs typeface="Mangal" panose="02040503050203030202" pitchFamily="18" charset="0"/>
            </a:endParaRPr>
          </a:p>
        </p:txBody>
      </p:sp>
      <p:pic>
        <p:nvPicPr>
          <p:cNvPr id="32" name="図 31">
            <a:extLst>
              <a:ext uri="{FF2B5EF4-FFF2-40B4-BE49-F238E27FC236}">
                <a16:creationId xmlns:a16="http://schemas.microsoft.com/office/drawing/2014/main" id="{FAF2A724-B2EC-684C-A24E-E0423A97A9F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543" y="771479"/>
            <a:ext cx="850900" cy="609600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B6A19E3B-600E-4246-A3AD-721D416897B7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7720" y="795538"/>
            <a:ext cx="495300" cy="596900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6FF0CFA8-CFE3-1341-ABEC-2AE531FFA99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1730" y="1450779"/>
            <a:ext cx="1905000" cy="1625600"/>
          </a:xfrm>
          <a:prstGeom prst="rect">
            <a:avLst/>
          </a:prstGeom>
        </p:spPr>
      </p:pic>
      <p:pic>
        <p:nvPicPr>
          <p:cNvPr id="38" name="図 37">
            <a:extLst>
              <a:ext uri="{FF2B5EF4-FFF2-40B4-BE49-F238E27FC236}">
                <a16:creationId xmlns:a16="http://schemas.microsoft.com/office/drawing/2014/main" id="{03BCFE6B-1D2C-6A49-9258-89EADDC0A0F2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8482" y="3626637"/>
            <a:ext cx="1155700" cy="838200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2EA2E195-87BE-074C-A385-AA24A25AFD72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1801" y="4128287"/>
            <a:ext cx="647700" cy="673100"/>
          </a:xfrm>
          <a:prstGeom prst="rect">
            <a:avLst/>
          </a:prstGeom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04BF257E-ACE0-B641-8FDC-902B72BACDA7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5250" y="4883735"/>
            <a:ext cx="406400" cy="698500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5252AEF6-39C6-E843-989A-26322D4AE7F6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1378" y="5803900"/>
            <a:ext cx="635000" cy="673100"/>
          </a:xfrm>
          <a:prstGeom prst="rect">
            <a:avLst/>
          </a:prstGeom>
        </p:spPr>
      </p:pic>
      <p:pic>
        <p:nvPicPr>
          <p:cNvPr id="46" name="図 45">
            <a:extLst>
              <a:ext uri="{FF2B5EF4-FFF2-40B4-BE49-F238E27FC236}">
                <a16:creationId xmlns:a16="http://schemas.microsoft.com/office/drawing/2014/main" id="{C1D1F1AD-4CE2-5B4E-80B0-2CC9D5F2BA7F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9847" y="5561573"/>
            <a:ext cx="1117600" cy="901700"/>
          </a:xfrm>
          <a:prstGeom prst="rect">
            <a:avLst/>
          </a:prstGeom>
        </p:spPr>
      </p:pic>
      <p:pic>
        <p:nvPicPr>
          <p:cNvPr id="48" name="図 47">
            <a:extLst>
              <a:ext uri="{FF2B5EF4-FFF2-40B4-BE49-F238E27FC236}">
                <a16:creationId xmlns:a16="http://schemas.microsoft.com/office/drawing/2014/main" id="{7C549DA8-E55B-5A47-842D-4A57D8D03E5E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4604" y="7180177"/>
            <a:ext cx="635000" cy="660400"/>
          </a:xfrm>
          <a:prstGeom prst="rect">
            <a:avLst/>
          </a:prstGeom>
        </p:spPr>
      </p:pic>
      <p:pic>
        <p:nvPicPr>
          <p:cNvPr id="50" name="図 49">
            <a:extLst>
              <a:ext uri="{FF2B5EF4-FFF2-40B4-BE49-F238E27FC236}">
                <a16:creationId xmlns:a16="http://schemas.microsoft.com/office/drawing/2014/main" id="{06F11C7B-FE0E-C54F-A618-23645C1E569D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7140" y="7235164"/>
            <a:ext cx="914400" cy="647700"/>
          </a:xfrm>
          <a:prstGeom prst="rect">
            <a:avLst/>
          </a:prstGeom>
        </p:spPr>
      </p:pic>
      <p:pic>
        <p:nvPicPr>
          <p:cNvPr id="52" name="図 51">
            <a:extLst>
              <a:ext uri="{FF2B5EF4-FFF2-40B4-BE49-F238E27FC236}">
                <a16:creationId xmlns:a16="http://schemas.microsoft.com/office/drawing/2014/main" id="{4A1A02CA-69C5-6447-83FA-287FA7681EFC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3250" y="8676940"/>
            <a:ext cx="406400" cy="495300"/>
          </a:xfrm>
          <a:prstGeom prst="rect">
            <a:avLst/>
          </a:prstGeom>
        </p:spPr>
      </p:pic>
      <p:pic>
        <p:nvPicPr>
          <p:cNvPr id="54" name="図 53">
            <a:extLst>
              <a:ext uri="{FF2B5EF4-FFF2-40B4-BE49-F238E27FC236}">
                <a16:creationId xmlns:a16="http://schemas.microsoft.com/office/drawing/2014/main" id="{1D83A851-3EFD-6240-9C7C-09AF4E64064A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5982" y="9059479"/>
            <a:ext cx="2082800" cy="1066800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AD2479FD-C74B-45C1-B99E-5247CEEFA5F6}"/>
              </a:ext>
            </a:extLst>
          </p:cNvPr>
          <p:cNvSpPr txBox="1"/>
          <p:nvPr/>
        </p:nvSpPr>
        <p:spPr>
          <a:xfrm>
            <a:off x="623498" y="8175728"/>
            <a:ext cx="5957031" cy="369332"/>
          </a:xfrm>
          <a:prstGeom prst="rect">
            <a:avLst/>
          </a:prstGeom>
          <a:solidFill>
            <a:srgbClr val="EEC8AB"/>
          </a:solidFill>
        </p:spPr>
        <p:txBody>
          <a:bodyPr wrap="square" rtlCol="0">
            <a:spAutoFit/>
          </a:bodyPr>
          <a:lstStyle/>
          <a:p>
            <a:pPr algn="ctr" rtl="0"/>
            <a:r>
              <a:rPr lang="ne-NP" kern="0">
                <a:solidFill>
                  <a:srgbClr val="DE6B37"/>
                </a:solidFill>
                <a:latin typeface="Mangal" panose="02040503050203030202" pitchFamily="18" charset="0"/>
                <a:ea typeface="游明朝" panose="02020400000000000000" pitchFamily="18" charset="-128"/>
                <a:cs typeface="Mangal" panose="02040503050203030202" pitchFamily="18" charset="0"/>
              </a:rPr>
              <a:t>यो खोप 3 हप्ताको अन्तरालमा 2 पटक लगाउनुहोस्।</a:t>
            </a:r>
            <a:endParaRPr lang="th-TH" kern="0">
              <a:solidFill>
                <a:srgbClr val="DE6B37"/>
              </a:solidFill>
              <a:latin typeface="Mangal" panose="02040503050203030202" pitchFamily="18" charset="0"/>
              <a:ea typeface="游明朝" panose="02020400000000000000" pitchFamily="18" charset="-128"/>
            </a:endParaRPr>
          </a:p>
        </p:txBody>
      </p:sp>
      <p:sp>
        <p:nvSpPr>
          <p:cNvPr id="43" name="object 2">
            <a:extLst>
              <a:ext uri="{FF2B5EF4-FFF2-40B4-BE49-F238E27FC236}">
                <a16:creationId xmlns:a16="http://schemas.microsoft.com/office/drawing/2014/main" id="{9091C248-2FE6-F74A-9C16-1E9241EEFC1F}"/>
              </a:ext>
            </a:extLst>
          </p:cNvPr>
          <p:cNvSpPr txBox="1"/>
          <p:nvPr/>
        </p:nvSpPr>
        <p:spPr>
          <a:xfrm>
            <a:off x="6205131" y="469900"/>
            <a:ext cx="1024372" cy="174003"/>
          </a:xfrm>
          <a:prstGeom prst="rect">
            <a:avLst/>
          </a:prstGeom>
          <a:ln w="4445">
            <a:noFill/>
          </a:ln>
        </p:spPr>
        <p:txBody>
          <a:bodyPr vert="horz" wrap="square" lIns="0" tIns="28800" rIns="0" bIns="21600" rtlCol="0">
            <a:spAutoFit/>
          </a:bodyPr>
          <a:lstStyle/>
          <a:p>
            <a:pPr marL="110489" algn="r" rtl="0">
              <a:lnSpc>
                <a:spcPct val="100000"/>
              </a:lnSpc>
              <a:spcBef>
                <a:spcPts val="220"/>
              </a:spcBef>
            </a:pPr>
            <a:r>
              <a:rPr lang="ja-JP" altLang="en-US" sz="800" kern="0" dirty="0">
                <a:solidFill>
                  <a:schemeClr val="accent6">
                    <a:lumMod val="40000"/>
                    <a:lumOff val="6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ネパール</a:t>
            </a:r>
            <a:r>
              <a:rPr lang="ja-JP" altLang="en-US" sz="800" kern="0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語</a:t>
            </a:r>
            <a:endParaRPr lang="en" sz="800" kern="0" dirty="0">
              <a:solidFill>
                <a:schemeClr val="accent6">
                  <a:lumMod val="40000"/>
                  <a:lumOff val="6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221815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617</TotalTime>
  <Words>363</Words>
  <PresentationFormat>ユーザー設定</PresentationFormat>
  <Paragraphs>37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Cordia New</vt:lpstr>
      <vt:lpstr>Mangal</vt:lpstr>
      <vt:lpstr>メイリオ</vt:lpstr>
      <vt:lpstr>游ゴシック</vt:lpstr>
      <vt:lpstr>游明朝</vt:lpstr>
      <vt:lpstr>Arial</vt:lpstr>
      <vt:lpstr>Calibri</vt:lpstr>
      <vt:lpstr>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2022-02-13T08:34:01Z</dcterms:created>
  <dcterms:modified xsi:type="dcterms:W3CDTF">2022-04-07T18:45:15Z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2022-02-13T00:00:00Z</vt:filetime>
  </property>
  <property fmtid="{D5CDD505-2E9C-101B-9397-08002B2CF9AE}" pid="3" name="Creator">
    <vt:lpwstr>Adobe Illustrator 25.2 (Macintosh)</vt:lpwstr>
  </property>
  <property fmtid="{D5CDD505-2E9C-101B-9397-08002B2CF9AE}" pid="4" name="LastSaved">
    <vt:filetime>2022-02-13T00:00:00Z</vt:filetime>
  </property>
</Properties>
</file>