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4" r:id="rId2"/>
  </p:sldIdLst>
  <p:sldSz cx="7556500" cy="10693400"/>
  <p:notesSz cx="7556500" cy="10693400"/>
  <p:defaultTextStyle>
    <a:defPPr rtl="0">
      <a:defRPr lang="id-ID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6B37"/>
    <a:srgbClr val="EEC8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43"/>
    <p:restoredTop sz="94679"/>
  </p:normalViewPr>
  <p:slideViewPr>
    <p:cSldViewPr>
      <p:cViewPr>
        <p:scale>
          <a:sx n="100" d="100"/>
          <a:sy n="100" d="100"/>
        </p:scale>
        <p:origin x="870" y="-38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6A55638-820B-5B44-92E6-92DE025D1F07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d"/>
              <a:t>マスター テキストの書式設定</a:t>
            </a:r>
          </a:p>
          <a:p>
            <a:pPr lvl="1" rtl="0"/>
            <a:r>
              <a:rPr lang="id"/>
              <a:t>第 2 レベル</a:t>
            </a:r>
          </a:p>
          <a:p>
            <a:pPr lvl="2" rtl="0"/>
            <a:r>
              <a:rPr lang="id"/>
              <a:t>第 3 レベル</a:t>
            </a:r>
          </a:p>
          <a:p>
            <a:pPr lvl="3" rtl="0"/>
            <a:r>
              <a:rPr lang="id"/>
              <a:t>第 4 レベル</a:t>
            </a:r>
          </a:p>
          <a:p>
            <a:pPr lvl="4" rtl="0"/>
            <a:r>
              <a:rPr lang="id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C9A31C6-52EB-2F42-BAEA-0A07B6EC6C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126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EC9A31C6-52EB-2F42-BAEA-0A07B6EC6CF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8471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図 22">
            <a:extLst>
              <a:ext uri="{FF2B5EF4-FFF2-40B4-BE49-F238E27FC236}">
                <a16:creationId xmlns:a16="http://schemas.microsoft.com/office/drawing/2014/main" id="{2C548CBD-DE2D-F840-AEA9-5C0BECAB14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4" y="12700"/>
            <a:ext cx="7556500" cy="10680700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2449604" y="482257"/>
            <a:ext cx="3005046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30480" algn="ctr" rtl="0">
              <a:lnSpc>
                <a:spcPct val="100000"/>
              </a:lnSpc>
              <a:spcBef>
                <a:spcPts val="100"/>
              </a:spcBef>
            </a:pPr>
            <a:r>
              <a:rPr lang="id" sz="1400" b="1" kern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Pesan untuk Anak Berusia 5-11 Tahun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25187" y="1612900"/>
            <a:ext cx="3128507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38" rtl="0">
              <a:lnSpc>
                <a:spcPct val="100000"/>
              </a:lnSpc>
              <a:spcBef>
                <a:spcPts val="100"/>
              </a:spcBef>
            </a:pPr>
            <a:r>
              <a:rPr lang="id" sz="1300" b="1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Alasan perlunya vaksinasi COVID-19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713525" y="4286242"/>
            <a:ext cx="3207726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459"/>
              </a:spcBef>
            </a:pPr>
            <a:r>
              <a:rPr lang="id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Vaksin akan disuntikkan di dekat bahu.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5875" rtl="0">
              <a:lnSpc>
                <a:spcPct val="100000"/>
              </a:lnSpc>
              <a:spcBef>
                <a:spcPts val="355"/>
              </a:spcBef>
            </a:pPr>
            <a:r>
              <a:rPr lang="id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Kenakan pakaian yang bagian bahunya bisa segera dibuka.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14856" y="4864968"/>
            <a:ext cx="1981835" cy="15388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5890" marR="5080" indent="-123825" rtl="0"/>
            <a:r>
              <a:rPr lang="id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◎ Setelah divaksinasi, duduk minimal selama 15 menit untuk melihat situasi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77470" rtl="0"/>
            <a:r>
              <a:rPr lang="id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(atau 30 menit, tergantung petunjuk).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27635" marR="48260" indent="-115570" algn="just" rtl="0"/>
            <a:endParaRPr lang="en-US" sz="1000" kern="0" dirty="0" smtClean="0">
              <a:solidFill>
                <a:srgbClr val="221815"/>
              </a:solidFill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27635" marR="48260" indent="-115570" algn="just" rtl="0"/>
            <a:r>
              <a:rPr lang="id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◎ </a:t>
            </a:r>
            <a:r>
              <a:rPr lang="id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Pada tanggal vaksinasi, kamu bisa berkegiatan seperti biasa, termasuk mandi berendam. Tapi, jangan melakukan aktivitas fisik yang berat.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85433" y="4854259"/>
            <a:ext cx="2354580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2715" marR="5080" indent="-120650" algn="just" rtl="0"/>
            <a:r>
              <a:rPr lang="id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◎ Gejala-gejala di bawah ini mungkin timbul setelah vaksinasi, tetapi akan membaik dengan sendirinya dalam 2-3 hari.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13392" y="3622675"/>
            <a:ext cx="3741258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875" rtl="0">
              <a:lnSpc>
                <a:spcPct val="100000"/>
              </a:lnSpc>
              <a:spcBef>
                <a:spcPts val="459"/>
              </a:spcBef>
            </a:pPr>
            <a:r>
              <a:rPr lang="id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Kalau kamu mengalami demam 37,5 °C atau lebih atau merasa tidak enak badan</a:t>
            </a:r>
            <a:r>
              <a:rPr lang="id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,</a:t>
            </a:r>
            <a:r>
              <a:rPr lang="ja-JP" altLang="en-US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id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kamu </a:t>
            </a:r>
            <a:r>
              <a:rPr lang="id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tidak bisa divaksinasi. Sampaikan kondisimu kepada keluarga.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78066" y="3594100"/>
            <a:ext cx="63690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id" sz="1200" kern="0" dirty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Sebelum divaksinasi</a:t>
            </a:r>
            <a:endParaRPr sz="12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78066" y="4194175"/>
            <a:ext cx="63690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id" sz="1200" kern="0" dirty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Ketika divaksinasi</a:t>
            </a:r>
            <a:endParaRPr sz="12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78066" y="5434837"/>
            <a:ext cx="64643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id" sz="1200" kern="0" dirty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Setelah divaksinasi</a:t>
            </a:r>
            <a:endParaRPr sz="12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8042" y="6642100"/>
            <a:ext cx="641074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 rtl="0">
              <a:lnSpc>
                <a:spcPct val="100000"/>
              </a:lnSpc>
              <a:spcBef>
                <a:spcPts val="95"/>
              </a:spcBef>
            </a:pPr>
            <a:r>
              <a:rPr lang="id" sz="1500" b="1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Kalau kamu mengalami gejala ini, sampaikan kepada keluarga atau orang dewasa lainnya.</a:t>
            </a:r>
            <a:endParaRPr sz="1500" b="1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70308" y="7235813"/>
            <a:ext cx="2099444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785"/>
              </a:spcBef>
            </a:pPr>
            <a:r>
              <a:rPr lang="id" sz="1200" b="1" ker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● Segera setelah vaksinasi</a:t>
            </a:r>
            <a:endParaRPr sz="1200" b="1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75049" y="7510967"/>
            <a:ext cx="3216275" cy="3718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600"/>
              </a:spcBef>
              <a:tabLst>
                <a:tab pos="635635" algn="l"/>
                <a:tab pos="1555115" algn="l"/>
                <a:tab pos="2483485" algn="l"/>
              </a:tabLst>
            </a:pPr>
            <a:r>
              <a:rPr lang="id" sz="10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Demam   ◯ Sakit kepala   ◯ Nyeri dada   ◯ Sesak napas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2700" rtl="0">
              <a:lnSpc>
                <a:spcPct val="100000"/>
              </a:lnSpc>
              <a:spcBef>
                <a:spcPts val="500"/>
              </a:spcBef>
              <a:tabLst>
                <a:tab pos="635635" algn="l"/>
                <a:tab pos="1555115" algn="l"/>
              </a:tabLst>
            </a:pPr>
            <a:r>
              <a:rPr lang="id" sz="10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Lesu   ◯ Kedinginan   ◯ Dada berdebar-debar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769752" y="7230487"/>
            <a:ext cx="339242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id" sz="1200" b="1" ker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● Pada tanggal vaksinasi atau 4 hari setelah itu</a:t>
            </a:r>
            <a:endParaRPr sz="1200" b="1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020984" y="8166458"/>
            <a:ext cx="5560060" cy="378460"/>
            <a:chOff x="1020984" y="8166458"/>
            <a:chExt cx="5560060" cy="378460"/>
          </a:xfrm>
        </p:grpSpPr>
        <p:sp>
          <p:nvSpPr>
            <p:cNvPr id="17" name="object 17"/>
            <p:cNvSpPr/>
            <p:nvPr/>
          </p:nvSpPr>
          <p:spPr>
            <a:xfrm>
              <a:off x="1020984" y="8166458"/>
              <a:ext cx="5559545" cy="37794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rtl="0"/>
              <a:endParaRPr ker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1059143" y="8205361"/>
              <a:ext cx="5446344" cy="26274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rtl="0"/>
              <a:endParaRPr ker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2449604" y="8722885"/>
            <a:ext cx="2860145" cy="4462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38" algn="ctr" rtl="0">
              <a:lnSpc>
                <a:spcPct val="100000"/>
              </a:lnSpc>
              <a:spcBef>
                <a:spcPts val="115"/>
              </a:spcBef>
            </a:pPr>
            <a:r>
              <a:rPr lang="id" sz="1450" b="1" kern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Hal-hal penting yang harus dipatuhi</a:t>
            </a:r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id="{9091C248-2FE6-F74A-9C16-1E9241EEFC1F}"/>
              </a:ext>
            </a:extLst>
          </p:cNvPr>
          <p:cNvSpPr txBox="1"/>
          <p:nvPr/>
        </p:nvSpPr>
        <p:spPr>
          <a:xfrm>
            <a:off x="6231936" y="261997"/>
            <a:ext cx="982344" cy="196662"/>
          </a:xfrm>
          <a:prstGeom prst="rect">
            <a:avLst/>
          </a:prstGeom>
          <a:ln w="4445">
            <a:solidFill>
              <a:schemeClr val="bg1"/>
            </a:solidFill>
          </a:ln>
        </p:spPr>
        <p:txBody>
          <a:bodyPr vert="horz" wrap="square" lIns="0" tIns="28800" rIns="0" bIns="21600" rtlCol="0">
            <a:spAutoFit/>
          </a:bodyPr>
          <a:lstStyle/>
          <a:p>
            <a:pPr marL="110489" rtl="0">
              <a:lnSpc>
                <a:spcPct val="100000"/>
              </a:lnSpc>
              <a:spcBef>
                <a:spcPts val="220"/>
              </a:spcBef>
            </a:pPr>
            <a:r>
              <a:rPr lang="id" sz="900" kern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10 Februari 2022</a:t>
            </a:r>
          </a:p>
        </p:txBody>
      </p:sp>
      <p:sp>
        <p:nvSpPr>
          <p:cNvPr id="25" name="object 2">
            <a:extLst>
              <a:ext uri="{FF2B5EF4-FFF2-40B4-BE49-F238E27FC236}">
                <a16:creationId xmlns:a16="http://schemas.microsoft.com/office/drawing/2014/main" id="{49743595-0AAF-C041-BC17-C05303AD4B51}"/>
              </a:ext>
            </a:extLst>
          </p:cNvPr>
          <p:cNvSpPr txBox="1"/>
          <p:nvPr/>
        </p:nvSpPr>
        <p:spPr>
          <a:xfrm>
            <a:off x="1488780" y="936625"/>
            <a:ext cx="4578940" cy="2744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 rtl="0">
              <a:lnSpc>
                <a:spcPct val="100000"/>
              </a:lnSpc>
            </a:pPr>
            <a:r>
              <a:rPr lang="id" sz="1700" b="1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Pemberitahuan Program Vaksinasi COVID-19</a:t>
            </a:r>
            <a:endParaRPr sz="1700" b="1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6" name="object 4">
            <a:extLst>
              <a:ext uri="{FF2B5EF4-FFF2-40B4-BE49-F238E27FC236}">
                <a16:creationId xmlns:a16="http://schemas.microsoft.com/office/drawing/2014/main" id="{776CF302-F79C-4F4D-8536-D2784F7BBB62}"/>
              </a:ext>
            </a:extLst>
          </p:cNvPr>
          <p:cNvSpPr txBox="1"/>
          <p:nvPr/>
        </p:nvSpPr>
        <p:spPr>
          <a:xfrm>
            <a:off x="649743" y="1976044"/>
            <a:ext cx="5512435" cy="10920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75" rtl="0">
              <a:lnSpc>
                <a:spcPct val="100000"/>
              </a:lnSpc>
              <a:spcBef>
                <a:spcPts val="1240"/>
              </a:spcBef>
            </a:pPr>
            <a:r>
              <a:rPr lang="id" sz="105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Ketika virus COVID-19 masuk ke dalam tubuh dan memperbanyak diri,</a:t>
            </a:r>
            <a:endParaRPr sz="105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5875" marR="1478280" indent="-1270" rtl="0">
              <a:lnSpc>
                <a:spcPct val="141800"/>
              </a:lnSpc>
            </a:pPr>
            <a:r>
              <a:rPr lang="id" sz="105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kamu bisa mengalami demam, lesu, batuk, sesak napas, sakit kepala, perubahan sensasi rasa, dan tidak enak badan.</a:t>
            </a:r>
            <a:endParaRPr sz="105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4604" marR="1299845" indent="-2540" rtl="0">
              <a:lnSpc>
                <a:spcPct val="141800"/>
              </a:lnSpc>
            </a:pPr>
            <a:r>
              <a:rPr lang="id" sz="105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Vaksin mempersiapkan tubuh untuk melawan virus COVID-19 agar kamu tidak mudah sakit meskipun virus masuk ke dalam tubuh.</a:t>
            </a:r>
            <a:endParaRPr sz="105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7" name="object 4">
            <a:extLst>
              <a:ext uri="{FF2B5EF4-FFF2-40B4-BE49-F238E27FC236}">
                <a16:creationId xmlns:a16="http://schemas.microsoft.com/office/drawing/2014/main" id="{461AAA58-6D19-B141-A3D3-1F52B310BEB1}"/>
              </a:ext>
            </a:extLst>
          </p:cNvPr>
          <p:cNvSpPr txBox="1"/>
          <p:nvPr/>
        </p:nvSpPr>
        <p:spPr>
          <a:xfrm>
            <a:off x="728096" y="3267210"/>
            <a:ext cx="6100307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938" rtl="0">
              <a:lnSpc>
                <a:spcPct val="100000"/>
              </a:lnSpc>
            </a:pPr>
            <a:r>
              <a:rPr lang="id" sz="1300" b="1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Hal-hal yang harus diperhatikan sebelum vaksinasi COVID-19</a:t>
            </a:r>
          </a:p>
        </p:txBody>
      </p:sp>
      <p:sp>
        <p:nvSpPr>
          <p:cNvPr id="28" name="object 7">
            <a:extLst>
              <a:ext uri="{FF2B5EF4-FFF2-40B4-BE49-F238E27FC236}">
                <a16:creationId xmlns:a16="http://schemas.microsoft.com/office/drawing/2014/main" id="{C0DC2FE9-0ACC-8D42-9859-688DD0B1387A}"/>
              </a:ext>
            </a:extLst>
          </p:cNvPr>
          <p:cNvSpPr txBox="1"/>
          <p:nvPr/>
        </p:nvSpPr>
        <p:spPr>
          <a:xfrm>
            <a:off x="4310288" y="5589724"/>
            <a:ext cx="2354580" cy="8079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3180" rtl="0">
              <a:lnSpc>
                <a:spcPct val="100000"/>
              </a:lnSpc>
              <a:spcBef>
                <a:spcPts val="830"/>
              </a:spcBef>
              <a:tabLst>
                <a:tab pos="609600" algn="l"/>
              </a:tabLst>
            </a:pPr>
            <a:r>
              <a:rPr lang="id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Demam   ◯ Tidak enak badan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43180" rtl="0">
              <a:lnSpc>
                <a:spcPct val="100000"/>
              </a:lnSpc>
              <a:spcBef>
                <a:spcPts val="500"/>
              </a:spcBef>
            </a:pPr>
            <a:r>
              <a:rPr lang="id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Lesu   ◯ Sakit perut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43180" rtl="0">
              <a:lnSpc>
                <a:spcPct val="100000"/>
              </a:lnSpc>
              <a:spcBef>
                <a:spcPts val="500"/>
              </a:spcBef>
            </a:pPr>
            <a:r>
              <a:rPr lang="id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Sakit kepala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43180" rtl="0">
              <a:lnSpc>
                <a:spcPct val="100000"/>
              </a:lnSpc>
              <a:spcBef>
                <a:spcPts val="500"/>
              </a:spcBef>
            </a:pPr>
            <a:r>
              <a:rPr lang="id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Kedinginan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id="{549AAE56-F5CC-A647-899B-7EDDC0C95A48}"/>
              </a:ext>
            </a:extLst>
          </p:cNvPr>
          <p:cNvSpPr txBox="1"/>
          <p:nvPr/>
        </p:nvSpPr>
        <p:spPr>
          <a:xfrm>
            <a:off x="670309" y="7510377"/>
            <a:ext cx="1084580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225" rtl="0">
              <a:lnSpc>
                <a:spcPct val="100000"/>
              </a:lnSpc>
              <a:spcBef>
                <a:spcPts val="570"/>
              </a:spcBef>
            </a:pPr>
            <a:r>
              <a:rPr lang="id" sz="10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Gatal di tubuh</a:t>
            </a:r>
            <a:endParaRPr lang="ja-JP" altLang="en-US" sz="1000" kern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22225" rtl="0">
              <a:lnSpc>
                <a:spcPct val="100000"/>
              </a:lnSpc>
              <a:spcBef>
                <a:spcPts val="355"/>
              </a:spcBef>
            </a:pPr>
            <a:r>
              <a:rPr lang="id" sz="10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Batuk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0" name="object 19">
            <a:extLst>
              <a:ext uri="{FF2B5EF4-FFF2-40B4-BE49-F238E27FC236}">
                <a16:creationId xmlns:a16="http://schemas.microsoft.com/office/drawing/2014/main" id="{587EB643-9A00-D34E-98D9-08552434D657}"/>
              </a:ext>
            </a:extLst>
          </p:cNvPr>
          <p:cNvSpPr txBox="1"/>
          <p:nvPr/>
        </p:nvSpPr>
        <p:spPr>
          <a:xfrm>
            <a:off x="578485" y="9235715"/>
            <a:ext cx="4342766" cy="68480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44475" algn="just" rtl="0">
              <a:lnSpc>
                <a:spcPct val="139600"/>
              </a:lnSpc>
              <a:spcBef>
                <a:spcPts val="655"/>
              </a:spcBef>
            </a:pPr>
            <a:r>
              <a:rPr lang="id" sz="11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Ada orang yang telah divaksinasi lebih awal, dan ada juga orang yang punya alasan untuk tidak divaksinasi. Jangan menjelek-jelekkan atau mengusik orang lain karena mereka sudah atau belum divaksinasi.</a:t>
            </a:r>
            <a:endParaRPr lang="ja-JP" altLang="en-US" sz="11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FAF2A724-B2EC-684C-A24E-E0423A97A9F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43" y="771479"/>
            <a:ext cx="850900" cy="6096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B6A19E3B-600E-4246-A3AD-721D416897B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7720" y="795538"/>
            <a:ext cx="495300" cy="59690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6FF0CFA8-CFE3-1341-ABEC-2AE531FFA9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1730" y="1450779"/>
            <a:ext cx="1905000" cy="1625600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03BCFE6B-1D2C-6A49-9258-89EADDC0A0F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8482" y="3626637"/>
            <a:ext cx="1155700" cy="83820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2EA2E195-87BE-074C-A385-AA24A25AFD7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6950" y="4126251"/>
            <a:ext cx="647700" cy="673100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04BF257E-ACE0-B641-8FDC-902B72BACDA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632" y="4778420"/>
            <a:ext cx="406400" cy="698500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5252AEF6-39C6-E843-989A-26322D4AE7F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9421" y="5801824"/>
            <a:ext cx="635000" cy="673100"/>
          </a:xfrm>
          <a:prstGeom prst="rect">
            <a:avLst/>
          </a:prstGeom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C1D1F1AD-4CE2-5B4E-80B0-2CC9D5F2BA7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136" y="5538976"/>
            <a:ext cx="1117600" cy="901700"/>
          </a:xfrm>
          <a:prstGeom prst="rect">
            <a:avLst/>
          </a:prstGeom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7C549DA8-E55B-5A47-842D-4A57D8D03E5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556" y="7425805"/>
            <a:ext cx="635000" cy="660400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06F11C7B-FE0E-C54F-A618-23645C1E569D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7140" y="7235164"/>
            <a:ext cx="914400" cy="647700"/>
          </a:xfrm>
          <a:prstGeom prst="rect">
            <a:avLst/>
          </a:prstGeom>
        </p:spPr>
      </p:pic>
      <p:pic>
        <p:nvPicPr>
          <p:cNvPr id="52" name="図 51">
            <a:extLst>
              <a:ext uri="{FF2B5EF4-FFF2-40B4-BE49-F238E27FC236}">
                <a16:creationId xmlns:a16="http://schemas.microsoft.com/office/drawing/2014/main" id="{4A1A02CA-69C5-6447-83FA-287FA7681EFC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556" y="8676940"/>
            <a:ext cx="406400" cy="495300"/>
          </a:xfrm>
          <a:prstGeom prst="rect">
            <a:avLst/>
          </a:prstGeom>
        </p:spPr>
      </p:pic>
      <p:pic>
        <p:nvPicPr>
          <p:cNvPr id="54" name="図 53">
            <a:extLst>
              <a:ext uri="{FF2B5EF4-FFF2-40B4-BE49-F238E27FC236}">
                <a16:creationId xmlns:a16="http://schemas.microsoft.com/office/drawing/2014/main" id="{1D83A851-3EFD-6240-9C7C-09AF4E64064A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982" y="9059479"/>
            <a:ext cx="2082800" cy="106680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D2479FD-C74B-45C1-B99E-5247CEEFA5F6}"/>
              </a:ext>
            </a:extLst>
          </p:cNvPr>
          <p:cNvSpPr txBox="1"/>
          <p:nvPr/>
        </p:nvSpPr>
        <p:spPr>
          <a:xfrm>
            <a:off x="1059143" y="8152069"/>
            <a:ext cx="5476373" cy="369332"/>
          </a:xfrm>
          <a:prstGeom prst="rect">
            <a:avLst/>
          </a:prstGeom>
          <a:solidFill>
            <a:srgbClr val="EEC8AB"/>
          </a:solidFill>
        </p:spPr>
        <p:txBody>
          <a:bodyPr wrap="square" rtlCol="0">
            <a:spAutoFit/>
          </a:bodyPr>
          <a:lstStyle/>
          <a:p>
            <a:pPr rtl="0"/>
            <a:r>
              <a:rPr lang="id" ker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Dapatkan dosis kedua 3 minggu setelah vaksinasi ini.</a:t>
            </a:r>
            <a:endParaRPr lang="th-TH" kern="0">
              <a:solidFill>
                <a:srgbClr val="DE6B37"/>
              </a:solidFill>
              <a:latin typeface="Times New Roman" panose="02020603050405020304" pitchFamily="18" charset="0"/>
              <a:ea typeface="游明朝" panose="02020400000000000000" pitchFamily="18" charset="-128"/>
            </a:endParaRPr>
          </a:p>
        </p:txBody>
      </p:sp>
      <p:sp>
        <p:nvSpPr>
          <p:cNvPr id="41" name="object 2">
            <a:extLst>
              <a:ext uri="{FF2B5EF4-FFF2-40B4-BE49-F238E27FC236}">
                <a16:creationId xmlns:a16="http://schemas.microsoft.com/office/drawing/2014/main" id="{9091C248-2FE6-F74A-9C16-1E9241EEFC1F}"/>
              </a:ext>
            </a:extLst>
          </p:cNvPr>
          <p:cNvSpPr txBox="1"/>
          <p:nvPr/>
        </p:nvSpPr>
        <p:spPr>
          <a:xfrm>
            <a:off x="6205131" y="469900"/>
            <a:ext cx="1024372" cy="174003"/>
          </a:xfrm>
          <a:prstGeom prst="rect">
            <a:avLst/>
          </a:prstGeom>
          <a:ln w="4445">
            <a:noFill/>
          </a:ln>
        </p:spPr>
        <p:txBody>
          <a:bodyPr vert="horz" wrap="square" lIns="0" tIns="28800" rIns="0" bIns="21600" rtlCol="0">
            <a:spAutoFit/>
          </a:bodyPr>
          <a:lstStyle/>
          <a:p>
            <a:pPr marL="110489" algn="r" rtl="0">
              <a:lnSpc>
                <a:spcPct val="100000"/>
              </a:lnSpc>
              <a:spcBef>
                <a:spcPts val="220"/>
              </a:spcBef>
            </a:pPr>
            <a:r>
              <a:rPr lang="ja-JP" altLang="en-US" sz="800" kern="0" dirty="0">
                <a:solidFill>
                  <a:schemeClr val="accent6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インドネシア</a:t>
            </a:r>
            <a:r>
              <a:rPr lang="ja-JP" altLang="en-US" sz="800" kern="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語</a:t>
            </a:r>
            <a:endParaRPr lang="en" sz="800" kern="0" dirty="0">
              <a:solidFill>
                <a:schemeClr val="accent6">
                  <a:lumMod val="40000"/>
                  <a:lumOff val="6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2181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481</TotalTime>
  <Words>303</Words>
  <PresentationFormat>ユーザー設定</PresentationFormat>
  <Paragraphs>35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Cordia New</vt:lpstr>
      <vt:lpstr>メイリオ</vt:lpstr>
      <vt:lpstr>游ゴシック</vt:lpstr>
      <vt:lpstr>游明朝</vt:lpstr>
      <vt:lpstr>Arial</vt:lpstr>
      <vt:lpstr>Calibri</vt:lpstr>
      <vt:lpstr>Times New Roman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2022-02-13T08:34:01Z</dcterms:created>
  <dcterms:modified xsi:type="dcterms:W3CDTF">2022-04-08T07:51:50Z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2022-02-13T00:00:00Z</vt:filetime>
  </property>
  <property fmtid="{D5CDD505-2E9C-101B-9397-08002B2CF9AE}" pid="3" name="Creator">
    <vt:lpwstr>Adobe Illustrator 25.2 (Macintosh)</vt:lpwstr>
  </property>
  <property fmtid="{D5CDD505-2E9C-101B-9397-08002B2CF9AE}" pid="4" name="LastSaved">
    <vt:filetime>2022-02-13T00:00:00Z</vt:filetime>
  </property>
</Properties>
</file>