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en-US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7" autoAdjust="0"/>
    <p:restoredTop sz="94679"/>
  </p:normalViewPr>
  <p:slideViewPr>
    <p:cSldViewPr>
      <p:cViewPr>
        <p:scale>
          <a:sx n="125" d="100"/>
          <a:sy n="125" d="100"/>
        </p:scale>
        <p:origin x="456" y="-27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4FA868A2-8FEC-4FBE-9125-1A1539210641}"/>
    <pc:docChg chg="undo custSel modSld">
      <pc:chgData name="唐 麗麗" userId="f55fa60da7708689" providerId="LiveId" clId="{4FA868A2-8FEC-4FBE-9125-1A1539210641}" dt="2022-03-14T03:09:36.051" v="5" actId="14100"/>
      <pc:docMkLst>
        <pc:docMk/>
      </pc:docMkLst>
      <pc:sldChg chg="modSp mod">
        <pc:chgData name="唐 麗麗" userId="f55fa60da7708689" providerId="LiveId" clId="{4FA868A2-8FEC-4FBE-9125-1A1539210641}" dt="2022-03-14T03:09:36.051" v="5" actId="14100"/>
        <pc:sldMkLst>
          <pc:docMk/>
          <pc:sldMk cId="0" sldId="264"/>
        </pc:sldMkLst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4FA868A2-8FEC-4FBE-9125-1A1539210641}" dt="2022-03-14T03:09:36.051" v="5" actId="14100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28.185" v="4" actId="14100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4FA868A2-8FEC-4FBE-9125-1A1539210641}" dt="2022-03-14T03:09:06.070" v="0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l"/>
              <a:t>マスター テキストの書式設定</a:t>
            </a:r>
          </a:p>
          <a:p>
            <a:pPr lvl="1" rtl="0"/>
            <a:r>
              <a:rPr lang="tl"/>
              <a:t>第 2 レベル</a:t>
            </a:r>
          </a:p>
          <a:p>
            <a:pPr lvl="2" rtl="0"/>
            <a:r>
              <a:rPr lang="tl"/>
              <a:t>第 3 レベル</a:t>
            </a:r>
          </a:p>
          <a:p>
            <a:pPr lvl="3" rtl="0"/>
            <a:r>
              <a:rPr lang="tl"/>
              <a:t>第 4 レベル</a:t>
            </a:r>
          </a:p>
          <a:p>
            <a:pPr lvl="4" rtl="0"/>
            <a:r>
              <a:rPr lang="tl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21194" y="241754"/>
            <a:ext cx="265729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tl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Para sa mga batang </a:t>
            </a:r>
            <a:br>
              <a:rPr lang="tl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tl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5-11 taong gulang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19013" y="1602334"/>
            <a:ext cx="3409203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tl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Bakit magpapabakuna laban sa COVID-19?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24448" y="4228977"/>
            <a:ext cx="2440940" cy="4667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Ituturok ang bakuna malapit sa iyong balikat.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Magpabakuna suot ang damit na madaling ilabas ang balikat.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66275" y="4811088"/>
            <a:ext cx="1981835" cy="150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marR="5080" indent="-166688" rtl="0"/>
            <a:r>
              <a:rPr lang="tl" sz="95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Pagkatapos mabakunahan, umupo ng 15 minuto o higit pa upang tingnan ang iyong kalagayan</a:t>
            </a:r>
            <a:endParaRPr sz="95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77470" rtl="0">
              <a:spcAft>
                <a:spcPts val="600"/>
              </a:spcAft>
            </a:pPr>
            <a:r>
              <a:rPr lang="tl" sz="85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(Maaaring paupuin ka ng 30 minuto upang tingnan ang iyong kalagayan)</a:t>
            </a:r>
            <a:endParaRPr sz="85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77800" marR="5080" indent="-166688"/>
            <a:r>
              <a:rPr lang="tl" sz="95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Sa araw ng bakuna, puwede mong gawin ang mga karaniwan mong ginagawa sa araw-araw tulad ng pagligo, pero bawal ang matinding ehersisyo.</a:t>
            </a:r>
            <a:endParaRPr sz="950" kern="0" dirty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29126" y="4926041"/>
            <a:ext cx="235458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marR="5080" indent="-166688">
              <a:spcBef>
                <a:spcPts val="100"/>
              </a:spcBef>
            </a:pPr>
            <a:r>
              <a:rPr lang="tl" sz="95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Kapag nagpabakuna, maaaring lumitaw ang mga sumusunod na sintomas, pero natural na gagaling ang mga ito pagkatapos ng 2-3 araw.</a:t>
            </a:r>
            <a:endParaRPr sz="950" kern="0" dirty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00565" y="3617941"/>
            <a:ext cx="38950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Kung may lagnat ka na 37.5℃ o higit pa, o kapag masama ang iyong pakiramdam, hindi ka maaaring mabakunahan kaya sabihan mo ang mga tao sa bahay tungkol dito.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1006" y="3699696"/>
            <a:ext cx="80143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l" sz="9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Bago magpabakuna</a:t>
            </a:r>
            <a:endParaRPr sz="9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039" y="4276454"/>
            <a:ext cx="80143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l" sz="9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Habang nagpapabakuna</a:t>
            </a:r>
            <a:endParaRPr sz="9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1066" y="5459167"/>
            <a:ext cx="81342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tl" sz="9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Pagkatapos mabakunahan</a:t>
            </a:r>
            <a:endParaRPr sz="9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9250" y="6703678"/>
            <a:ext cx="6781800" cy="3821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tl" sz="12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Kapag</a:t>
            </a:r>
            <a:r>
              <a:rPr lang="tl" sz="1200" b="1" strike="sngStrike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lumabas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tl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ang </a:t>
            </a:r>
            <a:r>
              <a:rPr lang="tl" sz="12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mga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sumusunod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tl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sintomas, </a:t>
            </a:r>
            <a:endParaRPr lang="en-US" sz="1200" b="1" kern="0" dirty="0" smtClea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kaagad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ipaalam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sa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iyong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magulang</a:t>
            </a:r>
            <a:r>
              <a:rPr lang="en-US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o </a:t>
            </a:r>
            <a:r>
              <a:rPr lang="en-US" sz="1200" b="1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tagapangalaga</a:t>
            </a:r>
            <a:r>
              <a:rPr lang="tl" sz="12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650" y="7235813"/>
            <a:ext cx="1523999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indent="-165100">
              <a:spcBef>
                <a:spcPts val="100"/>
              </a:spcBef>
            </a:pPr>
            <a:r>
              <a:rPr lang="tl" sz="105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Kaagad pagkatapos mabakunahan</a:t>
            </a:r>
            <a:endParaRPr sz="1050" b="1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91556" y="7582090"/>
            <a:ext cx="295033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tabLst>
                <a:tab pos="804863" algn="l"/>
                <a:tab pos="1554163" algn="l"/>
                <a:tab pos="1971675" algn="l"/>
              </a:tabLst>
            </a:pPr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Nilalagnat  ◯ Masakit ang ulo  ◯ Masakit ang dibdib ◯ Mahirap huminga	◯ Mabigat ang katawan  </a:t>
            </a:r>
          </a:p>
          <a:p>
            <a:pPr marL="12700" rtl="0">
              <a:lnSpc>
                <a:spcPct val="100000"/>
              </a:lnSpc>
              <a:tabLst>
                <a:tab pos="804863" algn="l"/>
                <a:tab pos="1554163" algn="l"/>
                <a:tab pos="1971675" algn="l"/>
              </a:tabLst>
            </a:pPr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Inaantok  	◯ Parang malakas ang tibok ng puso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3364863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indent="-165100" rtl="0">
              <a:lnSpc>
                <a:spcPct val="100000"/>
              </a:lnSpc>
              <a:spcBef>
                <a:spcPts val="100"/>
              </a:spcBef>
            </a:pPr>
            <a:r>
              <a:rPr lang="tl" sz="105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	Sa araw na nabakunahan o sa loob ng 4 na araw pagkatapos ng bakuna</a:t>
            </a:r>
            <a:endParaRPr sz="105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17447" y="8878305"/>
            <a:ext cx="286014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en-US" sz="1100" b="1" kern="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Paalala</a:t>
            </a:r>
            <a:endParaRPr lang="tl" sz="1100" b="1" kern="0" dirty="0">
              <a:solidFill>
                <a:schemeClr val="bg1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31936" y="261997"/>
            <a:ext cx="982344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220"/>
              </a:spcBef>
            </a:pPr>
            <a:r>
              <a:rPr lang="tl" sz="900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Pebrero 10, 2022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320415" y="959998"/>
            <a:ext cx="481420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tl" sz="1700" b="1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Impormasyon ukol sa bakuna laban sa COVID-19</a:t>
            </a:r>
            <a:endParaRPr sz="17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76044"/>
            <a:ext cx="5512435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/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Kapag pumasok ang COVID-19 sa loob ng iyong katawan at dumami sila,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marR="1478280" indent="-1270" rtl="0"/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sasama ang iyong pakiramdam at lalagnatin ka, bibigat ang iyong katawan, uubuhin, mahihirapan kang huminga, sasakit ang iyong ulo, at mag-iiba ang iyong panlasa.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4604" marR="1299845" indent="-2540" rtl="0"/>
            <a:r>
              <a:rPr lang="tl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Kapag nabakunahan ka, makakapaghanda ang iyong katawan upang labanan ang COVID-19, kaya kahit na pumasok ang virus sa iyong katawan, hindi agad sasama ang iyong pakiramdam.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699686" y="3258043"/>
            <a:ext cx="610030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tl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Ano ang kailangan </a:t>
            </a:r>
            <a:r>
              <a:rPr lang="tl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k</a:t>
            </a:r>
            <a:r>
              <a:rPr lang="en-US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</a:t>
            </a:r>
            <a:r>
              <a:rPr lang="tl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ong </a:t>
            </a:r>
            <a:r>
              <a:rPr lang="tl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pag-ingatan kapag magpapabakuna </a:t>
            </a:r>
            <a:r>
              <a:rPr lang="tl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laban </a:t>
            </a:r>
            <a:r>
              <a:rPr lang="tl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sa COVID-19?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65784" y="5594870"/>
            <a:ext cx="2354580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tabLst>
                <a:tab pos="609600" algn="l"/>
              </a:tabLst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Nilalagnat</a:t>
            </a:r>
          </a:p>
          <a:p>
            <a:pPr marL="43180" rtl="0">
              <a:lnSpc>
                <a:spcPct val="100000"/>
              </a:lnSpc>
              <a:tabLst>
                <a:tab pos="609600" algn="l"/>
              </a:tabLst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◯ Masama ang pakiramdam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Mabigat ang katawan </a:t>
            </a:r>
          </a:p>
          <a:p>
            <a:pPr marL="43180" rtl="0">
              <a:lnSpc>
                <a:spcPct val="100000"/>
              </a:lnSpc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Masakit ang tiyan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Masakit ang ulo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tl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Giniginaw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539073" y="7619155"/>
            <a:ext cx="1504483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tl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Makati ang katawan</a:t>
            </a:r>
            <a:endParaRPr lang="ja-JP" altLang="en-US" sz="10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tl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Inuubo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699686" y="9235715"/>
            <a:ext cx="4342766" cy="947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rtl="0">
              <a:lnSpc>
                <a:spcPct val="139600"/>
              </a:lnSpc>
              <a:spcBef>
                <a:spcPts val="655"/>
              </a:spcBef>
            </a:pP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May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mga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taong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nabakunahan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tl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at </a:t>
            </a:r>
            <a:r>
              <a:rPr lang="tl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mga taong may dahilan kung bakit hindi sila puwedeng mabakunahan.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Iwasang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tl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magsalita </a:t>
            </a:r>
            <a:r>
              <a:rPr lang="tl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ng masama o </a:t>
            </a:r>
            <a:r>
              <a:rPr lang="tl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strike="sngStrike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makakasakit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ng </a:t>
            </a:r>
            <a:r>
              <a:rPr lang="en-US" sz="1100" kern="0" dirty="0" err="1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damdamin</a:t>
            </a:r>
            <a:r>
              <a:rPr lang="en-US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tl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ng </a:t>
            </a:r>
            <a:r>
              <a:rPr lang="tl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ibang tao dahil lamang nabakunahan siya o hindi.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89" name="object 36">
            <a:extLst>
              <a:ext uri="{FF2B5EF4-FFF2-40B4-BE49-F238E27FC236}">
                <a16:creationId xmlns:a16="http://schemas.microsoft.com/office/drawing/2014/main" id="{6D52B509-9042-474E-A3A3-5C4C53502012}"/>
              </a:ext>
            </a:extLst>
          </p:cNvPr>
          <p:cNvSpPr txBox="1"/>
          <p:nvPr/>
        </p:nvSpPr>
        <p:spPr>
          <a:xfrm>
            <a:off x="4506347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tl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0" name="object 37">
            <a:extLst>
              <a:ext uri="{FF2B5EF4-FFF2-40B4-BE49-F238E27FC236}">
                <a16:creationId xmlns:a16="http://schemas.microsoft.com/office/drawing/2014/main" id="{5B3E3726-0BF8-7647-BFAE-067A13FA114F}"/>
              </a:ext>
            </a:extLst>
          </p:cNvPr>
          <p:cNvSpPr txBox="1"/>
          <p:nvPr/>
        </p:nvSpPr>
        <p:spPr>
          <a:xfrm>
            <a:off x="4761058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tl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409856" y="8177915"/>
            <a:ext cx="6781799" cy="338554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tl" sz="16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Magpaturok nang 2 beses na may agwat na 3 linggo para sa bakunang ito.</a:t>
            </a:r>
            <a:endParaRPr lang="th-TH" sz="1600" kern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タガログ語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396</Words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2022-04-08T08:29:44Z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