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64" r:id="rId2"/>
  </p:sldIdLst>
  <p:sldSz cx="7556500" cy="10693400"/>
  <p:notesSz cx="7556500" cy="10693400"/>
  <p:defaultTextStyle>
    <a:defPPr rtl="0">
      <a:defRPr lang="th-TH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6B37"/>
    <a:srgbClr val="EEC8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43"/>
    <p:restoredTop sz="94679"/>
  </p:normalViewPr>
  <p:slideViewPr>
    <p:cSldViewPr>
      <p:cViewPr>
        <p:scale>
          <a:sx n="125" d="100"/>
          <a:sy n="125" d="100"/>
        </p:scale>
        <p:origin x="276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唐 麗麗" userId="f55fa60da7708689" providerId="LiveId" clId="{9E119371-82F5-4201-94CA-AA021EC7B4D6}"/>
    <pc:docChg chg="modSld">
      <pc:chgData name="唐 麗麗" userId="f55fa60da7708689" providerId="LiveId" clId="{9E119371-82F5-4201-94CA-AA021EC7B4D6}" dt="2022-03-14T03:11:00.703" v="0" actId="2711"/>
      <pc:docMkLst>
        <pc:docMk/>
      </pc:docMkLst>
      <pc:sldChg chg="modSp mod">
        <pc:chgData name="唐 麗麗" userId="f55fa60da7708689" providerId="LiveId" clId="{9E119371-82F5-4201-94CA-AA021EC7B4D6}" dt="2022-03-14T03:11:00.703" v="0" actId="2711"/>
        <pc:sldMkLst>
          <pc:docMk/>
          <pc:sldMk cId="0" sldId="264"/>
        </pc:sldMkLst>
        <pc:spChg chg="mod">
          <ac:chgData name="唐 麗麗" userId="f55fa60da7708689" providerId="LiveId" clId="{9E119371-82F5-4201-94CA-AA021EC7B4D6}" dt="2022-03-14T03:11:00.703" v="0" actId="2711"/>
          <ac:spMkLst>
            <pc:docMk/>
            <pc:sldMk cId="0" sldId="264"/>
            <ac:spMk id="2" creationId="{00000000-0000-0000-0000-000000000000}"/>
          </ac:spMkLst>
        </pc:spChg>
        <pc:spChg chg="mod">
          <ac:chgData name="唐 麗麗" userId="f55fa60da7708689" providerId="LiveId" clId="{9E119371-82F5-4201-94CA-AA021EC7B4D6}" dt="2022-03-14T03:11:00.703" v="0" actId="2711"/>
          <ac:spMkLst>
            <pc:docMk/>
            <pc:sldMk cId="0" sldId="264"/>
            <ac:spMk id="3" creationId="{AD2479FD-C74B-45C1-B99E-5247CEEFA5F6}"/>
          </ac:spMkLst>
        </pc:spChg>
        <pc:spChg chg="mod">
          <ac:chgData name="唐 麗麗" userId="f55fa60da7708689" providerId="LiveId" clId="{9E119371-82F5-4201-94CA-AA021EC7B4D6}" dt="2022-03-14T03:11:00.703" v="0" actId="2711"/>
          <ac:spMkLst>
            <pc:docMk/>
            <pc:sldMk cId="0" sldId="264"/>
            <ac:spMk id="4" creationId="{00000000-0000-0000-0000-000000000000}"/>
          </ac:spMkLst>
        </pc:spChg>
        <pc:spChg chg="mod">
          <ac:chgData name="唐 麗麗" userId="f55fa60da7708689" providerId="LiveId" clId="{9E119371-82F5-4201-94CA-AA021EC7B4D6}" dt="2022-03-14T03:11:00.703" v="0" actId="2711"/>
          <ac:spMkLst>
            <pc:docMk/>
            <pc:sldMk cId="0" sldId="264"/>
            <ac:spMk id="5" creationId="{00000000-0000-0000-0000-000000000000}"/>
          </ac:spMkLst>
        </pc:spChg>
        <pc:spChg chg="mod">
          <ac:chgData name="唐 麗麗" userId="f55fa60da7708689" providerId="LiveId" clId="{9E119371-82F5-4201-94CA-AA021EC7B4D6}" dt="2022-03-14T03:11:00.703" v="0" actId="2711"/>
          <ac:spMkLst>
            <pc:docMk/>
            <pc:sldMk cId="0" sldId="264"/>
            <ac:spMk id="6" creationId="{00000000-0000-0000-0000-000000000000}"/>
          </ac:spMkLst>
        </pc:spChg>
        <pc:spChg chg="mod">
          <ac:chgData name="唐 麗麗" userId="f55fa60da7708689" providerId="LiveId" clId="{9E119371-82F5-4201-94CA-AA021EC7B4D6}" dt="2022-03-14T03:11:00.703" v="0" actId="2711"/>
          <ac:spMkLst>
            <pc:docMk/>
            <pc:sldMk cId="0" sldId="264"/>
            <ac:spMk id="7" creationId="{00000000-0000-0000-0000-000000000000}"/>
          </ac:spMkLst>
        </pc:spChg>
        <pc:spChg chg="mod">
          <ac:chgData name="唐 麗麗" userId="f55fa60da7708689" providerId="LiveId" clId="{9E119371-82F5-4201-94CA-AA021EC7B4D6}" dt="2022-03-14T03:11:00.703" v="0" actId="2711"/>
          <ac:spMkLst>
            <pc:docMk/>
            <pc:sldMk cId="0" sldId="264"/>
            <ac:spMk id="8" creationId="{00000000-0000-0000-0000-000000000000}"/>
          </ac:spMkLst>
        </pc:spChg>
        <pc:spChg chg="mod">
          <ac:chgData name="唐 麗麗" userId="f55fa60da7708689" providerId="LiveId" clId="{9E119371-82F5-4201-94CA-AA021EC7B4D6}" dt="2022-03-14T03:11:00.703" v="0" actId="2711"/>
          <ac:spMkLst>
            <pc:docMk/>
            <pc:sldMk cId="0" sldId="264"/>
            <ac:spMk id="9" creationId="{00000000-0000-0000-0000-000000000000}"/>
          </ac:spMkLst>
        </pc:spChg>
        <pc:spChg chg="mod">
          <ac:chgData name="唐 麗麗" userId="f55fa60da7708689" providerId="LiveId" clId="{9E119371-82F5-4201-94CA-AA021EC7B4D6}" dt="2022-03-14T03:11:00.703" v="0" actId="2711"/>
          <ac:spMkLst>
            <pc:docMk/>
            <pc:sldMk cId="0" sldId="264"/>
            <ac:spMk id="10" creationId="{00000000-0000-0000-0000-000000000000}"/>
          </ac:spMkLst>
        </pc:spChg>
        <pc:spChg chg="mod">
          <ac:chgData name="唐 麗麗" userId="f55fa60da7708689" providerId="LiveId" clId="{9E119371-82F5-4201-94CA-AA021EC7B4D6}" dt="2022-03-14T03:11:00.703" v="0" actId="2711"/>
          <ac:spMkLst>
            <pc:docMk/>
            <pc:sldMk cId="0" sldId="264"/>
            <ac:spMk id="11" creationId="{00000000-0000-0000-0000-000000000000}"/>
          </ac:spMkLst>
        </pc:spChg>
        <pc:spChg chg="mod">
          <ac:chgData name="唐 麗麗" userId="f55fa60da7708689" providerId="LiveId" clId="{9E119371-82F5-4201-94CA-AA021EC7B4D6}" dt="2022-03-14T03:11:00.703" v="0" actId="2711"/>
          <ac:spMkLst>
            <pc:docMk/>
            <pc:sldMk cId="0" sldId="264"/>
            <ac:spMk id="12" creationId="{00000000-0000-0000-0000-000000000000}"/>
          </ac:spMkLst>
        </pc:spChg>
        <pc:spChg chg="mod">
          <ac:chgData name="唐 麗麗" userId="f55fa60da7708689" providerId="LiveId" clId="{9E119371-82F5-4201-94CA-AA021EC7B4D6}" dt="2022-03-14T03:11:00.703" v="0" actId="2711"/>
          <ac:spMkLst>
            <pc:docMk/>
            <pc:sldMk cId="0" sldId="264"/>
            <ac:spMk id="13" creationId="{00000000-0000-0000-0000-000000000000}"/>
          </ac:spMkLst>
        </pc:spChg>
        <pc:spChg chg="mod">
          <ac:chgData name="唐 麗麗" userId="f55fa60da7708689" providerId="LiveId" clId="{9E119371-82F5-4201-94CA-AA021EC7B4D6}" dt="2022-03-14T03:11:00.703" v="0" actId="2711"/>
          <ac:spMkLst>
            <pc:docMk/>
            <pc:sldMk cId="0" sldId="264"/>
            <ac:spMk id="14" creationId="{00000000-0000-0000-0000-000000000000}"/>
          </ac:spMkLst>
        </pc:spChg>
        <pc:spChg chg="mod">
          <ac:chgData name="唐 麗麗" userId="f55fa60da7708689" providerId="LiveId" clId="{9E119371-82F5-4201-94CA-AA021EC7B4D6}" dt="2022-03-14T03:11:00.703" v="0" actId="2711"/>
          <ac:spMkLst>
            <pc:docMk/>
            <pc:sldMk cId="0" sldId="264"/>
            <ac:spMk id="15" creationId="{00000000-0000-0000-0000-000000000000}"/>
          </ac:spMkLst>
        </pc:spChg>
        <pc:spChg chg="mod">
          <ac:chgData name="唐 麗麗" userId="f55fa60da7708689" providerId="LiveId" clId="{9E119371-82F5-4201-94CA-AA021EC7B4D6}" dt="2022-03-14T03:11:00.703" v="0" actId="2711"/>
          <ac:spMkLst>
            <pc:docMk/>
            <pc:sldMk cId="0" sldId="264"/>
            <ac:spMk id="17" creationId="{00000000-0000-0000-0000-000000000000}"/>
          </ac:spMkLst>
        </pc:spChg>
        <pc:spChg chg="mod">
          <ac:chgData name="唐 麗麗" userId="f55fa60da7708689" providerId="LiveId" clId="{9E119371-82F5-4201-94CA-AA021EC7B4D6}" dt="2022-03-14T03:11:00.703" v="0" actId="2711"/>
          <ac:spMkLst>
            <pc:docMk/>
            <pc:sldMk cId="0" sldId="264"/>
            <ac:spMk id="18" creationId="{00000000-0000-0000-0000-000000000000}"/>
          </ac:spMkLst>
        </pc:spChg>
        <pc:spChg chg="mod">
          <ac:chgData name="唐 麗麗" userId="f55fa60da7708689" providerId="LiveId" clId="{9E119371-82F5-4201-94CA-AA021EC7B4D6}" dt="2022-03-14T03:11:00.703" v="0" actId="2711"/>
          <ac:spMkLst>
            <pc:docMk/>
            <pc:sldMk cId="0" sldId="264"/>
            <ac:spMk id="19" creationId="{00000000-0000-0000-0000-000000000000}"/>
          </ac:spMkLst>
        </pc:spChg>
        <pc:spChg chg="mod">
          <ac:chgData name="唐 麗麗" userId="f55fa60da7708689" providerId="LiveId" clId="{9E119371-82F5-4201-94CA-AA021EC7B4D6}" dt="2022-03-14T03:11:00.703" v="0" actId="2711"/>
          <ac:spMkLst>
            <pc:docMk/>
            <pc:sldMk cId="0" sldId="264"/>
            <ac:spMk id="24" creationId="{9091C248-2FE6-F74A-9C16-1E9241EEFC1F}"/>
          </ac:spMkLst>
        </pc:spChg>
        <pc:spChg chg="mod">
          <ac:chgData name="唐 麗麗" userId="f55fa60da7708689" providerId="LiveId" clId="{9E119371-82F5-4201-94CA-AA021EC7B4D6}" dt="2022-03-14T03:11:00.703" v="0" actId="2711"/>
          <ac:spMkLst>
            <pc:docMk/>
            <pc:sldMk cId="0" sldId="264"/>
            <ac:spMk id="25" creationId="{49743595-0AAF-C041-BC17-C05303AD4B51}"/>
          </ac:spMkLst>
        </pc:spChg>
        <pc:spChg chg="mod">
          <ac:chgData name="唐 麗麗" userId="f55fa60da7708689" providerId="LiveId" clId="{9E119371-82F5-4201-94CA-AA021EC7B4D6}" dt="2022-03-14T03:11:00.703" v="0" actId="2711"/>
          <ac:spMkLst>
            <pc:docMk/>
            <pc:sldMk cId="0" sldId="264"/>
            <ac:spMk id="26" creationId="{776CF302-F79C-4F4D-8536-D2784F7BBB62}"/>
          </ac:spMkLst>
        </pc:spChg>
        <pc:spChg chg="mod">
          <ac:chgData name="唐 麗麗" userId="f55fa60da7708689" providerId="LiveId" clId="{9E119371-82F5-4201-94CA-AA021EC7B4D6}" dt="2022-03-14T03:11:00.703" v="0" actId="2711"/>
          <ac:spMkLst>
            <pc:docMk/>
            <pc:sldMk cId="0" sldId="264"/>
            <ac:spMk id="27" creationId="{461AAA58-6D19-B141-A3D3-1F52B310BEB1}"/>
          </ac:spMkLst>
        </pc:spChg>
        <pc:spChg chg="mod">
          <ac:chgData name="唐 麗麗" userId="f55fa60da7708689" providerId="LiveId" clId="{9E119371-82F5-4201-94CA-AA021EC7B4D6}" dt="2022-03-14T03:11:00.703" v="0" actId="2711"/>
          <ac:spMkLst>
            <pc:docMk/>
            <pc:sldMk cId="0" sldId="264"/>
            <ac:spMk id="28" creationId="{C0DC2FE9-0ACC-8D42-9859-688DD0B1387A}"/>
          </ac:spMkLst>
        </pc:spChg>
        <pc:spChg chg="mod">
          <ac:chgData name="唐 麗麗" userId="f55fa60da7708689" providerId="LiveId" clId="{9E119371-82F5-4201-94CA-AA021EC7B4D6}" dt="2022-03-14T03:11:00.703" v="0" actId="2711"/>
          <ac:spMkLst>
            <pc:docMk/>
            <pc:sldMk cId="0" sldId="264"/>
            <ac:spMk id="29" creationId="{549AAE56-F5CC-A647-899B-7EDDC0C95A48}"/>
          </ac:spMkLst>
        </pc:spChg>
        <pc:spChg chg="mod">
          <ac:chgData name="唐 麗麗" userId="f55fa60da7708689" providerId="LiveId" clId="{9E119371-82F5-4201-94CA-AA021EC7B4D6}" dt="2022-03-14T03:11:00.703" v="0" actId="2711"/>
          <ac:spMkLst>
            <pc:docMk/>
            <pc:sldMk cId="0" sldId="264"/>
            <ac:spMk id="30" creationId="{587EB643-9A00-D34E-98D9-08552434D657}"/>
          </ac:spMkLst>
        </pc:spChg>
        <pc:spChg chg="mod">
          <ac:chgData name="唐 麗麗" userId="f55fa60da7708689" providerId="LiveId" clId="{9E119371-82F5-4201-94CA-AA021EC7B4D6}" dt="2022-03-14T03:11:00.703" v="0" actId="2711"/>
          <ac:spMkLst>
            <pc:docMk/>
            <pc:sldMk cId="0" sldId="264"/>
            <ac:spMk id="89" creationId="{6D52B509-9042-474E-A3A3-5C4C53502012}"/>
          </ac:spMkLst>
        </pc:spChg>
        <pc:spChg chg="mod">
          <ac:chgData name="唐 麗麗" userId="f55fa60da7708689" providerId="LiveId" clId="{9E119371-82F5-4201-94CA-AA021EC7B4D6}" dt="2022-03-14T03:11:00.703" v="0" actId="2711"/>
          <ac:spMkLst>
            <pc:docMk/>
            <pc:sldMk cId="0" sldId="264"/>
            <ac:spMk id="90" creationId="{5B3E3726-0BF8-7647-BFAE-067A13FA114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6A55638-820B-5B44-92E6-92DE025D1F07}" type="datetimeFigureOut">
              <a:rPr kumimoji="1" lang="ja-JP" altLang="en-US" smtClean="0"/>
              <a:t>2022/4/11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503488" y="1336675"/>
            <a:ext cx="25495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55650" y="5146675"/>
            <a:ext cx="6045200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th"/>
              <a:t>マスター テキストの書式設定</a:t>
            </a:r>
          </a:p>
          <a:p>
            <a:pPr lvl="1" rtl="0"/>
            <a:r>
              <a:rPr lang="th"/>
              <a:t>第 2 レベル</a:t>
            </a:r>
          </a:p>
          <a:p>
            <a:pPr lvl="2" rtl="0"/>
            <a:r>
              <a:rPr lang="th"/>
              <a:t>第 3 レベル</a:t>
            </a:r>
          </a:p>
          <a:p>
            <a:pPr lvl="3" rtl="0"/>
            <a:r>
              <a:rPr lang="th"/>
              <a:t>第 4 レベル</a:t>
            </a:r>
          </a:p>
          <a:p>
            <a:pPr lvl="4" rtl="0"/>
            <a:r>
              <a:rPr lang="th"/>
              <a:t>第 5 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EC9A31C6-52EB-2F42-BAEA-0A07B6EC6C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0126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EC9A31C6-52EB-2F42-BAEA-0A07B6EC6CF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84719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4/11/2022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 rtlCol="0"/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 rtlCol="0"/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4/11/2022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 rtlCol="0"/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4/11/2022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 rtlCol="0"/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4/11/2022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4/11/2022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4/11/2022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図 22">
            <a:extLst>
              <a:ext uri="{FF2B5EF4-FFF2-40B4-BE49-F238E27FC236}">
                <a16:creationId xmlns:a16="http://schemas.microsoft.com/office/drawing/2014/main" id="{2C548CBD-DE2D-F840-AEA9-5C0BECAB14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556500" cy="10680700"/>
          </a:xfrm>
          <a:prstGeom prst="rect">
            <a:avLst/>
          </a:prstGeom>
        </p:spPr>
      </p:pic>
      <p:sp>
        <p:nvSpPr>
          <p:cNvPr id="2" name="object 2"/>
          <p:cNvSpPr txBox="1"/>
          <p:nvPr/>
        </p:nvSpPr>
        <p:spPr>
          <a:xfrm>
            <a:off x="2449604" y="482257"/>
            <a:ext cx="2657292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30480" algn="ctr" rtl="0">
              <a:lnSpc>
                <a:spcPct val="100000"/>
              </a:lnSpc>
              <a:spcBef>
                <a:spcPts val="100"/>
              </a:spcBef>
            </a:pPr>
            <a:r>
              <a:rPr lang="th" sz="1400" b="1" ker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สำหรับเด็กที่มีอายุ 5-11 ปี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37934" y="1593790"/>
            <a:ext cx="3255537" cy="4001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938" rtl="0">
              <a:lnSpc>
                <a:spcPct val="100000"/>
              </a:lnSpc>
              <a:spcBef>
                <a:spcPts val="100"/>
              </a:spcBef>
            </a:pPr>
            <a:r>
              <a:rPr lang="th" sz="1300" b="1" kern="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ทำไมถึงต้องฉีดวัคซีนป้องกันไวรัสโคโรนา ?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713525" y="4286242"/>
            <a:ext cx="2440940" cy="35907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459"/>
              </a:spcBef>
            </a:pPr>
            <a:r>
              <a:rPr lang="th" sz="1000" kern="0">
                <a:solidFill>
                  <a:srgbClr val="22181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จะฉีดวัคซีนบริเวณไหล่</a:t>
            </a:r>
            <a:endParaRPr sz="1000" kern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5875" rtl="0">
              <a:lnSpc>
                <a:spcPct val="100000"/>
              </a:lnSpc>
              <a:spcBef>
                <a:spcPts val="355"/>
              </a:spcBef>
            </a:pPr>
            <a:r>
              <a:rPr lang="th" sz="1000" kern="0">
                <a:solidFill>
                  <a:srgbClr val="22181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จึงขอให้ไปฉีดโดยใส่เสื้อผ้าที่เปิดไหล่ได้ง่าย</a:t>
            </a:r>
            <a:endParaRPr sz="1000" kern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700565" y="4893827"/>
            <a:ext cx="1981835" cy="126451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0975" marR="5080" indent="-168275" rtl="0">
              <a:lnSpc>
                <a:spcPct val="129900"/>
              </a:lnSpc>
              <a:spcBef>
                <a:spcPts val="100"/>
              </a:spcBef>
            </a:pPr>
            <a:r>
              <a:rPr lang="th" sz="1000" kern="0">
                <a:solidFill>
                  <a:srgbClr val="22181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◎ </a:t>
            </a:r>
            <a:r>
              <a:rPr lang="en-US" sz="1000" kern="0">
                <a:solidFill>
                  <a:srgbClr val="22181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th" sz="1000" kern="0">
                <a:solidFill>
                  <a:srgbClr val="22181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หลังฉีดวัคซีน ขอให้นั่งเก้าอี้รอดูอาการ 15 นาทีหรือนานกว่านั้น</a:t>
            </a:r>
            <a:endParaRPr sz="1000" kern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80975" indent="-168275" rtl="0">
              <a:lnSpc>
                <a:spcPct val="100000"/>
              </a:lnSpc>
              <a:spcBef>
                <a:spcPts val="370"/>
              </a:spcBef>
            </a:pPr>
            <a:r>
              <a:rPr lang="en-US" sz="900" kern="0">
                <a:solidFill>
                  <a:srgbClr val="22181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th" sz="900" kern="0">
                <a:solidFill>
                  <a:srgbClr val="22181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(บางครั้งอาจรอดูอาการถึง 30 นาทีก็มี)</a:t>
            </a:r>
            <a:endParaRPr sz="900" kern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80975" marR="48260" indent="-168275" rtl="0">
              <a:lnSpc>
                <a:spcPct val="129900"/>
              </a:lnSpc>
              <a:spcBef>
                <a:spcPts val="695"/>
              </a:spcBef>
            </a:pPr>
            <a:r>
              <a:rPr lang="th" sz="1000" kern="0">
                <a:solidFill>
                  <a:srgbClr val="22181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◎</a:t>
            </a:r>
            <a:r>
              <a:rPr lang="en-US" sz="1000" kern="0">
                <a:solidFill>
                  <a:srgbClr val="22181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th" sz="1000" kern="0">
                <a:solidFill>
                  <a:srgbClr val="22181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วันที่ฉีดวัคซีน สามารถใช้ชีวิตได้ตามปกติ เช่น อาบน้ำ ฯลฯ แต่อย่าออกกำลังกายหนัก ๆ</a:t>
            </a:r>
            <a:endParaRPr sz="1000" kern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310288" y="4893777"/>
            <a:ext cx="2354580" cy="3847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2715" marR="5080" indent="-120650" rtl="0">
              <a:lnSpc>
                <a:spcPct val="129900"/>
              </a:lnSpc>
              <a:spcBef>
                <a:spcPts val="100"/>
              </a:spcBef>
            </a:pPr>
            <a:r>
              <a:rPr lang="th" sz="1000" kern="0">
                <a:solidFill>
                  <a:srgbClr val="22181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◎ เวลาฉีดวัคซีน อาจเกิดอาการต่อไปนี้ได้ แต่จะดีขึ้นเองใน 2-3 วัน</a:t>
            </a:r>
            <a:endParaRPr sz="1000" kern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713392" y="3676824"/>
            <a:ext cx="3895090" cy="35907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875" rtl="0">
              <a:lnSpc>
                <a:spcPct val="100000"/>
              </a:lnSpc>
              <a:spcBef>
                <a:spcPts val="459"/>
              </a:spcBef>
            </a:pPr>
            <a:r>
              <a:rPr lang="th" sz="1000" kern="0">
                <a:solidFill>
                  <a:srgbClr val="22181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เวลามีไข้ 37.5 องศาขึ้นไป หรือเวลาไม่สบาย</a:t>
            </a:r>
            <a:endParaRPr sz="1000" kern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2700" rtl="0">
              <a:lnSpc>
                <a:spcPct val="100000"/>
              </a:lnSpc>
              <a:spcBef>
                <a:spcPts val="355"/>
              </a:spcBef>
            </a:pPr>
            <a:r>
              <a:rPr lang="th" sz="1000" kern="0">
                <a:solidFill>
                  <a:srgbClr val="22181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ขอให้บอกคนที่บ้านด้วย เพราะจะไม่สามารถฉีดวัคซีนได้</a:t>
            </a:r>
            <a:endParaRPr sz="1000" kern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51452" y="3743951"/>
            <a:ext cx="743902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 rtl="0">
              <a:lnSpc>
                <a:spcPct val="100000"/>
              </a:lnSpc>
              <a:spcBef>
                <a:spcPts val="100"/>
              </a:spcBef>
            </a:pPr>
            <a:r>
              <a:rPr lang="th" sz="1200" kern="0">
                <a:solidFill>
                  <a:srgbClr val="DE6B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ก่อนฉีด</a:t>
            </a:r>
            <a:endParaRPr sz="1200" ker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51485" y="4380834"/>
            <a:ext cx="743902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 rtl="0">
              <a:lnSpc>
                <a:spcPct val="100000"/>
              </a:lnSpc>
              <a:spcBef>
                <a:spcPts val="100"/>
              </a:spcBef>
            </a:pPr>
            <a:r>
              <a:rPr lang="th" sz="1200" kern="0">
                <a:solidFill>
                  <a:srgbClr val="DE6B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เวลาฉีด</a:t>
            </a:r>
            <a:endParaRPr sz="1200" ker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51512" y="5434837"/>
            <a:ext cx="755027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 rtl="0">
              <a:lnSpc>
                <a:spcPct val="100000"/>
              </a:lnSpc>
              <a:spcBef>
                <a:spcPts val="100"/>
              </a:spcBef>
            </a:pPr>
            <a:r>
              <a:rPr lang="th" sz="1200" kern="0">
                <a:solidFill>
                  <a:srgbClr val="DE6B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หลังฉีด</a:t>
            </a:r>
            <a:endParaRPr sz="1200" ker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03540" y="6758375"/>
            <a:ext cx="6100307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 rtl="0">
              <a:lnSpc>
                <a:spcPct val="100000"/>
              </a:lnSpc>
              <a:spcBef>
                <a:spcPts val="95"/>
              </a:spcBef>
            </a:pPr>
            <a:r>
              <a:rPr lang="th" sz="1500" b="1" kern="0">
                <a:solidFill>
                  <a:srgbClr val="22181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ถ้ามีอาการต่อไปนี้ ขอให้บอกคนในบ้านหรือผู้ใหญ่ที่อยู่ใกล้ ๆ</a:t>
            </a:r>
            <a:endParaRPr sz="1500" b="1" kern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70308" y="7235813"/>
            <a:ext cx="1355341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785"/>
              </a:spcBef>
            </a:pPr>
            <a:r>
              <a:rPr lang="th" sz="1200" b="1" kern="0">
                <a:solidFill>
                  <a:srgbClr val="DE6B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● หลังฉีดทันที</a:t>
            </a:r>
            <a:endParaRPr sz="1200" b="1" kern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775049" y="7510967"/>
            <a:ext cx="3216275" cy="3718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600"/>
              </a:spcBef>
              <a:tabLst>
                <a:tab pos="635635" algn="l"/>
                <a:tab pos="1555115" algn="l"/>
                <a:tab pos="2483485" algn="l"/>
              </a:tabLst>
            </a:pPr>
            <a:r>
              <a:rPr lang="th" sz="1000" kern="0">
                <a:solidFill>
                  <a:srgbClr val="22181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・มีไข้  ・ปวดหัว  ・เจ็บหน้าอก  ・หายใจลำบาก</a:t>
            </a:r>
            <a:endParaRPr sz="1000" kern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2700" rtl="0">
              <a:lnSpc>
                <a:spcPct val="100000"/>
              </a:lnSpc>
              <a:spcBef>
                <a:spcPts val="500"/>
              </a:spcBef>
              <a:tabLst>
                <a:tab pos="635635" algn="l"/>
                <a:tab pos="1555115" algn="l"/>
              </a:tabLst>
            </a:pPr>
            <a:r>
              <a:rPr lang="th" sz="1000" kern="0">
                <a:solidFill>
                  <a:srgbClr val="22181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・อ่อนเพลีย  ・หนาวสั่น  ・หัวใจเต้นแรง</a:t>
            </a:r>
            <a:endParaRPr sz="1000" kern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769752" y="7230487"/>
            <a:ext cx="3599298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100"/>
              </a:spcBef>
            </a:pPr>
            <a:r>
              <a:rPr lang="th" sz="1200" b="1" kern="0">
                <a:solidFill>
                  <a:srgbClr val="DE6B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● วันที่ฉีด หรือหลังจากนั้นประมาณไม่เกิน 4 วัน</a:t>
            </a:r>
            <a:endParaRPr sz="1200" b="1" kern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1020984" y="8166458"/>
            <a:ext cx="5560060" cy="378460"/>
            <a:chOff x="1020984" y="8166458"/>
            <a:chExt cx="5560060" cy="378460"/>
          </a:xfrm>
        </p:grpSpPr>
        <p:sp>
          <p:nvSpPr>
            <p:cNvPr id="17" name="object 17"/>
            <p:cNvSpPr/>
            <p:nvPr/>
          </p:nvSpPr>
          <p:spPr>
            <a:xfrm>
              <a:off x="1020984" y="8166458"/>
              <a:ext cx="5559545" cy="377949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pPr rtl="0"/>
              <a:endParaRPr ker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8" name="object 18"/>
            <p:cNvSpPr/>
            <p:nvPr/>
          </p:nvSpPr>
          <p:spPr>
            <a:xfrm>
              <a:off x="1059143" y="8205361"/>
              <a:ext cx="5446344" cy="262749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pPr rtl="0"/>
              <a:endParaRPr ker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2449604" y="8859347"/>
            <a:ext cx="2860145" cy="22313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938" algn="ctr" rtl="0">
              <a:lnSpc>
                <a:spcPct val="100000"/>
              </a:lnSpc>
              <a:spcBef>
                <a:spcPts val="115"/>
              </a:spcBef>
            </a:pPr>
            <a:r>
              <a:rPr lang="th" sz="1450" b="1" ker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เรื่องสำคัญที่อยากให้ทำตาม</a:t>
            </a:r>
          </a:p>
        </p:txBody>
      </p:sp>
      <p:sp>
        <p:nvSpPr>
          <p:cNvPr id="24" name="object 2">
            <a:extLst>
              <a:ext uri="{FF2B5EF4-FFF2-40B4-BE49-F238E27FC236}">
                <a16:creationId xmlns:a16="http://schemas.microsoft.com/office/drawing/2014/main" id="{9091C248-2FE6-F74A-9C16-1E9241EEFC1F}"/>
              </a:ext>
            </a:extLst>
          </p:cNvPr>
          <p:cNvSpPr txBox="1"/>
          <p:nvPr/>
        </p:nvSpPr>
        <p:spPr>
          <a:xfrm>
            <a:off x="6231936" y="261997"/>
            <a:ext cx="982344" cy="189392"/>
          </a:xfrm>
          <a:prstGeom prst="rect">
            <a:avLst/>
          </a:prstGeom>
          <a:ln w="4445">
            <a:solidFill>
              <a:schemeClr val="bg1"/>
            </a:solidFill>
          </a:ln>
        </p:spPr>
        <p:txBody>
          <a:bodyPr vert="horz" wrap="square" lIns="0" tIns="28800" rIns="0" bIns="21600" rtlCol="0">
            <a:spAutoFit/>
          </a:bodyPr>
          <a:lstStyle/>
          <a:p>
            <a:pPr algn="ctr" rtl="0">
              <a:lnSpc>
                <a:spcPct val="100000"/>
              </a:lnSpc>
              <a:spcBef>
                <a:spcPts val="220"/>
              </a:spcBef>
            </a:pPr>
            <a:r>
              <a:rPr lang="th" sz="900" ker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 กุมภาพันธ์ 2565</a:t>
            </a:r>
          </a:p>
        </p:txBody>
      </p:sp>
      <p:sp>
        <p:nvSpPr>
          <p:cNvPr id="25" name="object 2">
            <a:extLst>
              <a:ext uri="{FF2B5EF4-FFF2-40B4-BE49-F238E27FC236}">
                <a16:creationId xmlns:a16="http://schemas.microsoft.com/office/drawing/2014/main" id="{49743595-0AAF-C041-BC17-C05303AD4B51}"/>
              </a:ext>
            </a:extLst>
          </p:cNvPr>
          <p:cNvSpPr txBox="1"/>
          <p:nvPr/>
        </p:nvSpPr>
        <p:spPr>
          <a:xfrm>
            <a:off x="1488780" y="966966"/>
            <a:ext cx="4578940" cy="2744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 rtl="0">
              <a:lnSpc>
                <a:spcPct val="100000"/>
              </a:lnSpc>
            </a:pPr>
            <a:r>
              <a:rPr lang="th" sz="1700" b="1" kern="0">
                <a:solidFill>
                  <a:srgbClr val="22181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ประกาศเรื่องการฉีดวัคซีนป้องกันไวรัสโคโรนา</a:t>
            </a:r>
            <a:endParaRPr sz="1700" b="1" kern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" name="object 4">
            <a:extLst>
              <a:ext uri="{FF2B5EF4-FFF2-40B4-BE49-F238E27FC236}">
                <a16:creationId xmlns:a16="http://schemas.microsoft.com/office/drawing/2014/main" id="{776CF302-F79C-4F4D-8536-D2784F7BBB62}"/>
              </a:ext>
            </a:extLst>
          </p:cNvPr>
          <p:cNvSpPr txBox="1"/>
          <p:nvPr/>
        </p:nvSpPr>
        <p:spPr>
          <a:xfrm>
            <a:off x="649744" y="1953184"/>
            <a:ext cx="4169758" cy="11356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875" rtl="0">
              <a:lnSpc>
                <a:spcPct val="150000"/>
              </a:lnSpc>
            </a:pPr>
            <a:r>
              <a:rPr lang="th" sz="1000" kern="0" dirty="0">
                <a:solidFill>
                  <a:srgbClr val="22181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ถ้าพวกไวรัสโคโรนาเข้ามาในร่างกายคนมาก ๆ</a:t>
            </a:r>
            <a:r>
              <a:rPr lang="en-US" sz="1000" kern="0" dirty="0">
                <a:solidFill>
                  <a:srgbClr val="22181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" sz="1000" kern="0" dirty="0">
                <a:solidFill>
                  <a:srgbClr val="22181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ก็จะเกิดอาการไม่สบาย เช่น มีไข้ ปวดเมื่อย ไอ หายใจลำบาก ปวดหัว การรับรสเพี้ยนไป ฯลฯ</a:t>
            </a:r>
            <a:endParaRPr sz="1000" kern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4604" marR="1299845" indent="-2540" rtl="0">
              <a:lnSpc>
                <a:spcPct val="150000"/>
              </a:lnSpc>
            </a:pPr>
            <a:r>
              <a:rPr lang="th" sz="1000" kern="0" dirty="0">
                <a:solidFill>
                  <a:srgbClr val="22181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ถ้าฉีดวัคซีนแล้ว ร่างกายจะเตรียมพร้อมสู้กับพวกไวรัสโคโรนา ถึงไวรัสจะเข้ามาในร่างกาย แต่ก็จะเกิดอาการไม่สบายได้ยาก</a:t>
            </a:r>
            <a:endParaRPr sz="1000" kern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" name="object 4">
            <a:extLst>
              <a:ext uri="{FF2B5EF4-FFF2-40B4-BE49-F238E27FC236}">
                <a16:creationId xmlns:a16="http://schemas.microsoft.com/office/drawing/2014/main" id="{461AAA58-6D19-B141-A3D3-1F52B310BEB1}"/>
              </a:ext>
            </a:extLst>
          </p:cNvPr>
          <p:cNvSpPr txBox="1"/>
          <p:nvPr/>
        </p:nvSpPr>
        <p:spPr>
          <a:xfrm>
            <a:off x="728096" y="3234064"/>
            <a:ext cx="6100307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938" rtl="0">
              <a:lnSpc>
                <a:spcPct val="100000"/>
              </a:lnSpc>
            </a:pPr>
            <a:r>
              <a:rPr lang="th" sz="1300" b="1" kern="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เวลาฉีดวัคซีนป้องกันไวรัสโคโรนา ควรระวังเรื่องอะไรบ้าง ?</a:t>
            </a:r>
          </a:p>
        </p:txBody>
      </p:sp>
      <p:sp>
        <p:nvSpPr>
          <p:cNvPr id="28" name="object 7">
            <a:extLst>
              <a:ext uri="{FF2B5EF4-FFF2-40B4-BE49-F238E27FC236}">
                <a16:creationId xmlns:a16="http://schemas.microsoft.com/office/drawing/2014/main" id="{C0DC2FE9-0ACC-8D42-9859-688DD0B1387A}"/>
              </a:ext>
            </a:extLst>
          </p:cNvPr>
          <p:cNvSpPr txBox="1"/>
          <p:nvPr/>
        </p:nvSpPr>
        <p:spPr>
          <a:xfrm>
            <a:off x="4310288" y="5589724"/>
            <a:ext cx="2354580" cy="80791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3180" rtl="0">
              <a:lnSpc>
                <a:spcPct val="100000"/>
              </a:lnSpc>
              <a:spcBef>
                <a:spcPts val="830"/>
              </a:spcBef>
              <a:tabLst>
                <a:tab pos="609600" algn="l"/>
              </a:tabLst>
            </a:pPr>
            <a:r>
              <a:rPr lang="th" sz="1000" kern="0">
                <a:solidFill>
                  <a:srgbClr val="22181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・มีไข้  ・คลื่นไส้</a:t>
            </a:r>
            <a:endParaRPr sz="1000" kern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3180" rtl="0">
              <a:lnSpc>
                <a:spcPct val="100000"/>
              </a:lnSpc>
              <a:spcBef>
                <a:spcPts val="500"/>
              </a:spcBef>
            </a:pPr>
            <a:r>
              <a:rPr lang="th" sz="1000" kern="0">
                <a:solidFill>
                  <a:srgbClr val="22181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・อ่อนเพลีย  ・ท้องเสีย</a:t>
            </a:r>
            <a:endParaRPr sz="1000" kern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3180" rtl="0">
              <a:lnSpc>
                <a:spcPct val="100000"/>
              </a:lnSpc>
              <a:spcBef>
                <a:spcPts val="500"/>
              </a:spcBef>
            </a:pPr>
            <a:r>
              <a:rPr lang="th" sz="1000" kern="0">
                <a:solidFill>
                  <a:srgbClr val="22181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・ปวดหัว</a:t>
            </a:r>
            <a:endParaRPr sz="1000" kern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3180" rtl="0">
              <a:lnSpc>
                <a:spcPct val="100000"/>
              </a:lnSpc>
              <a:spcBef>
                <a:spcPts val="500"/>
              </a:spcBef>
            </a:pPr>
            <a:r>
              <a:rPr lang="th" sz="1000" kern="0">
                <a:solidFill>
                  <a:srgbClr val="22181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・หนาวสั่น</a:t>
            </a:r>
            <a:endParaRPr sz="1000" kern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9" name="object 13">
            <a:extLst>
              <a:ext uri="{FF2B5EF4-FFF2-40B4-BE49-F238E27FC236}">
                <a16:creationId xmlns:a16="http://schemas.microsoft.com/office/drawing/2014/main" id="{549AAE56-F5CC-A647-899B-7EDDC0C95A48}"/>
              </a:ext>
            </a:extLst>
          </p:cNvPr>
          <p:cNvSpPr txBox="1"/>
          <p:nvPr/>
        </p:nvSpPr>
        <p:spPr>
          <a:xfrm>
            <a:off x="670309" y="7510377"/>
            <a:ext cx="1084580" cy="35907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225" rtl="0">
              <a:lnSpc>
                <a:spcPct val="100000"/>
              </a:lnSpc>
              <a:spcBef>
                <a:spcPts val="570"/>
              </a:spcBef>
            </a:pPr>
            <a:r>
              <a:rPr lang="th" sz="1000" kern="0">
                <a:solidFill>
                  <a:srgbClr val="22181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・คันตามตัว</a:t>
            </a:r>
            <a:endParaRPr lang="ja-JP" altLang="en-US" sz="1000" kern="0">
              <a:latin typeface="Tahoma" panose="020B0604030504040204" pitchFamily="34" charset="0"/>
              <a:ea typeface="游明朝" panose="02020400000000000000" pitchFamily="18" charset="-128"/>
              <a:cs typeface="Tahoma" panose="020B0604030504040204" pitchFamily="34" charset="0"/>
            </a:endParaRPr>
          </a:p>
          <a:p>
            <a:pPr marL="22225" rtl="0">
              <a:lnSpc>
                <a:spcPct val="100000"/>
              </a:lnSpc>
              <a:spcBef>
                <a:spcPts val="355"/>
              </a:spcBef>
            </a:pPr>
            <a:r>
              <a:rPr lang="th" sz="1000" kern="0">
                <a:solidFill>
                  <a:srgbClr val="22181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・ไอ</a:t>
            </a:r>
            <a:endParaRPr sz="1000" kern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object 19">
            <a:extLst>
              <a:ext uri="{FF2B5EF4-FFF2-40B4-BE49-F238E27FC236}">
                <a16:creationId xmlns:a16="http://schemas.microsoft.com/office/drawing/2014/main" id="{587EB643-9A00-D34E-98D9-08552434D657}"/>
              </a:ext>
            </a:extLst>
          </p:cNvPr>
          <p:cNvSpPr txBox="1"/>
          <p:nvPr/>
        </p:nvSpPr>
        <p:spPr>
          <a:xfrm>
            <a:off x="768108" y="9416552"/>
            <a:ext cx="4058037" cy="68704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244475" rtl="0">
              <a:lnSpc>
                <a:spcPct val="139600"/>
              </a:lnSpc>
              <a:spcBef>
                <a:spcPts val="655"/>
              </a:spcBef>
            </a:pPr>
            <a:r>
              <a:rPr lang="th" sz="1100" kern="0">
                <a:solidFill>
                  <a:srgbClr val="22181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คนเรามีหลายแบบ เช่น คนที่ฉีดวัคซีนเร็ว คนที่มีเหตุฉีดวัคซีนไม่ได้ ฯลฯ ดังนั้นจึงห้ามต่อว่าหรือรังแกคนรอบข้างเพราะคนนั้นฉีดวัคซีน คนนี้ไม่ฉีดวัคซีน เป็นต้น</a:t>
            </a:r>
            <a:endParaRPr lang="ja-JP" altLang="en-US" sz="1100" kern="0" dirty="0">
              <a:latin typeface="Tahoma" panose="020B0604030504040204" pitchFamily="34" charset="0"/>
              <a:ea typeface="游明朝" panose="02020400000000000000" pitchFamily="18" charset="-128"/>
              <a:cs typeface="Tahoma" panose="020B0604030504040204" pitchFamily="34" charset="0"/>
            </a:endParaRPr>
          </a:p>
        </p:txBody>
      </p:sp>
      <p:pic>
        <p:nvPicPr>
          <p:cNvPr id="32" name="図 31">
            <a:extLst>
              <a:ext uri="{FF2B5EF4-FFF2-40B4-BE49-F238E27FC236}">
                <a16:creationId xmlns:a16="http://schemas.microsoft.com/office/drawing/2014/main" id="{FAF2A724-B2EC-684C-A24E-E0423A97A9F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543" y="771479"/>
            <a:ext cx="850900" cy="6096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B6A19E3B-600E-4246-A3AD-721D416897B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7720" y="795538"/>
            <a:ext cx="495300" cy="59690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6FF0CFA8-CFE3-1341-ABEC-2AE531FFA99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1730" y="1450779"/>
            <a:ext cx="1905000" cy="1625600"/>
          </a:xfrm>
          <a:prstGeom prst="rect">
            <a:avLst/>
          </a:prstGeom>
        </p:spPr>
      </p:pic>
      <p:pic>
        <p:nvPicPr>
          <p:cNvPr id="38" name="図 37">
            <a:extLst>
              <a:ext uri="{FF2B5EF4-FFF2-40B4-BE49-F238E27FC236}">
                <a16:creationId xmlns:a16="http://schemas.microsoft.com/office/drawing/2014/main" id="{03BCFE6B-1D2C-6A49-9258-89EADDC0A0F2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8482" y="3626637"/>
            <a:ext cx="1155700" cy="83820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2EA2E195-87BE-074C-A385-AA24A25AFD72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1801" y="4128287"/>
            <a:ext cx="647700" cy="673100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04BF257E-ACE0-B641-8FDC-902B72BACDA7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1816" y="4883735"/>
            <a:ext cx="406400" cy="698500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5252AEF6-39C6-E843-989A-26322D4AE7F6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0433" y="5687623"/>
            <a:ext cx="635000" cy="673100"/>
          </a:xfrm>
          <a:prstGeom prst="rect">
            <a:avLst/>
          </a:prstGeom>
        </p:spPr>
      </p:pic>
      <p:pic>
        <p:nvPicPr>
          <p:cNvPr id="46" name="図 45">
            <a:extLst>
              <a:ext uri="{FF2B5EF4-FFF2-40B4-BE49-F238E27FC236}">
                <a16:creationId xmlns:a16="http://schemas.microsoft.com/office/drawing/2014/main" id="{C1D1F1AD-4CE2-5B4E-80B0-2CC9D5F2BA7F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3136" y="5538976"/>
            <a:ext cx="1117600" cy="901700"/>
          </a:xfrm>
          <a:prstGeom prst="rect">
            <a:avLst/>
          </a:prstGeom>
        </p:spPr>
      </p:pic>
      <p:pic>
        <p:nvPicPr>
          <p:cNvPr id="48" name="図 47">
            <a:extLst>
              <a:ext uri="{FF2B5EF4-FFF2-40B4-BE49-F238E27FC236}">
                <a16:creationId xmlns:a16="http://schemas.microsoft.com/office/drawing/2014/main" id="{7C549DA8-E55B-5A47-842D-4A57D8D03E5E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4604" y="7180177"/>
            <a:ext cx="635000" cy="660400"/>
          </a:xfrm>
          <a:prstGeom prst="rect">
            <a:avLst/>
          </a:prstGeom>
        </p:spPr>
      </p:pic>
      <p:pic>
        <p:nvPicPr>
          <p:cNvPr id="50" name="図 49">
            <a:extLst>
              <a:ext uri="{FF2B5EF4-FFF2-40B4-BE49-F238E27FC236}">
                <a16:creationId xmlns:a16="http://schemas.microsoft.com/office/drawing/2014/main" id="{06F11C7B-FE0E-C54F-A618-23645C1E569D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7140" y="7235164"/>
            <a:ext cx="914400" cy="647700"/>
          </a:xfrm>
          <a:prstGeom prst="rect">
            <a:avLst/>
          </a:prstGeom>
        </p:spPr>
      </p:pic>
      <p:pic>
        <p:nvPicPr>
          <p:cNvPr id="52" name="図 51">
            <a:extLst>
              <a:ext uri="{FF2B5EF4-FFF2-40B4-BE49-F238E27FC236}">
                <a16:creationId xmlns:a16="http://schemas.microsoft.com/office/drawing/2014/main" id="{4A1A02CA-69C5-6447-83FA-287FA7681EFC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3556" y="8676940"/>
            <a:ext cx="406400" cy="495300"/>
          </a:xfrm>
          <a:prstGeom prst="rect">
            <a:avLst/>
          </a:prstGeom>
        </p:spPr>
      </p:pic>
      <p:pic>
        <p:nvPicPr>
          <p:cNvPr id="54" name="図 53">
            <a:extLst>
              <a:ext uri="{FF2B5EF4-FFF2-40B4-BE49-F238E27FC236}">
                <a16:creationId xmlns:a16="http://schemas.microsoft.com/office/drawing/2014/main" id="{1D83A851-3EFD-6240-9C7C-09AF4E64064A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5982" y="9059479"/>
            <a:ext cx="2082800" cy="1066800"/>
          </a:xfrm>
          <a:prstGeom prst="rect">
            <a:avLst/>
          </a:prstGeom>
        </p:spPr>
      </p:pic>
      <p:sp>
        <p:nvSpPr>
          <p:cNvPr id="89" name="object 36">
            <a:extLst>
              <a:ext uri="{FF2B5EF4-FFF2-40B4-BE49-F238E27FC236}">
                <a16:creationId xmlns:a16="http://schemas.microsoft.com/office/drawing/2014/main" id="{6D52B509-9042-474E-A3A3-5C4C53502012}"/>
              </a:ext>
            </a:extLst>
          </p:cNvPr>
          <p:cNvSpPr txBox="1"/>
          <p:nvPr/>
        </p:nvSpPr>
        <p:spPr>
          <a:xfrm>
            <a:off x="4506347" y="3812898"/>
            <a:ext cx="130175" cy="743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100"/>
              </a:spcBef>
            </a:pPr>
            <a:r>
              <a:rPr lang="th" sz="400" kern="0">
                <a:solidFill>
                  <a:srgbClr val="22181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sz="400" ker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0" name="object 37">
            <a:extLst>
              <a:ext uri="{FF2B5EF4-FFF2-40B4-BE49-F238E27FC236}">
                <a16:creationId xmlns:a16="http://schemas.microsoft.com/office/drawing/2014/main" id="{5B3E3726-0BF8-7647-BFAE-067A13FA114F}"/>
              </a:ext>
            </a:extLst>
          </p:cNvPr>
          <p:cNvSpPr txBox="1"/>
          <p:nvPr/>
        </p:nvSpPr>
        <p:spPr>
          <a:xfrm>
            <a:off x="4761058" y="3812898"/>
            <a:ext cx="130175" cy="743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100"/>
              </a:spcBef>
            </a:pPr>
            <a:r>
              <a:rPr lang="th" sz="400" kern="0">
                <a:solidFill>
                  <a:srgbClr val="22181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sz="400" ker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D2479FD-C74B-45C1-B99E-5247CEEFA5F6}"/>
              </a:ext>
            </a:extLst>
          </p:cNvPr>
          <p:cNvSpPr txBox="1"/>
          <p:nvPr/>
        </p:nvSpPr>
        <p:spPr>
          <a:xfrm>
            <a:off x="578485" y="8152069"/>
            <a:ext cx="6480297" cy="369332"/>
          </a:xfrm>
          <a:prstGeom prst="rect">
            <a:avLst/>
          </a:prstGeom>
          <a:solidFill>
            <a:srgbClr val="EEC8AB"/>
          </a:solidFill>
        </p:spPr>
        <p:txBody>
          <a:bodyPr wrap="square" rtlCol="0">
            <a:spAutoFit/>
          </a:bodyPr>
          <a:lstStyle/>
          <a:p>
            <a:pPr algn="ctr" rtl="0"/>
            <a:r>
              <a:rPr lang="th" kern="0">
                <a:solidFill>
                  <a:srgbClr val="DE6B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โปรดฉีดวัคซีนนี้ 2 ครั้งโดยเว้นระยะห่าง 3 สัปดาห์</a:t>
            </a:r>
            <a:endParaRPr lang="th-TH" kern="0">
              <a:solidFill>
                <a:srgbClr val="DE6B3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object 2">
            <a:extLst>
              <a:ext uri="{FF2B5EF4-FFF2-40B4-BE49-F238E27FC236}">
                <a16:creationId xmlns:a16="http://schemas.microsoft.com/office/drawing/2014/main" id="{9091C248-2FE6-F74A-9C16-1E9241EEFC1F}"/>
              </a:ext>
            </a:extLst>
          </p:cNvPr>
          <p:cNvSpPr txBox="1"/>
          <p:nvPr/>
        </p:nvSpPr>
        <p:spPr>
          <a:xfrm>
            <a:off x="6205131" y="469900"/>
            <a:ext cx="1024372" cy="174003"/>
          </a:xfrm>
          <a:prstGeom prst="rect">
            <a:avLst/>
          </a:prstGeom>
          <a:ln w="4445">
            <a:noFill/>
          </a:ln>
        </p:spPr>
        <p:txBody>
          <a:bodyPr vert="horz" wrap="square" lIns="0" tIns="28800" rIns="0" bIns="21600" rtlCol="0">
            <a:spAutoFit/>
          </a:bodyPr>
          <a:lstStyle/>
          <a:p>
            <a:pPr marL="110489" algn="r" rtl="0">
              <a:lnSpc>
                <a:spcPct val="100000"/>
              </a:lnSpc>
              <a:spcBef>
                <a:spcPts val="220"/>
              </a:spcBef>
            </a:pPr>
            <a:r>
              <a:rPr lang="ja-JP" altLang="en-US" sz="800" kern="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タイ語</a:t>
            </a:r>
            <a:endParaRPr lang="en" sz="800" kern="0" dirty="0">
              <a:solidFill>
                <a:schemeClr val="accent6">
                  <a:lumMod val="40000"/>
                  <a:lumOff val="6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21815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475</TotalTime>
  <Words>357</Words>
  <PresentationFormat>ユーザー設定</PresentationFormat>
  <Paragraphs>36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メイリオ</vt:lpstr>
      <vt:lpstr>游ゴシック</vt:lpstr>
      <vt:lpstr>游明朝</vt:lpstr>
      <vt:lpstr>Arial</vt:lpstr>
      <vt:lpstr>Calibri</vt:lpstr>
      <vt:lpstr>Tahoma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2022-02-13T08:34:01Z</dcterms:created>
  <dcterms:modified xsi:type="dcterms:W3CDTF">2022-04-11T02:50:51Z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2022-02-13T00:00:00Z</vt:filetime>
  </property>
  <property fmtid="{D5CDD505-2E9C-101B-9397-08002B2CF9AE}" pid="3" name="Creator">
    <vt:lpwstr>Adobe Illustrator 25.2 (Macintosh)</vt:lpwstr>
  </property>
  <property fmtid="{D5CDD505-2E9C-101B-9397-08002B2CF9AE}" pid="4" name="LastSaved">
    <vt:filetime>2022-02-13T00:00:00Z</vt:filetime>
  </property>
</Properties>
</file>