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4" r:id="rId2"/>
  </p:sldIdLst>
  <p:sldSz cx="7556500" cy="10693400"/>
  <p:notesSz cx="7556500" cy="10693400"/>
  <p:defaultTextStyle>
    <a:defPPr rtl="0">
      <a:defRPr lang="km-KH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M RINJER" initials="LR" lastIdx="6" clrIdx="0">
    <p:extLst>
      <p:ext uri="{19B8F6BF-5375-455C-9EA6-DF929625EA0E}">
        <p15:presenceInfo xmlns:p15="http://schemas.microsoft.com/office/powerpoint/2012/main" userId="S-1-5-21-4214891098-2421862870-834460858-377909" providerId="AD"/>
      </p:ext>
    </p:extLst>
  </p:cmAuthor>
  <p:cmAuthor id="2" name="常石 美津子(tsuneishi-mitsuko.4h6)" initials="常石" lastIdx="7" clrIdx="1">
    <p:extLst>
      <p:ext uri="{19B8F6BF-5375-455C-9EA6-DF929625EA0E}">
        <p15:presenceInfo xmlns:p15="http://schemas.microsoft.com/office/powerpoint/2012/main" userId="S-1-5-21-4175116151-3849908774-3845857867-61892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6B37"/>
    <a:srgbClr val="EEC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43"/>
    <p:restoredTop sz="94679"/>
  </p:normalViewPr>
  <p:slideViewPr>
    <p:cSldViewPr>
      <p:cViewPr>
        <p:scale>
          <a:sx n="100" d="100"/>
          <a:sy n="100" d="100"/>
        </p:scale>
        <p:origin x="87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唐 麗麗" userId="f55fa60da7708689" providerId="LiveId" clId="{C28F3875-11B2-4634-9529-DEB544B52572}"/>
    <pc:docChg chg="custSel modSld">
      <pc:chgData name="唐 麗麗" userId="f55fa60da7708689" providerId="LiveId" clId="{C28F3875-11B2-4634-9529-DEB544B52572}" dt="2022-03-10T07:39:04.980" v="8" actId="1076"/>
      <pc:docMkLst>
        <pc:docMk/>
      </pc:docMkLst>
      <pc:sldChg chg="delSp modSp mod">
        <pc:chgData name="唐 麗麗" userId="f55fa60da7708689" providerId="LiveId" clId="{C28F3875-11B2-4634-9529-DEB544B52572}" dt="2022-03-10T07:39:04.980" v="8" actId="1076"/>
        <pc:sldMkLst>
          <pc:docMk/>
          <pc:sldMk cId="0" sldId="264"/>
        </pc:sldMkLst>
        <pc:spChg chg="mod">
          <ac:chgData name="唐 麗麗" userId="f55fa60da7708689" providerId="LiveId" clId="{C28F3875-11B2-4634-9529-DEB544B52572}" dt="2022-03-10T07:38:35.462" v="3" actId="403"/>
          <ac:spMkLst>
            <pc:docMk/>
            <pc:sldMk cId="0" sldId="264"/>
            <ac:spMk id="2" creationId="{00000000-0000-0000-0000-000000000000}"/>
          </ac:spMkLst>
        </pc:spChg>
        <pc:spChg chg="mod">
          <ac:chgData name="唐 麗麗" userId="f55fa60da7708689" providerId="LiveId" clId="{C28F3875-11B2-4634-9529-DEB544B52572}" dt="2022-03-10T07:38:35.462" v="3" actId="403"/>
          <ac:spMkLst>
            <pc:docMk/>
            <pc:sldMk cId="0" sldId="264"/>
            <ac:spMk id="3" creationId="{AD2479FD-C74B-45C1-B99E-5247CEEFA5F6}"/>
          </ac:spMkLst>
        </pc:spChg>
        <pc:spChg chg="mod">
          <ac:chgData name="唐 麗麗" userId="f55fa60da7708689" providerId="LiveId" clId="{C28F3875-11B2-4634-9529-DEB544B52572}" dt="2022-03-10T07:38:35.462" v="3" actId="403"/>
          <ac:spMkLst>
            <pc:docMk/>
            <pc:sldMk cId="0" sldId="264"/>
            <ac:spMk id="4" creationId="{00000000-0000-0000-0000-000000000000}"/>
          </ac:spMkLst>
        </pc:spChg>
        <pc:spChg chg="mod">
          <ac:chgData name="唐 麗麗" userId="f55fa60da7708689" providerId="LiveId" clId="{C28F3875-11B2-4634-9529-DEB544B52572}" dt="2022-03-10T07:38:35.462" v="3" actId="403"/>
          <ac:spMkLst>
            <pc:docMk/>
            <pc:sldMk cId="0" sldId="264"/>
            <ac:spMk id="5" creationId="{00000000-0000-0000-0000-000000000000}"/>
          </ac:spMkLst>
        </pc:spChg>
        <pc:spChg chg="mod">
          <ac:chgData name="唐 麗麗" userId="f55fa60da7708689" providerId="LiveId" clId="{C28F3875-11B2-4634-9529-DEB544B52572}" dt="2022-03-10T07:38:35.462" v="3" actId="403"/>
          <ac:spMkLst>
            <pc:docMk/>
            <pc:sldMk cId="0" sldId="264"/>
            <ac:spMk id="6" creationId="{00000000-0000-0000-0000-000000000000}"/>
          </ac:spMkLst>
        </pc:spChg>
        <pc:spChg chg="mod">
          <ac:chgData name="唐 麗麗" userId="f55fa60da7708689" providerId="LiveId" clId="{C28F3875-11B2-4634-9529-DEB544B52572}" dt="2022-03-10T07:38:35.462" v="3" actId="403"/>
          <ac:spMkLst>
            <pc:docMk/>
            <pc:sldMk cId="0" sldId="264"/>
            <ac:spMk id="7" creationId="{00000000-0000-0000-0000-000000000000}"/>
          </ac:spMkLst>
        </pc:spChg>
        <pc:spChg chg="mod">
          <ac:chgData name="唐 麗麗" userId="f55fa60da7708689" providerId="LiveId" clId="{C28F3875-11B2-4634-9529-DEB544B52572}" dt="2022-03-10T07:38:35.462" v="3" actId="403"/>
          <ac:spMkLst>
            <pc:docMk/>
            <pc:sldMk cId="0" sldId="264"/>
            <ac:spMk id="8" creationId="{00000000-0000-0000-0000-000000000000}"/>
          </ac:spMkLst>
        </pc:spChg>
        <pc:spChg chg="mod">
          <ac:chgData name="唐 麗麗" userId="f55fa60da7708689" providerId="LiveId" clId="{C28F3875-11B2-4634-9529-DEB544B52572}" dt="2022-03-10T07:38:35.462" v="3" actId="403"/>
          <ac:spMkLst>
            <pc:docMk/>
            <pc:sldMk cId="0" sldId="264"/>
            <ac:spMk id="9" creationId="{00000000-0000-0000-0000-000000000000}"/>
          </ac:spMkLst>
        </pc:spChg>
        <pc:spChg chg="mod">
          <ac:chgData name="唐 麗麗" userId="f55fa60da7708689" providerId="LiveId" clId="{C28F3875-11B2-4634-9529-DEB544B52572}" dt="2022-03-10T07:38:35.462" v="3" actId="403"/>
          <ac:spMkLst>
            <pc:docMk/>
            <pc:sldMk cId="0" sldId="264"/>
            <ac:spMk id="10" creationId="{00000000-0000-0000-0000-000000000000}"/>
          </ac:spMkLst>
        </pc:spChg>
        <pc:spChg chg="mod">
          <ac:chgData name="唐 麗麗" userId="f55fa60da7708689" providerId="LiveId" clId="{C28F3875-11B2-4634-9529-DEB544B52572}" dt="2022-03-10T07:38:35.462" v="3" actId="403"/>
          <ac:spMkLst>
            <pc:docMk/>
            <pc:sldMk cId="0" sldId="264"/>
            <ac:spMk id="11" creationId="{00000000-0000-0000-0000-000000000000}"/>
          </ac:spMkLst>
        </pc:spChg>
        <pc:spChg chg="mod">
          <ac:chgData name="唐 麗麗" userId="f55fa60da7708689" providerId="LiveId" clId="{C28F3875-11B2-4634-9529-DEB544B52572}" dt="2022-03-10T07:38:35.462" v="3" actId="403"/>
          <ac:spMkLst>
            <pc:docMk/>
            <pc:sldMk cId="0" sldId="264"/>
            <ac:spMk id="12" creationId="{00000000-0000-0000-0000-000000000000}"/>
          </ac:spMkLst>
        </pc:spChg>
        <pc:spChg chg="mod">
          <ac:chgData name="唐 麗麗" userId="f55fa60da7708689" providerId="LiveId" clId="{C28F3875-11B2-4634-9529-DEB544B52572}" dt="2022-03-10T07:38:35.462" v="3" actId="403"/>
          <ac:spMkLst>
            <pc:docMk/>
            <pc:sldMk cId="0" sldId="264"/>
            <ac:spMk id="13" creationId="{00000000-0000-0000-0000-000000000000}"/>
          </ac:spMkLst>
        </pc:spChg>
        <pc:spChg chg="mod">
          <ac:chgData name="唐 麗麗" userId="f55fa60da7708689" providerId="LiveId" clId="{C28F3875-11B2-4634-9529-DEB544B52572}" dt="2022-03-10T07:38:35.462" v="3" actId="403"/>
          <ac:spMkLst>
            <pc:docMk/>
            <pc:sldMk cId="0" sldId="264"/>
            <ac:spMk id="14" creationId="{00000000-0000-0000-0000-000000000000}"/>
          </ac:spMkLst>
        </pc:spChg>
        <pc:spChg chg="mod">
          <ac:chgData name="唐 麗麗" userId="f55fa60da7708689" providerId="LiveId" clId="{C28F3875-11B2-4634-9529-DEB544B52572}" dt="2022-03-10T07:38:59.967" v="7" actId="14100"/>
          <ac:spMkLst>
            <pc:docMk/>
            <pc:sldMk cId="0" sldId="264"/>
            <ac:spMk id="15" creationId="{00000000-0000-0000-0000-000000000000}"/>
          </ac:spMkLst>
        </pc:spChg>
        <pc:spChg chg="mod">
          <ac:chgData name="唐 麗麗" userId="f55fa60da7708689" providerId="LiveId" clId="{C28F3875-11B2-4634-9529-DEB544B52572}" dt="2022-03-10T07:38:35.462" v="3" actId="403"/>
          <ac:spMkLst>
            <pc:docMk/>
            <pc:sldMk cId="0" sldId="264"/>
            <ac:spMk id="17" creationId="{00000000-0000-0000-0000-000000000000}"/>
          </ac:spMkLst>
        </pc:spChg>
        <pc:spChg chg="mod">
          <ac:chgData name="唐 麗麗" userId="f55fa60da7708689" providerId="LiveId" clId="{C28F3875-11B2-4634-9529-DEB544B52572}" dt="2022-03-10T07:38:35.462" v="3" actId="403"/>
          <ac:spMkLst>
            <pc:docMk/>
            <pc:sldMk cId="0" sldId="264"/>
            <ac:spMk id="18" creationId="{00000000-0000-0000-0000-000000000000}"/>
          </ac:spMkLst>
        </pc:spChg>
        <pc:spChg chg="mod">
          <ac:chgData name="唐 麗麗" userId="f55fa60da7708689" providerId="LiveId" clId="{C28F3875-11B2-4634-9529-DEB544B52572}" dt="2022-03-10T07:39:04.980" v="8" actId="1076"/>
          <ac:spMkLst>
            <pc:docMk/>
            <pc:sldMk cId="0" sldId="264"/>
            <ac:spMk id="19" creationId="{00000000-0000-0000-0000-000000000000}"/>
          </ac:spMkLst>
        </pc:spChg>
        <pc:spChg chg="mod">
          <ac:chgData name="唐 麗麗" userId="f55fa60da7708689" providerId="LiveId" clId="{C28F3875-11B2-4634-9529-DEB544B52572}" dt="2022-03-10T07:38:35.462" v="3" actId="403"/>
          <ac:spMkLst>
            <pc:docMk/>
            <pc:sldMk cId="0" sldId="264"/>
            <ac:spMk id="24" creationId="{9091C248-2FE6-F74A-9C16-1E9241EEFC1F}"/>
          </ac:spMkLst>
        </pc:spChg>
        <pc:spChg chg="mod">
          <ac:chgData name="唐 麗麗" userId="f55fa60da7708689" providerId="LiveId" clId="{C28F3875-11B2-4634-9529-DEB544B52572}" dt="2022-03-10T07:38:35.462" v="3" actId="403"/>
          <ac:spMkLst>
            <pc:docMk/>
            <pc:sldMk cId="0" sldId="264"/>
            <ac:spMk id="25" creationId="{49743595-0AAF-C041-BC17-C05303AD4B51}"/>
          </ac:spMkLst>
        </pc:spChg>
        <pc:spChg chg="mod">
          <ac:chgData name="唐 麗麗" userId="f55fa60da7708689" providerId="LiveId" clId="{C28F3875-11B2-4634-9529-DEB544B52572}" dt="2022-03-10T07:38:35.462" v="3" actId="403"/>
          <ac:spMkLst>
            <pc:docMk/>
            <pc:sldMk cId="0" sldId="264"/>
            <ac:spMk id="26" creationId="{776CF302-F79C-4F4D-8536-D2784F7BBB62}"/>
          </ac:spMkLst>
        </pc:spChg>
        <pc:spChg chg="mod">
          <ac:chgData name="唐 麗麗" userId="f55fa60da7708689" providerId="LiveId" clId="{C28F3875-11B2-4634-9529-DEB544B52572}" dt="2022-03-10T07:38:35.462" v="3" actId="403"/>
          <ac:spMkLst>
            <pc:docMk/>
            <pc:sldMk cId="0" sldId="264"/>
            <ac:spMk id="27" creationId="{461AAA58-6D19-B141-A3D3-1F52B310BEB1}"/>
          </ac:spMkLst>
        </pc:spChg>
        <pc:spChg chg="mod">
          <ac:chgData name="唐 麗麗" userId="f55fa60da7708689" providerId="LiveId" clId="{C28F3875-11B2-4634-9529-DEB544B52572}" dt="2022-03-10T07:38:35.462" v="3" actId="403"/>
          <ac:spMkLst>
            <pc:docMk/>
            <pc:sldMk cId="0" sldId="264"/>
            <ac:spMk id="28" creationId="{C0DC2FE9-0ACC-8D42-9859-688DD0B1387A}"/>
          </ac:spMkLst>
        </pc:spChg>
        <pc:spChg chg="mod">
          <ac:chgData name="唐 麗麗" userId="f55fa60da7708689" providerId="LiveId" clId="{C28F3875-11B2-4634-9529-DEB544B52572}" dt="2022-03-10T07:38:35.462" v="3" actId="403"/>
          <ac:spMkLst>
            <pc:docMk/>
            <pc:sldMk cId="0" sldId="264"/>
            <ac:spMk id="29" creationId="{549AAE56-F5CC-A647-899B-7EDDC0C95A48}"/>
          </ac:spMkLst>
        </pc:spChg>
        <pc:spChg chg="mod">
          <ac:chgData name="唐 麗麗" userId="f55fa60da7708689" providerId="LiveId" clId="{C28F3875-11B2-4634-9529-DEB544B52572}" dt="2022-03-10T07:38:35.462" v="3" actId="403"/>
          <ac:spMkLst>
            <pc:docMk/>
            <pc:sldMk cId="0" sldId="264"/>
            <ac:spMk id="30" creationId="{587EB643-9A00-D34E-98D9-08552434D657}"/>
          </ac:spMkLst>
        </pc:spChg>
        <pc:spChg chg="del mod">
          <ac:chgData name="唐 麗麗" userId="f55fa60da7708689" providerId="LiveId" clId="{C28F3875-11B2-4634-9529-DEB544B52572}" dt="2022-03-10T07:38:45.041" v="5" actId="478"/>
          <ac:spMkLst>
            <pc:docMk/>
            <pc:sldMk cId="0" sldId="264"/>
            <ac:spMk id="89" creationId="{6D52B509-9042-474E-A3A3-5C4C53502012}"/>
          </ac:spMkLst>
        </pc:spChg>
        <pc:spChg chg="del mod">
          <ac:chgData name="唐 麗麗" userId="f55fa60da7708689" providerId="LiveId" clId="{C28F3875-11B2-4634-9529-DEB544B52572}" dt="2022-03-10T07:38:51.327" v="6" actId="478"/>
          <ac:spMkLst>
            <pc:docMk/>
            <pc:sldMk cId="0" sldId="264"/>
            <ac:spMk id="90" creationId="{5B3E3726-0BF8-7647-BFAE-067A13FA114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6A55638-820B-5B44-92E6-92DE025D1F07}" type="datetimeFigureOut">
              <a:rPr kumimoji="1" lang="ja-JP" altLang="en-US" smtClean="0"/>
              <a:t>2022/4/11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km"/>
              <a:t>マスター テキストの書式設定</a:t>
            </a:r>
          </a:p>
          <a:p>
            <a:pPr lvl="1" rtl="0"/>
            <a:r>
              <a:rPr lang="km"/>
              <a:t>第 2 レベル</a:t>
            </a:r>
          </a:p>
          <a:p>
            <a:pPr lvl="2" rtl="0"/>
            <a:r>
              <a:rPr lang="km"/>
              <a:t>第 3 レベル</a:t>
            </a:r>
          </a:p>
          <a:p>
            <a:pPr lvl="3" rtl="0"/>
            <a:r>
              <a:rPr lang="km"/>
              <a:t>第 4 レベル</a:t>
            </a:r>
          </a:p>
          <a:p>
            <a:pPr lvl="4" rtl="0"/>
            <a:r>
              <a:rPr lang="km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C9A31C6-52EB-2F42-BAEA-0A07B6E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126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EC9A31C6-52EB-2F42-BAEA-0A07B6EC6C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471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>
            <a:extLst>
              <a:ext uri="{FF2B5EF4-FFF2-40B4-BE49-F238E27FC236}">
                <a16:creationId xmlns:a16="http://schemas.microsoft.com/office/drawing/2014/main" id="{2C548CBD-DE2D-F840-AEA9-5C0BECAB14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4" y="12700"/>
            <a:ext cx="7556500" cy="1068070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2449604" y="482257"/>
            <a:ext cx="2657292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0480" algn="ctr" rtl="0">
              <a:lnSpc>
                <a:spcPct val="100000"/>
              </a:lnSpc>
              <a:spcBef>
                <a:spcPts val="100"/>
              </a:spcBef>
            </a:pPr>
            <a:r>
              <a:rPr lang="km" b="1" kern="0">
                <a:solidFill>
                  <a:schemeClr val="bg1"/>
                </a:solidFill>
                <a:latin typeface="Khmer OS System"/>
                <a:ea typeface="游明朝" panose="02020400000000000000" pitchFamily="18" charset="-128"/>
                <a:cs typeface="HGPGothicE"/>
              </a:rPr>
              <a:t>ចំពោះកុមារអាយុ 5-11 ឆ្នាំ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02143" y="1595279"/>
            <a:ext cx="3052307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rtl="0">
              <a:lnSpc>
                <a:spcPct val="100000"/>
              </a:lnSpc>
              <a:spcBef>
                <a:spcPts val="100"/>
              </a:spcBef>
            </a:pPr>
            <a:r>
              <a:rPr lang="km" sz="1600" b="1" kern="0" dirty="0">
                <a:solidFill>
                  <a:schemeClr val="bg1"/>
                </a:solidFill>
                <a:latin typeface="Khmer OS System"/>
                <a:ea typeface="游明朝" panose="02020400000000000000" pitchFamily="18" charset="-128"/>
                <a:cs typeface="HGPGothicE"/>
              </a:rPr>
              <a:t>ហេតុអ្វីត្រូវចាក់វ៉ាក់សាំងកូវីដ?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713524" y="4286242"/>
            <a:ext cx="3524042" cy="389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459"/>
              </a:spcBef>
            </a:pPr>
            <a:r>
              <a:rPr lang="km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វ៉ាក់សាំងនេះគឺចាក់នៅក្បែរស្មា។</a:t>
            </a:r>
            <a:endParaRPr sz="1100" kern="0" dirty="0">
              <a:latin typeface="Khmer OS System"/>
              <a:ea typeface="游明朝" panose="02020400000000000000" pitchFamily="18" charset="-128"/>
              <a:cs typeface="A-OTF UD Shin Maru Go Pr6N"/>
            </a:endParaRPr>
          </a:p>
          <a:p>
            <a:pPr marL="15875" rtl="0">
              <a:lnSpc>
                <a:spcPct val="100000"/>
              </a:lnSpc>
              <a:spcBef>
                <a:spcPts val="355"/>
              </a:spcBef>
            </a:pPr>
            <a:r>
              <a:rPr lang="km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សូមទៅចាក់ដោយ</a:t>
            </a:r>
            <a:r>
              <a:rPr lang="km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ពាក់អាវ</a:t>
            </a:r>
            <a:r>
              <a:rPr lang="km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ដែល</a:t>
            </a:r>
            <a:r>
              <a:rPr lang="km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ងាយ</a:t>
            </a:r>
            <a:r>
              <a:rPr lang="km-KH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ស្រួល</a:t>
            </a:r>
            <a:r>
              <a:rPr lang="km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លាត់</a:t>
            </a:r>
            <a:r>
              <a:rPr lang="km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ចេញស្មា។</a:t>
            </a:r>
            <a:endParaRPr sz="1100" kern="0" dirty="0">
              <a:latin typeface="Khmer OS System"/>
              <a:ea typeface="游明朝" panose="02020400000000000000" pitchFamily="18" charset="-128"/>
              <a:cs typeface="A-OTF UD Shin Maru Go Pr6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44650" y="4893827"/>
            <a:ext cx="2294209" cy="15234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5890" marR="5080" indent="-123825"/>
            <a:r>
              <a:rPr lang="km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◎</a:t>
            </a:r>
            <a:r>
              <a:rPr lang="km-KH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ក្រោយចាក់វ៉ាក់សាំងរួច សូមអង្គុយចាំអោយបាន 15នាទីឡើងទៅ ដើម្បីតាមដានអាការៈផ្សេងៗ។</a:t>
            </a:r>
          </a:p>
          <a:p>
            <a:pPr marL="135890" marR="5080" indent="-123825"/>
            <a:r>
              <a:rPr lang="km-KH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(ពេលខ្លះក៏អាចដល់ទៅ ៣០នាទីផងដែរ</a:t>
            </a:r>
            <a:r>
              <a:rPr lang="km-KH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)</a:t>
            </a:r>
            <a:endParaRPr lang="en-US" sz="1100" kern="0" dirty="0" smtClean="0">
              <a:solidFill>
                <a:srgbClr val="221815"/>
              </a:solidFill>
              <a:latin typeface="Khmer OS System"/>
              <a:ea typeface="游明朝" panose="02020400000000000000" pitchFamily="18" charset="-128"/>
              <a:cs typeface="A-OTF UD Shin Maru Go Pr6N"/>
            </a:endParaRPr>
          </a:p>
          <a:p>
            <a:pPr marL="135890" marR="5080" indent="-123825"/>
            <a:endParaRPr lang="en-US" sz="1100" kern="0" dirty="0" smtClean="0">
              <a:solidFill>
                <a:srgbClr val="221815"/>
              </a:solidFill>
              <a:latin typeface="Khmer OS System"/>
              <a:ea typeface="游明朝" panose="02020400000000000000" pitchFamily="18" charset="-128"/>
              <a:cs typeface="A-OTF UD Shin Maru Go Pr6N"/>
            </a:endParaRPr>
          </a:p>
          <a:p>
            <a:pPr marL="135890" marR="5080" indent="-123825"/>
            <a:r>
              <a:rPr lang="km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◎</a:t>
            </a:r>
            <a:r>
              <a:rPr lang="km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នៅថ្ងៃចាក់ អាច</a:t>
            </a:r>
            <a:r>
              <a:rPr lang="km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ធ្វើ</a:t>
            </a:r>
            <a:r>
              <a:rPr lang="km-KH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សកម្មភាព</a:t>
            </a:r>
            <a:r>
              <a:rPr lang="km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ដូច</a:t>
            </a:r>
            <a:r>
              <a:rPr lang="km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ធម្មតាបាន ដូចជាងូតទឹកជាដើម </a:t>
            </a:r>
            <a:r>
              <a:rPr lang="km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ប៉ុន្តែ</a:t>
            </a:r>
            <a:r>
              <a:rPr lang="km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សូមកុំហាត់ប្រាណខ្លាំង។</a:t>
            </a:r>
            <a:endParaRPr sz="1100" kern="0" dirty="0">
              <a:latin typeface="Khmer OS System"/>
              <a:ea typeface="游明朝" panose="02020400000000000000" pitchFamily="18" charset="-128"/>
              <a:cs typeface="A-OTF UD Shin Maru Go Pr6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10287" y="4893777"/>
            <a:ext cx="2596469" cy="8802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2715" marR="5080" indent="-120650" algn="just">
              <a:lnSpc>
                <a:spcPct val="129900"/>
              </a:lnSpc>
              <a:spcBef>
                <a:spcPts val="100"/>
              </a:spcBef>
            </a:pPr>
            <a:r>
              <a:rPr lang="km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◎</a:t>
            </a:r>
            <a:r>
              <a:rPr lang="km-KH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នៅពេលចាក់វ៉ាក់សាំង អាចនឹងចេញអាការៈមិនស្រួលខ្លួនដូចខាងក្រោម ប៉ុន្តែគេរកឃើញថាវានឹងបាត់ទៅវិញដោយខ្លួនឯង ក្នុងពេល2-3ថ្ងៃ។</a:t>
            </a:r>
            <a:endParaRPr sz="1100" kern="0" dirty="0">
              <a:latin typeface="Khmer OS System"/>
              <a:ea typeface="游明朝" panose="02020400000000000000" pitchFamily="18" charset="-128"/>
              <a:cs typeface="A-OTF UD Shin Maru Go Pr6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13392" y="3676824"/>
            <a:ext cx="3895090" cy="389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875" rtl="0">
              <a:lnSpc>
                <a:spcPct val="100000"/>
              </a:lnSpc>
              <a:spcBef>
                <a:spcPts val="459"/>
              </a:spcBef>
            </a:pPr>
            <a:r>
              <a:rPr lang="km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បើក្តៅខ្លួនចាប់ពី 37.5℃ ឡើងទៅ ឬបើមិនស្រួលខ្លួន</a:t>
            </a:r>
            <a:endParaRPr sz="1100" kern="0" dirty="0">
              <a:latin typeface="Khmer OS System"/>
              <a:ea typeface="游明朝" panose="02020400000000000000" pitchFamily="18" charset="-128"/>
              <a:cs typeface="A-OTF UD Shin Maru Go Pr6N"/>
            </a:endParaRPr>
          </a:p>
          <a:p>
            <a:pPr marL="12700" rtl="0">
              <a:lnSpc>
                <a:spcPct val="100000"/>
              </a:lnSpc>
              <a:spcBef>
                <a:spcPts val="355"/>
              </a:spcBef>
            </a:pPr>
            <a:r>
              <a:rPr lang="km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គឺមិនអាចចាក់បានទេ ដូច្នេះសូមប្រាប់អ្នកផ្ទះ។</a:t>
            </a:r>
            <a:endParaRPr sz="1100" kern="0" dirty="0">
              <a:latin typeface="Khmer OS System"/>
              <a:ea typeface="游明朝" panose="02020400000000000000" pitchFamily="18" charset="-128"/>
              <a:cs typeface="A-OTF UD Shin Maru Go Pr6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55345" y="3670300"/>
            <a:ext cx="63690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km" sz="1400" b="1" kern="0" dirty="0">
                <a:solidFill>
                  <a:srgbClr val="DE6B37"/>
                </a:solidFill>
                <a:latin typeface="Khmer OS System"/>
                <a:ea typeface="游明朝" panose="02020400000000000000" pitchFamily="18" charset="-128"/>
                <a:cs typeface="HGPGothicE"/>
              </a:rPr>
              <a:t>មុនចាក់</a:t>
            </a:r>
            <a:endParaRPr sz="1400" b="1" kern="0" dirty="0">
              <a:latin typeface="Khmer OS System"/>
              <a:ea typeface="游明朝" panose="02020400000000000000" pitchFamily="18" charset="-128"/>
              <a:cs typeface="HGPGothicE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55345" y="4217189"/>
            <a:ext cx="63690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km" sz="1400" b="1" kern="0" dirty="0">
                <a:solidFill>
                  <a:srgbClr val="DE6B37"/>
                </a:solidFill>
                <a:latin typeface="Khmer OS System"/>
                <a:ea typeface="游明朝" panose="02020400000000000000" pitchFamily="18" charset="-128"/>
                <a:cs typeface="HGPGothicE"/>
              </a:rPr>
              <a:t>ពេលចាក់</a:t>
            </a:r>
            <a:endParaRPr sz="1400" b="1" kern="0" dirty="0">
              <a:latin typeface="Khmer OS System"/>
              <a:ea typeface="游明朝" panose="02020400000000000000" pitchFamily="18" charset="-128"/>
              <a:cs typeface="HGPGothicE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45820" y="5194300"/>
            <a:ext cx="646430" cy="720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km" sz="1400" b="1" kern="0" dirty="0">
                <a:solidFill>
                  <a:srgbClr val="DE6B37"/>
                </a:solidFill>
                <a:latin typeface="Khmer OS System"/>
                <a:ea typeface="游明朝" panose="02020400000000000000" pitchFamily="18" charset="-128"/>
                <a:cs typeface="HGPGothicE"/>
              </a:rPr>
              <a:t>ក្រោយ</a:t>
            </a:r>
            <a:r>
              <a:rPr lang="km" sz="1600" b="1" kern="0" dirty="0">
                <a:solidFill>
                  <a:srgbClr val="DE6B37"/>
                </a:solidFill>
                <a:latin typeface="Khmer OS System"/>
                <a:ea typeface="游明朝" panose="02020400000000000000" pitchFamily="18" charset="-128"/>
                <a:cs typeface="HGPGothicE"/>
              </a:rPr>
              <a:t>ចាក់រួច</a:t>
            </a:r>
            <a:endParaRPr sz="1600" b="1" kern="0" dirty="0">
              <a:latin typeface="Khmer OS System"/>
              <a:ea typeface="游明朝" panose="02020400000000000000" pitchFamily="18" charset="-128"/>
              <a:cs typeface="HGPGothicE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02143" y="6632575"/>
            <a:ext cx="6022999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/>
            <a:r>
              <a:rPr lang="km-KH" sz="1600" b="1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HGPGothicE"/>
              </a:rPr>
              <a:t>បើមានអាការៈមិនស្រួលដូចខាងក្រោមនេះ សូមប្រាប់អ្នកផ្ទះឬមនុស្សធំដែលនៅជុំវិញ។</a:t>
            </a:r>
            <a:endParaRPr sz="1600" b="1" kern="0" dirty="0">
              <a:latin typeface="Khmer OS System"/>
              <a:ea typeface="游明朝" panose="02020400000000000000" pitchFamily="18" charset="-128"/>
              <a:cs typeface="HGPGothicE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70308" y="7235813"/>
            <a:ext cx="1812542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785"/>
              </a:spcBef>
            </a:pPr>
            <a:r>
              <a:rPr lang="km" sz="1400" b="1" kern="0" dirty="0">
                <a:solidFill>
                  <a:srgbClr val="DE6B37"/>
                </a:solidFill>
                <a:latin typeface="Khmer OS System"/>
                <a:ea typeface="游明朝" panose="02020400000000000000" pitchFamily="18" charset="-128"/>
                <a:cs typeface="HGPGothicE"/>
              </a:rPr>
              <a:t>●ពេលចាក់ហើយភ្លាម</a:t>
            </a:r>
            <a:endParaRPr sz="1400" b="1" kern="0" dirty="0">
              <a:latin typeface="Khmer OS System"/>
              <a:ea typeface="游明朝" panose="02020400000000000000" pitchFamily="18" charset="-128"/>
              <a:cs typeface="HGPGothicE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69752" y="7510967"/>
            <a:ext cx="3810777" cy="4026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600"/>
              </a:spcBef>
              <a:tabLst>
                <a:tab pos="898525" algn="l"/>
                <a:tab pos="1616075" algn="l"/>
                <a:tab pos="2332038" algn="l"/>
              </a:tabLst>
            </a:pPr>
            <a:r>
              <a:rPr lang="km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◯ក្តៅខ្លួន	◯ឈឺក្បាល	◯ឈឺទ្រូង	◯ពិបាកដកដង្ហើម</a:t>
            </a:r>
            <a:endParaRPr sz="1100" kern="0" dirty="0">
              <a:latin typeface="Khmer OS System"/>
              <a:ea typeface="游明朝" panose="02020400000000000000" pitchFamily="18" charset="-128"/>
              <a:cs typeface="A-OTF UD Shin Maru Go Pr6N"/>
            </a:endParaRPr>
          </a:p>
          <a:p>
            <a:pPr marL="12700" rtl="0">
              <a:lnSpc>
                <a:spcPct val="100000"/>
              </a:lnSpc>
              <a:spcBef>
                <a:spcPts val="500"/>
              </a:spcBef>
              <a:tabLst>
                <a:tab pos="898525" algn="l"/>
                <a:tab pos="1616075" algn="l"/>
                <a:tab pos="2332038" algn="l"/>
              </a:tabLst>
            </a:pPr>
            <a:r>
              <a:rPr lang="km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◯អស់កម្លាំង	◯រងាមិនស្រួល</a:t>
            </a:r>
            <a:r>
              <a:rPr lang="km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ខ្លួន</a:t>
            </a:r>
            <a:r>
              <a:rPr lang="en-US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	</a:t>
            </a:r>
            <a:r>
              <a:rPr lang="km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◯</a:t>
            </a:r>
            <a:r>
              <a:rPr lang="km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ក្នុងទ្រូងឌុកឌាក់ៗ</a:t>
            </a:r>
            <a:endParaRPr sz="1100" kern="0" dirty="0">
              <a:latin typeface="Khmer OS System"/>
              <a:ea typeface="游明朝" panose="02020400000000000000" pitchFamily="18" charset="-128"/>
              <a:cs typeface="A-OTF UD Shin Maru Go Pr6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41142" y="7230487"/>
            <a:ext cx="4191788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km" sz="1400" b="1" kern="0" dirty="0">
                <a:solidFill>
                  <a:srgbClr val="DE6B37"/>
                </a:solidFill>
                <a:latin typeface="Khmer OS System"/>
                <a:ea typeface="游明朝" panose="02020400000000000000" pitchFamily="18" charset="-128"/>
                <a:cs typeface="HGPGothicE"/>
              </a:rPr>
              <a:t>●នៅថ្ងៃចាក់ឬរយៈពេលប្រហែល4ថ្ងៃក្រោយចាក់ហើយ</a:t>
            </a:r>
            <a:endParaRPr sz="1400" b="1" kern="0" dirty="0">
              <a:latin typeface="Khmer OS System"/>
              <a:ea typeface="游明朝" panose="02020400000000000000" pitchFamily="18" charset="-128"/>
              <a:cs typeface="HGPGothicE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020984" y="8166458"/>
            <a:ext cx="5560060" cy="378460"/>
            <a:chOff x="1020984" y="8166458"/>
            <a:chExt cx="5560060" cy="378460"/>
          </a:xfrm>
        </p:grpSpPr>
        <p:sp>
          <p:nvSpPr>
            <p:cNvPr id="17" name="object 17"/>
            <p:cNvSpPr/>
            <p:nvPr/>
          </p:nvSpPr>
          <p:spPr>
            <a:xfrm>
              <a:off x="1020984" y="8166458"/>
              <a:ext cx="5559545" cy="377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sz="2400" kern="0">
                <a:latin typeface="Khmer OS System"/>
                <a:ea typeface="游明朝" panose="02020400000000000000" pitchFamily="18" charset="-128"/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1059143" y="8205361"/>
              <a:ext cx="5446344" cy="26274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sz="2400" kern="0">
                <a:latin typeface="Khmer OS System"/>
                <a:ea typeface="游明朝" panose="02020400000000000000" pitchFamily="18" charset="-128"/>
              </a:endParaRPr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2178050" y="8830966"/>
            <a:ext cx="338202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algn="ctr" rtl="0">
              <a:lnSpc>
                <a:spcPct val="100000"/>
              </a:lnSpc>
              <a:spcBef>
                <a:spcPts val="115"/>
              </a:spcBef>
            </a:pPr>
            <a:r>
              <a:rPr lang="km" sz="1600" b="1" kern="0" dirty="0">
                <a:solidFill>
                  <a:schemeClr val="bg1"/>
                </a:solidFill>
                <a:latin typeface="Khmer OS System"/>
                <a:ea typeface="游明朝" panose="02020400000000000000" pitchFamily="18" charset="-128"/>
                <a:cs typeface="HGPGothicE"/>
              </a:rPr>
              <a:t>រឿងសំខាន់ដែលចង់ឲ្យប្អូនៗធ្វើ។</a:t>
            </a: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5454650" y="261998"/>
            <a:ext cx="1828800" cy="212475"/>
          </a:xfrm>
          <a:prstGeom prst="rect">
            <a:avLst/>
          </a:prstGeom>
          <a:ln w="4445">
            <a:solidFill>
              <a:schemeClr val="bg1"/>
            </a:solidFill>
          </a:ln>
        </p:spPr>
        <p:txBody>
          <a:bodyPr vert="horz" wrap="square" lIns="0" tIns="28800" rIns="0" bIns="21600" rtlCol="0">
            <a:spAutoFit/>
          </a:bodyPr>
          <a:lstStyle/>
          <a:p>
            <a:pPr marL="110489" algn="ctr" rtl="0">
              <a:lnSpc>
                <a:spcPct val="100000"/>
              </a:lnSpc>
              <a:spcBef>
                <a:spcPts val="220"/>
              </a:spcBef>
            </a:pPr>
            <a:r>
              <a:rPr lang="km" sz="1050" kern="0" dirty="0">
                <a:solidFill>
                  <a:schemeClr val="bg1"/>
                </a:solidFill>
                <a:latin typeface="Khmer OS System"/>
                <a:ea typeface="游明朝" panose="02020400000000000000" pitchFamily="18" charset="-128"/>
                <a:cs typeface="ＭＳ ゴシック"/>
              </a:rPr>
              <a:t>(ថ្ងៃទី10 ខែកុម្ភៈ ឆ្នាំ2022)​</a:t>
            </a: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id="{49743595-0AAF-C041-BC17-C05303AD4B51}"/>
              </a:ext>
            </a:extLst>
          </p:cNvPr>
          <p:cNvSpPr txBox="1"/>
          <p:nvPr/>
        </p:nvSpPr>
        <p:spPr>
          <a:xfrm>
            <a:off x="1416050" y="972855"/>
            <a:ext cx="457894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 rtl="0">
              <a:lnSpc>
                <a:spcPct val="100000"/>
              </a:lnSpc>
            </a:pPr>
            <a:r>
              <a:rPr lang="km" sz="1600" b="1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HGPGothicE"/>
              </a:rPr>
              <a:t>សេចក្តីជូនដំណឹងអំពីការចាក់វ៉ាក់សាំងការពារកូវីដ-19​</a:t>
            </a:r>
            <a:endParaRPr sz="1600" b="1" kern="0" dirty="0">
              <a:latin typeface="Khmer OS System"/>
              <a:ea typeface="游明朝" panose="02020400000000000000" pitchFamily="18" charset="-128"/>
              <a:cs typeface="HGPGothicE"/>
            </a:endParaRPr>
          </a:p>
        </p:txBody>
      </p:sp>
      <p:sp>
        <p:nvSpPr>
          <p:cNvPr id="26" name="object 4">
            <a:extLst>
              <a:ext uri="{FF2B5EF4-FFF2-40B4-BE49-F238E27FC236}">
                <a16:creationId xmlns:a16="http://schemas.microsoft.com/office/drawing/2014/main" id="{776CF302-F79C-4F4D-8536-D2784F7BBB62}"/>
              </a:ext>
            </a:extLst>
          </p:cNvPr>
          <p:cNvSpPr txBox="1"/>
          <p:nvPr/>
        </p:nvSpPr>
        <p:spPr>
          <a:xfrm>
            <a:off x="649743" y="1976044"/>
            <a:ext cx="5855744" cy="1143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 rtl="0">
              <a:lnSpc>
                <a:spcPct val="100000"/>
              </a:lnSpc>
              <a:spcBef>
                <a:spcPts val="1240"/>
              </a:spcBef>
            </a:pPr>
            <a:r>
              <a:rPr lang="km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បើមេរោគកូវីដចូលក្នុងខ្លួនមនុស្ស ហើយគ្នាវាកើនឡើងច្រើន</a:t>
            </a:r>
            <a:endParaRPr sz="1100" kern="0" dirty="0">
              <a:latin typeface="Khmer OS System"/>
              <a:ea typeface="游明朝" panose="02020400000000000000" pitchFamily="18" charset="-128"/>
              <a:cs typeface="A-OTF UD Shin Maru Go Pr6N"/>
            </a:endParaRPr>
          </a:p>
          <a:p>
            <a:pPr marL="15875" marR="1478280" indent="-1270" rtl="0">
              <a:lnSpc>
                <a:spcPct val="141800"/>
              </a:lnSpc>
            </a:pPr>
            <a:r>
              <a:rPr lang="km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វានឹងធ្វើឲ្យ ក្តៅខ្លួន អស់កម្លាំង ក្អក ពិបាកដកដង្ហើម ឈឺក្បាល ប្រែប្រួលការភ្លក់ដឹងរសជាតិជាដើម ហើយនឹងធ្វើឲ្យមិនស្រួលខ្លួន។</a:t>
            </a:r>
            <a:endParaRPr sz="1100" kern="0" dirty="0">
              <a:latin typeface="Khmer OS System"/>
              <a:ea typeface="游明朝" panose="02020400000000000000" pitchFamily="18" charset="-128"/>
              <a:cs typeface="A-OTF UD Shin Maru Go Pr6N"/>
            </a:endParaRPr>
          </a:p>
          <a:p>
            <a:pPr marL="14604" marR="1299845" indent="-2540" rtl="0">
              <a:lnSpc>
                <a:spcPct val="141800"/>
              </a:lnSpc>
            </a:pPr>
            <a:r>
              <a:rPr lang="km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បើចាក់វ៉ាក់សាំង ខ្លួនយើងនឹងអាចត្រៀមខ្លួនវាយជាមួយមេរោគកូវីដ ដូច្នេះទោះមេរោគឆ្លងចូលក្នុងខ្លួនក៏ដោយ ក៏មិនងាយធ្វើឲ្យទៅជាមិនស្រួលខ្លួនដែរ។</a:t>
            </a:r>
            <a:endParaRPr sz="1100" kern="0" dirty="0">
              <a:latin typeface="Khmer OS System"/>
              <a:ea typeface="游明朝" panose="02020400000000000000" pitchFamily="18" charset="-128"/>
              <a:cs typeface="A-OTF UD Shin Maru Go Pr6N"/>
            </a:endParaRPr>
          </a:p>
        </p:txBody>
      </p:sp>
      <p:sp>
        <p:nvSpPr>
          <p:cNvPr id="27" name="object 4">
            <a:extLst>
              <a:ext uri="{FF2B5EF4-FFF2-40B4-BE49-F238E27FC236}">
                <a16:creationId xmlns:a16="http://schemas.microsoft.com/office/drawing/2014/main" id="{461AAA58-6D19-B141-A3D3-1F52B310BEB1}"/>
              </a:ext>
            </a:extLst>
          </p:cNvPr>
          <p:cNvSpPr txBox="1"/>
          <p:nvPr/>
        </p:nvSpPr>
        <p:spPr>
          <a:xfrm>
            <a:off x="806450" y="3220720"/>
            <a:ext cx="610030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38" rtl="0">
              <a:lnSpc>
                <a:spcPct val="100000"/>
              </a:lnSpc>
            </a:pPr>
            <a:r>
              <a:rPr lang="km" sz="1600" b="1" kern="0" dirty="0">
                <a:solidFill>
                  <a:schemeClr val="bg1"/>
                </a:solidFill>
                <a:latin typeface="Khmer OS System"/>
                <a:ea typeface="游明朝" panose="02020400000000000000" pitchFamily="18" charset="-128"/>
                <a:cs typeface="HGPGothicE"/>
              </a:rPr>
              <a:t>ពេលចាក់វ៉ាក់សាំងកូវីដ តើគួរតែប្រយ័ត្ននឹងអ្វីខ្លះ?</a:t>
            </a:r>
          </a:p>
        </p:txBody>
      </p:sp>
      <p:sp>
        <p:nvSpPr>
          <p:cNvPr id="28" name="object 7">
            <a:extLst>
              <a:ext uri="{FF2B5EF4-FFF2-40B4-BE49-F238E27FC236}">
                <a16:creationId xmlns:a16="http://schemas.microsoft.com/office/drawing/2014/main" id="{C0DC2FE9-0ACC-8D42-9859-688DD0B1387A}"/>
              </a:ext>
            </a:extLst>
          </p:cNvPr>
          <p:cNvSpPr txBox="1"/>
          <p:nvPr/>
        </p:nvSpPr>
        <p:spPr>
          <a:xfrm>
            <a:off x="4345258" y="5840557"/>
            <a:ext cx="2328591" cy="6360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180" rtl="0">
              <a:lnSpc>
                <a:spcPct val="100000"/>
              </a:lnSpc>
              <a:spcBef>
                <a:spcPts val="830"/>
              </a:spcBef>
              <a:tabLst>
                <a:tab pos="898525" algn="l"/>
              </a:tabLst>
            </a:pPr>
            <a:r>
              <a:rPr lang="km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◯ក្តៅ</a:t>
            </a:r>
            <a:r>
              <a:rPr lang="km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ខ្លួន</a:t>
            </a:r>
            <a:r>
              <a:rPr lang="en-US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	</a:t>
            </a:r>
            <a:r>
              <a:rPr lang="km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◯</a:t>
            </a:r>
            <a:r>
              <a:rPr lang="km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មិនស្រួលខ្លួន</a:t>
            </a:r>
            <a:endParaRPr sz="1100" kern="0" dirty="0">
              <a:latin typeface="Khmer OS System"/>
              <a:ea typeface="游明朝" panose="02020400000000000000" pitchFamily="18" charset="-128"/>
              <a:cs typeface="A-OTF UD Shin Maru Go Pr6N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  <a:tabLst>
                <a:tab pos="898525" algn="l"/>
              </a:tabLst>
            </a:pPr>
            <a:r>
              <a:rPr lang="km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◯អស់កម្លាំង </a:t>
            </a:r>
            <a:r>
              <a:rPr lang="en-US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	</a:t>
            </a:r>
            <a:r>
              <a:rPr lang="km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◯</a:t>
            </a:r>
            <a:r>
              <a:rPr lang="km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រាក</a:t>
            </a:r>
            <a:endParaRPr sz="1100" kern="0" dirty="0">
              <a:latin typeface="Khmer OS System"/>
              <a:ea typeface="游明朝" panose="02020400000000000000" pitchFamily="18" charset="-128"/>
              <a:cs typeface="A-OTF UD Shin Maru Go Pr6N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  <a:tabLst>
                <a:tab pos="898525" algn="l"/>
              </a:tabLst>
            </a:pPr>
            <a:r>
              <a:rPr lang="km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◯ឈឺ</a:t>
            </a:r>
            <a:r>
              <a:rPr lang="km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ក្បាល</a:t>
            </a:r>
            <a:r>
              <a:rPr lang="en-US" altLang="ja-JP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	</a:t>
            </a:r>
            <a:r>
              <a:rPr lang="km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◯</a:t>
            </a:r>
            <a:r>
              <a:rPr lang="km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រងាមិនស្រួលខ្លួន</a:t>
            </a:r>
            <a:endParaRPr sz="1100" kern="0" dirty="0">
              <a:latin typeface="Khmer OS System"/>
              <a:ea typeface="游明朝" panose="02020400000000000000" pitchFamily="18" charset="-128"/>
              <a:cs typeface="A-OTF UD Shin Maru Go Pr6N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549AAE56-F5CC-A647-899B-7EDDC0C95A48}"/>
              </a:ext>
            </a:extLst>
          </p:cNvPr>
          <p:cNvSpPr txBox="1"/>
          <p:nvPr/>
        </p:nvSpPr>
        <p:spPr>
          <a:xfrm>
            <a:off x="670309" y="7510377"/>
            <a:ext cx="1084580" cy="389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25">
              <a:spcBef>
                <a:spcPts val="570"/>
              </a:spcBef>
            </a:pPr>
            <a:r>
              <a:rPr lang="km" sz="1100" kern="0" dirty="0" smtClean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◯</a:t>
            </a:r>
            <a:r>
              <a:rPr lang="km-KH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រមាស់ខ្លួន</a:t>
            </a:r>
            <a:endParaRPr lang="ja-JP" altLang="en-US" sz="1100" kern="0" dirty="0">
              <a:latin typeface="Khmer OS System"/>
              <a:ea typeface="游明朝" panose="02020400000000000000" pitchFamily="18" charset="-128"/>
              <a:cs typeface="A-OTF UD Shin Maru Go Pr6N"/>
            </a:endParaRPr>
          </a:p>
          <a:p>
            <a:pPr marL="22225" rtl="0">
              <a:lnSpc>
                <a:spcPct val="100000"/>
              </a:lnSpc>
              <a:spcBef>
                <a:spcPts val="355"/>
              </a:spcBef>
            </a:pPr>
            <a:r>
              <a:rPr lang="km" sz="11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A-OTF UD Shin Maru Go Pr6N"/>
              </a:rPr>
              <a:t>◯ក្អក</a:t>
            </a:r>
            <a:endParaRPr sz="1100" kern="0" dirty="0">
              <a:latin typeface="Khmer OS System"/>
              <a:ea typeface="游明朝" panose="02020400000000000000" pitchFamily="18" charset="-128"/>
              <a:cs typeface="A-OTF UD Shin Maru Go Pr6N"/>
            </a:endParaRPr>
          </a:p>
        </p:txBody>
      </p:sp>
      <p:sp>
        <p:nvSpPr>
          <p:cNvPr id="30" name="object 19">
            <a:extLst>
              <a:ext uri="{FF2B5EF4-FFF2-40B4-BE49-F238E27FC236}">
                <a16:creationId xmlns:a16="http://schemas.microsoft.com/office/drawing/2014/main" id="{587EB643-9A00-D34E-98D9-08552434D657}"/>
              </a:ext>
            </a:extLst>
          </p:cNvPr>
          <p:cNvSpPr txBox="1"/>
          <p:nvPr/>
        </p:nvSpPr>
        <p:spPr>
          <a:xfrm>
            <a:off x="578485" y="9309100"/>
            <a:ext cx="4342766" cy="8507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44475" algn="just">
              <a:lnSpc>
                <a:spcPts val="1700"/>
              </a:lnSpc>
            </a:pPr>
            <a:r>
              <a:rPr lang="km-KH" sz="1200" kern="0" dirty="0">
                <a:solidFill>
                  <a:srgbClr val="221815"/>
                </a:solidFill>
                <a:latin typeface="Khmer OS System"/>
                <a:ea typeface="游明朝" panose="02020400000000000000" pitchFamily="18" charset="-128"/>
                <a:cs typeface="HGPGothicE"/>
              </a:rPr>
              <a:t>មនុស្សមានផ្សេងៗគ្នា អ្នកខ្លះបានទទួលការចាក់វ៉ាក់សាំងបានលឿន ចំណែកអ្នកខ្លះក៏មានមូលហេតុផ្សេងៗដែលមិនអាចចាក់វ៉ាក់សាំងបានជាដើម។ សូមកុំយកហេតុផលនេះ ជាមូលហេតុក្នុងការនិយាយអាក្រក់ ឬធ្វើបាបអ្នកនៅជុំវិញជាដាច់ខាត។</a:t>
            </a: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FAF2A724-B2EC-684C-A24E-E0423A97A9F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43" y="771479"/>
            <a:ext cx="850900" cy="6096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B6A19E3B-600E-4246-A3AD-721D416897B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7720" y="795538"/>
            <a:ext cx="495300" cy="59690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6FF0CFA8-CFE3-1341-ABEC-2AE531FFA9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730" y="1450779"/>
            <a:ext cx="1905000" cy="1625600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03BCFE6B-1D2C-6A49-9258-89EADDC0A0F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9442" y="3626637"/>
            <a:ext cx="1155700" cy="83820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2EA2E195-87BE-074C-A385-AA24A25AFD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350" y="4128287"/>
            <a:ext cx="647700" cy="673100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04BF257E-ACE0-B641-8FDC-902B72BACDA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850" y="4915774"/>
            <a:ext cx="406400" cy="698500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5252AEF6-39C6-E843-989A-26322D4AE7F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319" y="5822043"/>
            <a:ext cx="635000" cy="673100"/>
          </a:xfrm>
          <a:prstGeom prst="rect">
            <a:avLst/>
          </a:prstGeom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C1D1F1AD-4CE2-5B4E-80B0-2CC9D5F2BA7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2053" y="5499100"/>
            <a:ext cx="1012735" cy="817093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7C549DA8-E55B-5A47-842D-4A57D8D03E5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991" y="7412250"/>
            <a:ext cx="635000" cy="660400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06F11C7B-FE0E-C54F-A618-23645C1E569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532" y="7388454"/>
            <a:ext cx="914400" cy="647700"/>
          </a:xfrm>
          <a:prstGeom prst="rect">
            <a:avLst/>
          </a:prstGeom>
        </p:spPr>
      </p:pic>
      <p:pic>
        <p:nvPicPr>
          <p:cNvPr id="52" name="図 51">
            <a:extLst>
              <a:ext uri="{FF2B5EF4-FFF2-40B4-BE49-F238E27FC236}">
                <a16:creationId xmlns:a16="http://schemas.microsoft.com/office/drawing/2014/main" id="{4A1A02CA-69C5-6447-83FA-287FA7681EFC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556" y="8676940"/>
            <a:ext cx="406400" cy="495300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1D83A851-3EFD-6240-9C7C-09AF4E64064A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982" y="9059479"/>
            <a:ext cx="2082800" cy="106680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D2479FD-C74B-45C1-B99E-5247CEEFA5F6}"/>
              </a:ext>
            </a:extLst>
          </p:cNvPr>
          <p:cNvSpPr txBox="1"/>
          <p:nvPr/>
        </p:nvSpPr>
        <p:spPr>
          <a:xfrm>
            <a:off x="408974" y="8112760"/>
            <a:ext cx="6804000" cy="400110"/>
          </a:xfrm>
          <a:prstGeom prst="rect">
            <a:avLst/>
          </a:prstGeom>
          <a:solidFill>
            <a:srgbClr val="EEC8AB"/>
          </a:solidFill>
        </p:spPr>
        <p:txBody>
          <a:bodyPr wrap="square" rtlCol="0">
            <a:spAutoFit/>
          </a:bodyPr>
          <a:lstStyle/>
          <a:p>
            <a:pPr algn="ctr"/>
            <a:r>
              <a:rPr lang="km-KH" sz="2000" b="1" kern="0" dirty="0">
                <a:solidFill>
                  <a:srgbClr val="DE6B37"/>
                </a:solidFill>
                <a:latin typeface="Khmer OS System"/>
                <a:ea typeface="游明朝" panose="02020400000000000000" pitchFamily="18" charset="-128"/>
              </a:rPr>
              <a:t>សូមចាក់វ៉ាក់សាំងនេះ 2លើក ដោយទុកគម្លាត 3 សប្ដាហ៍។</a:t>
            </a:r>
            <a:endParaRPr lang="th-TH" sz="2000" b="1" kern="0" dirty="0">
              <a:solidFill>
                <a:srgbClr val="DE6B37"/>
              </a:solidFill>
              <a:latin typeface="Khmer OS System"/>
              <a:ea typeface="游明朝" panose="02020400000000000000" pitchFamily="18" charset="-128"/>
            </a:endParaRPr>
          </a:p>
        </p:txBody>
      </p:sp>
      <p:sp>
        <p:nvSpPr>
          <p:cNvPr id="41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6205131" y="469900"/>
            <a:ext cx="1024372" cy="174003"/>
          </a:xfrm>
          <a:prstGeom prst="rect">
            <a:avLst/>
          </a:prstGeom>
          <a:ln w="4445">
            <a:noFill/>
          </a:ln>
        </p:spPr>
        <p:txBody>
          <a:bodyPr vert="horz" wrap="square" lIns="0" tIns="28800" rIns="0" bIns="21600" rtlCol="0">
            <a:spAutoFit/>
          </a:bodyPr>
          <a:lstStyle/>
          <a:p>
            <a:pPr marL="110489" algn="r" rtl="0">
              <a:lnSpc>
                <a:spcPct val="100000"/>
              </a:lnSpc>
              <a:spcBef>
                <a:spcPts val="220"/>
              </a:spcBef>
            </a:pPr>
            <a:r>
              <a:rPr lang="ja-JP" altLang="en-US" sz="800" kern="0" dirty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クメール</a:t>
            </a:r>
            <a:r>
              <a:rPr lang="ja-JP" altLang="en-US" sz="800" kern="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語</a:t>
            </a:r>
            <a:endParaRPr lang="en" sz="800" kern="0" dirty="0">
              <a:solidFill>
                <a:schemeClr val="accent6">
                  <a:lumMod val="40000"/>
                  <a:lumOff val="6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2181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619</TotalTime>
  <Words>503</Words>
  <PresentationFormat>ユーザー設定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3" baseType="lpstr">
      <vt:lpstr>A-OTF UD Shin Maru Go Pr6N</vt:lpstr>
      <vt:lpstr>Cordia New</vt:lpstr>
      <vt:lpstr>DaunPenh</vt:lpstr>
      <vt:lpstr>HGPGothicE</vt:lpstr>
      <vt:lpstr>Khmer OS System</vt:lpstr>
      <vt:lpstr>ＭＳ ゴシック</vt:lpstr>
      <vt:lpstr>メイリオ</vt:lpstr>
      <vt:lpstr>游ゴシック</vt:lpstr>
      <vt:lpstr>游明朝</vt:lpstr>
      <vt:lpstr>Arial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2022-02-13T08:34:01Z</dcterms:created>
  <dcterms:modified xsi:type="dcterms:W3CDTF">2022-04-11T09:53:55Z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2022-02-13T00:00:00Z</vt:filetime>
  </property>
  <property fmtid="{D5CDD505-2E9C-101B-9397-08002B2CF9AE}" pid="3" name="Creator">
    <vt:lpwstr>Adobe Illustrator 25.2 (Macintosh)</vt:lpwstr>
  </property>
  <property fmtid="{D5CDD505-2E9C-101B-9397-08002B2CF9AE}" pid="4" name="LastSaved">
    <vt:filetime>2022-02-13T00:00:00Z</vt:filetime>
  </property>
</Properties>
</file>