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4" r:id="rId2"/>
  </p:sldIdLst>
  <p:sldSz cx="7556500" cy="10693400"/>
  <p:notesSz cx="7556500" cy="10693400"/>
  <p:defaultTextStyle>
    <a:defPPr rtl="0">
      <a:defRPr lang="mn-MN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6B37"/>
    <a:srgbClr val="EEC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3"/>
    <p:restoredTop sz="94679"/>
  </p:normalViewPr>
  <p:slideViewPr>
    <p:cSldViewPr>
      <p:cViewPr>
        <p:scale>
          <a:sx n="125" d="100"/>
          <a:sy n="125" d="100"/>
        </p:scale>
        <p:origin x="27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唐 麗麗" userId="f55fa60da7708689" providerId="LiveId" clId="{B29087DC-0E0B-49E0-B75B-0BEDD9EACCAE}"/>
    <pc:docChg chg="modSld">
      <pc:chgData name="唐 麗麗" userId="f55fa60da7708689" providerId="LiveId" clId="{B29087DC-0E0B-49E0-B75B-0BEDD9EACCAE}" dt="2022-03-10T07:34:28.390" v="8" actId="1076"/>
      <pc:docMkLst>
        <pc:docMk/>
      </pc:docMkLst>
      <pc:sldChg chg="modSp mod">
        <pc:chgData name="唐 麗麗" userId="f55fa60da7708689" providerId="LiveId" clId="{B29087DC-0E0B-49E0-B75B-0BEDD9EACCAE}" dt="2022-03-10T07:34:28.390" v="8" actId="1076"/>
        <pc:sldMkLst>
          <pc:docMk/>
          <pc:sldMk cId="0" sldId="264"/>
        </pc:sldMkLst>
        <pc:spChg chg="mod">
          <ac:chgData name="唐 麗麗" userId="f55fa60da7708689" providerId="LiveId" clId="{B29087DC-0E0B-49E0-B75B-0BEDD9EACCAE}" dt="2022-03-10T07:33:50.513" v="0" actId="2711"/>
          <ac:spMkLst>
            <pc:docMk/>
            <pc:sldMk cId="0" sldId="264"/>
            <ac:spMk id="2" creationId="{00000000-0000-0000-0000-000000000000}"/>
          </ac:spMkLst>
        </pc:spChg>
        <pc:spChg chg="mod">
          <ac:chgData name="唐 麗麗" userId="f55fa60da7708689" providerId="LiveId" clId="{B29087DC-0E0B-49E0-B75B-0BEDD9EACCAE}" dt="2022-03-10T07:34:07.654" v="2" actId="14100"/>
          <ac:spMkLst>
            <pc:docMk/>
            <pc:sldMk cId="0" sldId="264"/>
            <ac:spMk id="3" creationId="{AD2479FD-C74B-45C1-B99E-5247CEEFA5F6}"/>
          </ac:spMkLst>
        </pc:spChg>
        <pc:spChg chg="mod">
          <ac:chgData name="唐 麗麗" userId="f55fa60da7708689" providerId="LiveId" clId="{B29087DC-0E0B-49E0-B75B-0BEDD9EACCAE}" dt="2022-03-10T07:33:50.513" v="0" actId="2711"/>
          <ac:spMkLst>
            <pc:docMk/>
            <pc:sldMk cId="0" sldId="264"/>
            <ac:spMk id="4" creationId="{00000000-0000-0000-0000-000000000000}"/>
          </ac:spMkLst>
        </pc:spChg>
        <pc:spChg chg="mod">
          <ac:chgData name="唐 麗麗" userId="f55fa60da7708689" providerId="LiveId" clId="{B29087DC-0E0B-49E0-B75B-0BEDD9EACCAE}" dt="2022-03-10T07:33:50.513" v="0" actId="2711"/>
          <ac:spMkLst>
            <pc:docMk/>
            <pc:sldMk cId="0" sldId="264"/>
            <ac:spMk id="5" creationId="{00000000-0000-0000-0000-000000000000}"/>
          </ac:spMkLst>
        </pc:spChg>
        <pc:spChg chg="mod">
          <ac:chgData name="唐 麗麗" userId="f55fa60da7708689" providerId="LiveId" clId="{B29087DC-0E0B-49E0-B75B-0BEDD9EACCAE}" dt="2022-03-10T07:34:02.845" v="1" actId="404"/>
          <ac:spMkLst>
            <pc:docMk/>
            <pc:sldMk cId="0" sldId="264"/>
            <ac:spMk id="6" creationId="{00000000-0000-0000-0000-000000000000}"/>
          </ac:spMkLst>
        </pc:spChg>
        <pc:spChg chg="mod">
          <ac:chgData name="唐 麗麗" userId="f55fa60da7708689" providerId="LiveId" clId="{B29087DC-0E0B-49E0-B75B-0BEDD9EACCAE}" dt="2022-03-10T07:33:50.513" v="0" actId="2711"/>
          <ac:spMkLst>
            <pc:docMk/>
            <pc:sldMk cId="0" sldId="264"/>
            <ac:spMk id="7" creationId="{00000000-0000-0000-0000-000000000000}"/>
          </ac:spMkLst>
        </pc:spChg>
        <pc:spChg chg="mod">
          <ac:chgData name="唐 麗麗" userId="f55fa60da7708689" providerId="LiveId" clId="{B29087DC-0E0B-49E0-B75B-0BEDD9EACCAE}" dt="2022-03-10T07:33:50.513" v="0" actId="2711"/>
          <ac:spMkLst>
            <pc:docMk/>
            <pc:sldMk cId="0" sldId="264"/>
            <ac:spMk id="8" creationId="{00000000-0000-0000-0000-000000000000}"/>
          </ac:spMkLst>
        </pc:spChg>
        <pc:spChg chg="mod">
          <ac:chgData name="唐 麗麗" userId="f55fa60da7708689" providerId="LiveId" clId="{B29087DC-0E0B-49E0-B75B-0BEDD9EACCAE}" dt="2022-03-10T07:33:50.513" v="0" actId="2711"/>
          <ac:spMkLst>
            <pc:docMk/>
            <pc:sldMk cId="0" sldId="264"/>
            <ac:spMk id="9" creationId="{00000000-0000-0000-0000-000000000000}"/>
          </ac:spMkLst>
        </pc:spChg>
        <pc:spChg chg="mod">
          <ac:chgData name="唐 麗麗" userId="f55fa60da7708689" providerId="LiveId" clId="{B29087DC-0E0B-49E0-B75B-0BEDD9EACCAE}" dt="2022-03-10T07:33:50.513" v="0" actId="2711"/>
          <ac:spMkLst>
            <pc:docMk/>
            <pc:sldMk cId="0" sldId="264"/>
            <ac:spMk id="10" creationId="{00000000-0000-0000-0000-000000000000}"/>
          </ac:spMkLst>
        </pc:spChg>
        <pc:spChg chg="mod">
          <ac:chgData name="唐 麗麗" userId="f55fa60da7708689" providerId="LiveId" clId="{B29087DC-0E0B-49E0-B75B-0BEDD9EACCAE}" dt="2022-03-10T07:33:50.513" v="0" actId="2711"/>
          <ac:spMkLst>
            <pc:docMk/>
            <pc:sldMk cId="0" sldId="264"/>
            <ac:spMk id="11" creationId="{00000000-0000-0000-0000-000000000000}"/>
          </ac:spMkLst>
        </pc:spChg>
        <pc:spChg chg="mod">
          <ac:chgData name="唐 麗麗" userId="f55fa60da7708689" providerId="LiveId" clId="{B29087DC-0E0B-49E0-B75B-0BEDD9EACCAE}" dt="2022-03-10T07:34:14.301" v="4" actId="1076"/>
          <ac:spMkLst>
            <pc:docMk/>
            <pc:sldMk cId="0" sldId="264"/>
            <ac:spMk id="12" creationId="{00000000-0000-0000-0000-000000000000}"/>
          </ac:spMkLst>
        </pc:spChg>
        <pc:spChg chg="mod">
          <ac:chgData name="唐 麗麗" userId="f55fa60da7708689" providerId="LiveId" clId="{B29087DC-0E0B-49E0-B75B-0BEDD9EACCAE}" dt="2022-03-10T07:34:28.390" v="8" actId="1076"/>
          <ac:spMkLst>
            <pc:docMk/>
            <pc:sldMk cId="0" sldId="264"/>
            <ac:spMk id="13" creationId="{00000000-0000-0000-0000-000000000000}"/>
          </ac:spMkLst>
        </pc:spChg>
        <pc:spChg chg="mod">
          <ac:chgData name="唐 麗麗" userId="f55fa60da7708689" providerId="LiveId" clId="{B29087DC-0E0B-49E0-B75B-0BEDD9EACCAE}" dt="2022-03-10T07:34:25.366" v="7" actId="404"/>
          <ac:spMkLst>
            <pc:docMk/>
            <pc:sldMk cId="0" sldId="264"/>
            <ac:spMk id="14" creationId="{00000000-0000-0000-0000-000000000000}"/>
          </ac:spMkLst>
        </pc:spChg>
        <pc:spChg chg="mod">
          <ac:chgData name="唐 麗麗" userId="f55fa60da7708689" providerId="LiveId" clId="{B29087DC-0E0B-49E0-B75B-0BEDD9EACCAE}" dt="2022-03-10T07:34:19.567" v="5" actId="1076"/>
          <ac:spMkLst>
            <pc:docMk/>
            <pc:sldMk cId="0" sldId="264"/>
            <ac:spMk id="15" creationId="{00000000-0000-0000-0000-000000000000}"/>
          </ac:spMkLst>
        </pc:spChg>
        <pc:spChg chg="mod">
          <ac:chgData name="唐 麗麗" userId="f55fa60da7708689" providerId="LiveId" clId="{B29087DC-0E0B-49E0-B75B-0BEDD9EACCAE}" dt="2022-03-10T07:33:50.513" v="0" actId="2711"/>
          <ac:spMkLst>
            <pc:docMk/>
            <pc:sldMk cId="0" sldId="264"/>
            <ac:spMk id="17" creationId="{00000000-0000-0000-0000-000000000000}"/>
          </ac:spMkLst>
        </pc:spChg>
        <pc:spChg chg="mod">
          <ac:chgData name="唐 麗麗" userId="f55fa60da7708689" providerId="LiveId" clId="{B29087DC-0E0B-49E0-B75B-0BEDD9EACCAE}" dt="2022-03-10T07:33:50.513" v="0" actId="2711"/>
          <ac:spMkLst>
            <pc:docMk/>
            <pc:sldMk cId="0" sldId="264"/>
            <ac:spMk id="18" creationId="{00000000-0000-0000-0000-000000000000}"/>
          </ac:spMkLst>
        </pc:spChg>
        <pc:spChg chg="mod">
          <ac:chgData name="唐 麗麗" userId="f55fa60da7708689" providerId="LiveId" clId="{B29087DC-0E0B-49E0-B75B-0BEDD9EACCAE}" dt="2022-03-10T07:33:50.513" v="0" actId="2711"/>
          <ac:spMkLst>
            <pc:docMk/>
            <pc:sldMk cId="0" sldId="264"/>
            <ac:spMk id="19" creationId="{00000000-0000-0000-0000-000000000000}"/>
          </ac:spMkLst>
        </pc:spChg>
        <pc:spChg chg="mod">
          <ac:chgData name="唐 麗麗" userId="f55fa60da7708689" providerId="LiveId" clId="{B29087DC-0E0B-49E0-B75B-0BEDD9EACCAE}" dt="2022-03-10T07:33:50.513" v="0" actId="2711"/>
          <ac:spMkLst>
            <pc:docMk/>
            <pc:sldMk cId="0" sldId="264"/>
            <ac:spMk id="24" creationId="{9091C248-2FE6-F74A-9C16-1E9241EEFC1F}"/>
          </ac:spMkLst>
        </pc:spChg>
        <pc:spChg chg="mod">
          <ac:chgData name="唐 麗麗" userId="f55fa60da7708689" providerId="LiveId" clId="{B29087DC-0E0B-49E0-B75B-0BEDD9EACCAE}" dt="2022-03-10T07:33:50.513" v="0" actId="2711"/>
          <ac:spMkLst>
            <pc:docMk/>
            <pc:sldMk cId="0" sldId="264"/>
            <ac:spMk id="25" creationId="{49743595-0AAF-C041-BC17-C05303AD4B51}"/>
          </ac:spMkLst>
        </pc:spChg>
        <pc:spChg chg="mod">
          <ac:chgData name="唐 麗麗" userId="f55fa60da7708689" providerId="LiveId" clId="{B29087DC-0E0B-49E0-B75B-0BEDD9EACCAE}" dt="2022-03-10T07:33:50.513" v="0" actId="2711"/>
          <ac:spMkLst>
            <pc:docMk/>
            <pc:sldMk cId="0" sldId="264"/>
            <ac:spMk id="26" creationId="{776CF302-F79C-4F4D-8536-D2784F7BBB62}"/>
          </ac:spMkLst>
        </pc:spChg>
        <pc:spChg chg="mod">
          <ac:chgData name="唐 麗麗" userId="f55fa60da7708689" providerId="LiveId" clId="{B29087DC-0E0B-49E0-B75B-0BEDD9EACCAE}" dt="2022-03-10T07:33:50.513" v="0" actId="2711"/>
          <ac:spMkLst>
            <pc:docMk/>
            <pc:sldMk cId="0" sldId="264"/>
            <ac:spMk id="27" creationId="{461AAA58-6D19-B141-A3D3-1F52B310BEB1}"/>
          </ac:spMkLst>
        </pc:spChg>
        <pc:spChg chg="mod">
          <ac:chgData name="唐 麗麗" userId="f55fa60da7708689" providerId="LiveId" clId="{B29087DC-0E0B-49E0-B75B-0BEDD9EACCAE}" dt="2022-03-10T07:33:50.513" v="0" actId="2711"/>
          <ac:spMkLst>
            <pc:docMk/>
            <pc:sldMk cId="0" sldId="264"/>
            <ac:spMk id="28" creationId="{C0DC2FE9-0ACC-8D42-9859-688DD0B1387A}"/>
          </ac:spMkLst>
        </pc:spChg>
        <pc:spChg chg="mod">
          <ac:chgData name="唐 麗麗" userId="f55fa60da7708689" providerId="LiveId" clId="{B29087DC-0E0B-49E0-B75B-0BEDD9EACCAE}" dt="2022-03-10T07:33:50.513" v="0" actId="2711"/>
          <ac:spMkLst>
            <pc:docMk/>
            <pc:sldMk cId="0" sldId="264"/>
            <ac:spMk id="29" creationId="{549AAE56-F5CC-A647-899B-7EDDC0C95A48}"/>
          </ac:spMkLst>
        </pc:spChg>
        <pc:spChg chg="mod">
          <ac:chgData name="唐 麗麗" userId="f55fa60da7708689" providerId="LiveId" clId="{B29087DC-0E0B-49E0-B75B-0BEDD9EACCAE}" dt="2022-03-10T07:33:50.513" v="0" actId="2711"/>
          <ac:spMkLst>
            <pc:docMk/>
            <pc:sldMk cId="0" sldId="264"/>
            <ac:spMk id="30" creationId="{587EB643-9A00-D34E-98D9-08552434D657}"/>
          </ac:spMkLst>
        </pc:spChg>
        <pc:spChg chg="mod">
          <ac:chgData name="唐 麗麗" userId="f55fa60da7708689" providerId="LiveId" clId="{B29087DC-0E0B-49E0-B75B-0BEDD9EACCAE}" dt="2022-03-10T07:33:50.513" v="0" actId="2711"/>
          <ac:spMkLst>
            <pc:docMk/>
            <pc:sldMk cId="0" sldId="264"/>
            <ac:spMk id="89" creationId="{6D52B509-9042-474E-A3A3-5C4C53502012}"/>
          </ac:spMkLst>
        </pc:spChg>
        <pc:spChg chg="mod">
          <ac:chgData name="唐 麗麗" userId="f55fa60da7708689" providerId="LiveId" clId="{B29087DC-0E0B-49E0-B75B-0BEDD9EACCAE}" dt="2022-03-10T07:33:50.513" v="0" actId="2711"/>
          <ac:spMkLst>
            <pc:docMk/>
            <pc:sldMk cId="0" sldId="264"/>
            <ac:spMk id="90" creationId="{5B3E3726-0BF8-7647-BFAE-067A13FA114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6A55638-820B-5B44-92E6-92DE025D1F07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mn"/>
              <a:t>マスター テキストの書式設定</a:t>
            </a:r>
          </a:p>
          <a:p>
            <a:pPr lvl="1" rtl="0"/>
            <a:r>
              <a:rPr lang="mn"/>
              <a:t>第 2 レベル</a:t>
            </a:r>
          </a:p>
          <a:p>
            <a:pPr lvl="2" rtl="0"/>
            <a:r>
              <a:rPr lang="mn"/>
              <a:t>第 3 レベル</a:t>
            </a:r>
          </a:p>
          <a:p>
            <a:pPr lvl="3" rtl="0"/>
            <a:r>
              <a:rPr lang="mn"/>
              <a:t>第 4 レベル</a:t>
            </a:r>
          </a:p>
          <a:p>
            <a:pPr lvl="4" rtl="0"/>
            <a:r>
              <a:rPr lang="mn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C9A31C6-52EB-2F42-BAEA-0A07B6E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12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C9A31C6-52EB-2F42-BAEA-0A07B6EC6CF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47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>
            <a:extLst>
              <a:ext uri="{FF2B5EF4-FFF2-40B4-BE49-F238E27FC236}">
                <a16:creationId xmlns:a16="http://schemas.microsoft.com/office/drawing/2014/main" id="{2C548CBD-DE2D-F840-AEA9-5C0BECAB1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" y="5080"/>
            <a:ext cx="7556500" cy="106807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754889" y="459899"/>
            <a:ext cx="423316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0480" algn="ctr" rtl="0">
              <a:lnSpc>
                <a:spcPct val="100000"/>
              </a:lnSpc>
              <a:spcBef>
                <a:spcPts val="100"/>
              </a:spcBef>
            </a:pPr>
            <a:r>
              <a:rPr lang="mn" sz="1600" b="1" u="sng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5-11 насны хүүхдүүдэд зориулав.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54050" y="1496073"/>
            <a:ext cx="3184141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rtl="0">
              <a:lnSpc>
                <a:spcPct val="100000"/>
              </a:lnSpc>
            </a:pPr>
            <a:r>
              <a:rPr lang="mn" sz="130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Яагаад корона</a:t>
            </a:r>
            <a:r>
              <a:rPr lang="mn-MN" sz="1300" b="1" kern="0" dirty="0" smtClean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гий</a:t>
            </a:r>
            <a:r>
              <a:rPr lang="mn" sz="1300" b="1" kern="0" dirty="0" smtClean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н </a:t>
            </a:r>
            <a:r>
              <a:rPr lang="mn" sz="130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эсрэг вакцин хийлгэдэг вэ?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44650" y="4263382"/>
            <a:ext cx="3258205" cy="389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459"/>
              </a:spcBef>
            </a:pPr>
            <a:r>
              <a:rPr lang="mn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Вакциныг мөрний ойролцоо хийдэг.</a:t>
            </a:r>
            <a:endParaRPr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5875" rtl="0">
              <a:lnSpc>
                <a:spcPct val="100000"/>
              </a:lnSpc>
              <a:spcBef>
                <a:spcPts val="355"/>
              </a:spcBef>
            </a:pPr>
            <a:r>
              <a:rPr lang="mn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Мөрөө гаргахад амархан хувцастай ирээрэй.</a:t>
            </a:r>
            <a:endParaRPr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44650" y="4866640"/>
            <a:ext cx="2108744" cy="150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-123825" rtl="0"/>
            <a:r>
              <a:rPr lang="mn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◎ Вакцин хийлгэсний дараа </a:t>
            </a:r>
            <a:r>
              <a:rPr lang="en-U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/>
            </a:r>
            <a:br>
              <a:rPr lang="en-U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ja-JP" altLang="en-U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　 </a:t>
            </a:r>
            <a:r>
              <a:rPr lang="mn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15 </a:t>
            </a:r>
            <a:r>
              <a:rPr lang="mn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минутаас дээш хугацаанд </a:t>
            </a:r>
            <a:r>
              <a:rPr lang="mn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хэсэг</a:t>
            </a:r>
            <a:endParaRPr lang="en-US" sz="1000" kern="0" dirty="0" smtClean="0">
              <a:solidFill>
                <a:srgbClr val="221815"/>
              </a:solidFill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R="5080" indent="-123825" rtl="0"/>
            <a:r>
              <a:rPr lang="ja-JP" altLang="en-US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mn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mn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сууж, биеийн байдлыг ажиглаарай.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rtl="0"/>
            <a:r>
              <a:rPr lang="ja-JP" altLang="en-US" sz="9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mn" sz="9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(</a:t>
            </a:r>
            <a:r>
              <a:rPr lang="mn" sz="9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30 минут биеийн байдлыг ажиглах </a:t>
            </a:r>
            <a:r>
              <a:rPr lang="en-US" sz="9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/>
            </a:r>
            <a:br>
              <a:rPr lang="en-US" sz="9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ja-JP" altLang="en-US" sz="9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　 </a:t>
            </a:r>
            <a:r>
              <a:rPr lang="mn" sz="9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тохиолдол </a:t>
            </a:r>
            <a:r>
              <a:rPr lang="mn" sz="9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ч байдаг</a:t>
            </a:r>
            <a:r>
              <a:rPr lang="mn" sz="9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.)</a:t>
            </a:r>
            <a:endParaRPr lang="en-US" sz="900" kern="0" dirty="0" smtClean="0">
              <a:solidFill>
                <a:srgbClr val="221815"/>
              </a:solidFill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rtl="0"/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R="48260" indent="-115570" algn="just" rtl="0"/>
            <a:r>
              <a:rPr lang="mn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◎ Тэр өдрөө усанд </a:t>
            </a:r>
            <a:r>
              <a:rPr lang="mn-MN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орох </a:t>
            </a:r>
            <a:r>
              <a:rPr lang="mn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гэх </a:t>
            </a:r>
            <a:r>
              <a:rPr lang="mn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мэт өдөр </a:t>
            </a:r>
            <a:r>
              <a:rPr lang="ja-JP" altLang="en-U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altLang="ja-JP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/>
            </a:r>
            <a:br>
              <a:rPr lang="en-US" altLang="ja-JP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ja-JP" altLang="en-US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   </a:t>
            </a:r>
            <a:r>
              <a:rPr lang="mn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тутмын </a:t>
            </a:r>
            <a:r>
              <a:rPr lang="mn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хийдэг зүйлээ </a:t>
            </a:r>
            <a:r>
              <a:rPr lang="mn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хийж</a:t>
            </a:r>
            <a:r>
              <a:rPr lang="en-U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/>
            </a:r>
            <a:br>
              <a:rPr lang="en-U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mn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   </a:t>
            </a:r>
            <a:r>
              <a:rPr lang="mn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болох </a:t>
            </a:r>
            <a:r>
              <a:rPr lang="mn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ч хүнд дасгал </a:t>
            </a:r>
            <a:r>
              <a:rPr lang="mn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хийж </a:t>
            </a:r>
            <a:r>
              <a:rPr lang="ja-JP" altLang="en-U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en-US" altLang="ja-JP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/>
            </a:r>
            <a:br>
              <a:rPr lang="en-US" altLang="ja-JP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ja-JP" altLang="en-U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　 </a:t>
            </a:r>
            <a:r>
              <a:rPr lang="mn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болохгүй</a:t>
            </a:r>
            <a:r>
              <a:rPr lang="mn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.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6420" y="4866640"/>
            <a:ext cx="235458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715" marR="5080" indent="-120650" algn="just" rtl="0"/>
            <a:r>
              <a:rPr lang="mn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◎Вакцин </a:t>
            </a:r>
            <a:r>
              <a:rPr lang="mn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хийлгэ</a:t>
            </a:r>
            <a:r>
              <a:rPr lang="mn-MN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сн</a:t>
            </a:r>
            <a:r>
              <a:rPr lang="mn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ээр </a:t>
            </a:r>
            <a:r>
              <a:rPr lang="mn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дараах шинж </a:t>
            </a:r>
            <a:r>
              <a:rPr lang="en-U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/>
            </a:r>
            <a:br>
              <a:rPr lang="en-U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ja-JP" altLang="en-U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mn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тэмдэг </a:t>
            </a:r>
            <a:r>
              <a:rPr lang="mn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илэрч магадгүй ч, 2-3 өдөрт </a:t>
            </a:r>
            <a:r>
              <a:rPr lang="ja-JP" altLang="en-U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altLang="ja-JP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/>
            </a:r>
            <a:br>
              <a:rPr lang="en-US" altLang="ja-JP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ja-JP" altLang="en-US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mn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аяндаа </a:t>
            </a:r>
            <a:r>
              <a:rPr lang="mn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сайжирна.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44650" y="3676824"/>
            <a:ext cx="3895090" cy="389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 rtl="0">
              <a:lnSpc>
                <a:spcPct val="100000"/>
              </a:lnSpc>
              <a:spcBef>
                <a:spcPts val="459"/>
              </a:spcBef>
            </a:pPr>
            <a:r>
              <a:rPr lang="mn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37.5 хэмээс дээш халуунтай байх, биеийн байдал муу байхад</a:t>
            </a:r>
            <a:endParaRPr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2700" rtl="0">
              <a:lnSpc>
                <a:spcPct val="100000"/>
              </a:lnSpc>
              <a:spcBef>
                <a:spcPts val="355"/>
              </a:spcBef>
            </a:pPr>
            <a:r>
              <a:rPr lang="mn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вакцин хийлгэж болохгүй учраас үүнийг гэрийнхэндээ хэлээрэй.</a:t>
            </a:r>
            <a:endParaRPr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8541" y="3639820"/>
            <a:ext cx="6369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mn" sz="1200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Хийлгэхийн өмнө</a:t>
            </a:r>
            <a:endParaRPr sz="12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8574" y="4276703"/>
            <a:ext cx="6369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mn" sz="1200" ker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Хийлгэх үед</a:t>
            </a:r>
            <a:endParaRPr sz="1200" kern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8602" y="5330706"/>
            <a:ext cx="64643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mn" sz="1200" ker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Хийлгэсний дараа</a:t>
            </a:r>
            <a:endParaRPr sz="1200" kern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2650" y="6626860"/>
            <a:ext cx="575835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rtl="0">
              <a:lnSpc>
                <a:spcPct val="100000"/>
              </a:lnSpc>
            </a:pPr>
            <a:r>
              <a:rPr lang="mn" sz="1500" b="1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Ийм шинж тэмдэг илэрвэл гэрийнхэндээ болон ойрхон байгаа том хүнд мэдэгдээрэй.</a:t>
            </a:r>
            <a:endParaRPr sz="1500" b="1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1650" y="7134498"/>
            <a:ext cx="194795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785"/>
              </a:spcBef>
            </a:pPr>
            <a:r>
              <a:rPr lang="mn" sz="1200" b="1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● Яг вакцин хийлгэсний </a:t>
            </a:r>
            <a:r>
              <a:rPr lang="en-US" sz="1200" b="1" kern="0" dirty="0" smtClea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/>
            </a:r>
            <a:br>
              <a:rPr lang="en-US" sz="1200" b="1" kern="0" dirty="0" smtClea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ja-JP" altLang="en-US" sz="1200" b="1" kern="0" dirty="0" smtClea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　 </a:t>
            </a:r>
            <a:r>
              <a:rPr lang="mn" sz="1200" b="1" kern="0" dirty="0" smtClea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дараа</a:t>
            </a:r>
            <a:endParaRPr sz="1200" b="1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75049" y="7596381"/>
            <a:ext cx="3456887" cy="3411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600"/>
              </a:spcBef>
              <a:tabLst>
                <a:tab pos="635635" algn="l"/>
                <a:tab pos="1555115" algn="l"/>
                <a:tab pos="2483485" algn="l"/>
              </a:tabLst>
            </a:pPr>
            <a:r>
              <a:rPr lang="mn" sz="9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Халуурах  ◯ Толгой өвдөх  ◯ Цээж өвдөх  ◯ Амьсгал давчдах</a:t>
            </a:r>
            <a:endParaRPr sz="9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2700" rtl="0">
              <a:lnSpc>
                <a:spcPct val="100000"/>
              </a:lnSpc>
              <a:spcBef>
                <a:spcPts val="500"/>
              </a:spcBef>
              <a:tabLst>
                <a:tab pos="635635" algn="l"/>
                <a:tab pos="1555115" algn="l"/>
              </a:tabLst>
            </a:pPr>
            <a:r>
              <a:rPr lang="mn" sz="9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Нозоорох  ◯ Даарах  ◯ Зүрх </a:t>
            </a:r>
            <a:r>
              <a:rPr lang="mn-MN" sz="9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дэлсэж байгаа мэт санагдах</a:t>
            </a:r>
            <a:endParaRPr sz="9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03567" y="7134498"/>
            <a:ext cx="334357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mn" sz="1200" b="1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● Вакцин хийлгэсэн өдөр болон ойролцоогоор </a:t>
            </a:r>
            <a:r>
              <a:rPr lang="en-US" sz="1200" b="1" kern="0" dirty="0" smtClea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/>
            </a:r>
            <a:br>
              <a:rPr lang="en-US" sz="1200" b="1" kern="0" dirty="0" smtClea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ja-JP" altLang="en-US" sz="1200" b="1" kern="0" dirty="0" smtClea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　 </a:t>
            </a:r>
            <a:r>
              <a:rPr lang="mn" sz="1200" b="1" kern="0" dirty="0" smtClea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4 </a:t>
            </a:r>
            <a:r>
              <a:rPr lang="mn" sz="1200" b="1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хоногийн хооронд</a:t>
            </a:r>
            <a:endParaRPr sz="1200" b="1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020984" y="8166458"/>
            <a:ext cx="5560060" cy="378460"/>
            <a:chOff x="1020984" y="8166458"/>
            <a:chExt cx="5560060" cy="378460"/>
          </a:xfrm>
        </p:grpSpPr>
        <p:sp>
          <p:nvSpPr>
            <p:cNvPr id="17" name="object 17"/>
            <p:cNvSpPr/>
            <p:nvPr/>
          </p:nvSpPr>
          <p:spPr>
            <a:xfrm>
              <a:off x="1020984" y="8166458"/>
              <a:ext cx="5559545" cy="377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ker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1059143" y="8205361"/>
              <a:ext cx="5446344" cy="26274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ker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449604" y="8857362"/>
            <a:ext cx="286014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algn="ctr" rtl="0">
              <a:lnSpc>
                <a:spcPct val="100000"/>
              </a:lnSpc>
              <a:spcBef>
                <a:spcPts val="115"/>
              </a:spcBef>
            </a:pPr>
            <a:r>
              <a:rPr lang="mn" sz="145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Дагах ёстой чухал зүйлс.</a:t>
            </a: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6067720" y="261997"/>
            <a:ext cx="1146560" cy="189392"/>
          </a:xfrm>
          <a:prstGeom prst="rect">
            <a:avLst/>
          </a:prstGeom>
          <a:ln w="4445">
            <a:solidFill>
              <a:schemeClr val="bg1"/>
            </a:solidFill>
          </a:ln>
        </p:spPr>
        <p:txBody>
          <a:bodyPr vert="horz" wrap="square" lIns="0" tIns="28800" rIns="0" bIns="21600" rtlCol="0">
            <a:spAutoFit/>
          </a:bodyPr>
          <a:lstStyle/>
          <a:p>
            <a:pPr marL="110489" rtl="0">
              <a:lnSpc>
                <a:spcPct val="100000"/>
              </a:lnSpc>
              <a:spcBef>
                <a:spcPts val="220"/>
              </a:spcBef>
            </a:pPr>
            <a:r>
              <a:rPr lang="mn" sz="900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2022 оны 2 сарын 10</a:t>
            </a: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49743595-0AAF-C041-BC17-C05303AD4B51}"/>
              </a:ext>
            </a:extLst>
          </p:cNvPr>
          <p:cNvSpPr txBox="1"/>
          <p:nvPr/>
        </p:nvSpPr>
        <p:spPr>
          <a:xfrm>
            <a:off x="1488780" y="927100"/>
            <a:ext cx="457894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 rtl="0">
              <a:lnSpc>
                <a:spcPct val="100000"/>
              </a:lnSpc>
            </a:pPr>
            <a:r>
              <a:rPr lang="mn" sz="1700" b="1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Корона</a:t>
            </a:r>
            <a:r>
              <a:rPr lang="mn-MN" sz="1700" b="1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гий</a:t>
            </a:r>
            <a:r>
              <a:rPr lang="mn" sz="1700" b="1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н </a:t>
            </a:r>
            <a:r>
              <a:rPr lang="mn" sz="1700" b="1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эсрэг вакцины тухай мэдээлэл</a:t>
            </a:r>
            <a:endParaRPr sz="1700" b="1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6" name="object 4">
            <a:extLst>
              <a:ext uri="{FF2B5EF4-FFF2-40B4-BE49-F238E27FC236}">
                <a16:creationId xmlns:a16="http://schemas.microsoft.com/office/drawing/2014/main" id="{776CF302-F79C-4F4D-8536-D2784F7BBB62}"/>
              </a:ext>
            </a:extLst>
          </p:cNvPr>
          <p:cNvSpPr txBox="1"/>
          <p:nvPr/>
        </p:nvSpPr>
        <p:spPr>
          <a:xfrm>
            <a:off x="649743" y="1899844"/>
            <a:ext cx="5582193" cy="1143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 rtl="0">
              <a:lnSpc>
                <a:spcPct val="100000"/>
              </a:lnSpc>
              <a:spcBef>
                <a:spcPts val="1240"/>
              </a:spcBef>
              <a:tabLst>
                <a:tab pos="449263" algn="l"/>
              </a:tabLst>
            </a:pPr>
            <a:r>
              <a:rPr lang="mn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Хүний бие дотор коронавирус орж, </a:t>
            </a:r>
            <a:r>
              <a:rPr lang="mn-MN" sz="11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үржсэнээр</a:t>
            </a:r>
            <a:endParaRPr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5875" marR="1478280" indent="-1270" rtl="0">
              <a:lnSpc>
                <a:spcPct val="141800"/>
              </a:lnSpc>
              <a:tabLst>
                <a:tab pos="449263" algn="l"/>
              </a:tabLst>
            </a:pPr>
            <a:r>
              <a:rPr lang="mn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халуурах, нозоорох, ханиалгах, амьсгал давчдах, толгой өвдөх, амтлах мэдрэмж өөрчлөгдөх зэргээс болж биеийн байдал мууддаг.</a:t>
            </a:r>
            <a:endParaRPr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4604" marR="1299845" indent="-2540" rtl="0">
              <a:lnSpc>
                <a:spcPct val="141800"/>
              </a:lnSpc>
              <a:tabLst>
                <a:tab pos="449263" algn="l"/>
              </a:tabLst>
            </a:pPr>
            <a:r>
              <a:rPr lang="mn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Вакцин хийлгэвэл бие дотор коронавирустай тэмцэхэд бэлэн болдог учраас вирус биед орсон ч биеийн байдал амархан муудахгүй.</a:t>
            </a:r>
            <a:endParaRPr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7" name="object 4">
            <a:extLst>
              <a:ext uri="{FF2B5EF4-FFF2-40B4-BE49-F238E27FC236}">
                <a16:creationId xmlns:a16="http://schemas.microsoft.com/office/drawing/2014/main" id="{461AAA58-6D19-B141-A3D3-1F52B310BEB1}"/>
              </a:ext>
            </a:extLst>
          </p:cNvPr>
          <p:cNvSpPr txBox="1"/>
          <p:nvPr/>
        </p:nvSpPr>
        <p:spPr>
          <a:xfrm>
            <a:off x="728096" y="3228821"/>
            <a:ext cx="6100307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8" rtl="0">
              <a:lnSpc>
                <a:spcPct val="100000"/>
              </a:lnSpc>
            </a:pPr>
            <a:r>
              <a:rPr lang="mn" sz="130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Корона</a:t>
            </a:r>
            <a:r>
              <a:rPr lang="mn-MN" sz="1300" b="1" kern="0" dirty="0" smtClean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гий</a:t>
            </a:r>
            <a:r>
              <a:rPr lang="mn" sz="1300" b="1" kern="0" dirty="0" smtClean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н </a:t>
            </a:r>
            <a:r>
              <a:rPr lang="mn" sz="130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вакцин хийлгэхэд юуг анхаарах вэ?</a:t>
            </a:r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C0DC2FE9-0ACC-8D42-9859-688DD0B1387A}"/>
              </a:ext>
            </a:extLst>
          </p:cNvPr>
          <p:cNvSpPr txBox="1"/>
          <p:nvPr/>
        </p:nvSpPr>
        <p:spPr>
          <a:xfrm>
            <a:off x="4311650" y="5453187"/>
            <a:ext cx="2354580" cy="807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 rtl="0">
              <a:lnSpc>
                <a:spcPct val="100000"/>
              </a:lnSpc>
              <a:spcBef>
                <a:spcPts val="830"/>
              </a:spcBef>
              <a:tabLst>
                <a:tab pos="609600" algn="l"/>
              </a:tabLst>
            </a:pPr>
            <a:r>
              <a:rPr lang="mn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Халуурах  ◯ Сэтгэл тавгүйтэх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mn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Нозоорох  ◯ Гэдэс өвдөх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mn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Толгой өвдөх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mn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Даарах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549AAE56-F5CC-A647-899B-7EDDC0C95A48}"/>
              </a:ext>
            </a:extLst>
          </p:cNvPr>
          <p:cNvSpPr txBox="1"/>
          <p:nvPr/>
        </p:nvSpPr>
        <p:spPr>
          <a:xfrm>
            <a:off x="670309" y="7578427"/>
            <a:ext cx="1084580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5" rtl="0">
              <a:lnSpc>
                <a:spcPct val="100000"/>
              </a:lnSpc>
              <a:spcBef>
                <a:spcPts val="570"/>
              </a:spcBef>
            </a:pPr>
            <a:r>
              <a:rPr lang="mn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Бие загатнах</a:t>
            </a:r>
            <a:endParaRPr lang="ja-JP" altLang="en-US"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225" rtl="0">
              <a:lnSpc>
                <a:spcPct val="100000"/>
              </a:lnSpc>
              <a:spcBef>
                <a:spcPts val="355"/>
              </a:spcBef>
            </a:pPr>
            <a:r>
              <a:rPr lang="mn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Ханиалгах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0" name="object 19">
            <a:extLst>
              <a:ext uri="{FF2B5EF4-FFF2-40B4-BE49-F238E27FC236}">
                <a16:creationId xmlns:a16="http://schemas.microsoft.com/office/drawing/2014/main" id="{587EB643-9A00-D34E-98D9-08552434D657}"/>
              </a:ext>
            </a:extLst>
          </p:cNvPr>
          <p:cNvSpPr txBox="1"/>
          <p:nvPr/>
        </p:nvSpPr>
        <p:spPr>
          <a:xfrm>
            <a:off x="578485" y="9235715"/>
            <a:ext cx="4342766" cy="9310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4475" algn="just" rtl="0">
              <a:lnSpc>
                <a:spcPct val="139600"/>
              </a:lnSpc>
              <a:spcBef>
                <a:spcPts val="655"/>
              </a:spcBef>
            </a:pPr>
            <a:r>
              <a:rPr lang="mn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Вакцинаа эрт хийлгэсэн хүн болон вакцин хийлгэж чадахгүй байх шалтгаантай хүн зэрэг янз бүрийн хүмүүс байгаа. Вакцин хийлгэсэн болон хийлгээгүй гэсэн шалтгаанаар эргэн тойрныхоо хүнийг муу ярьж, гадуурхаж огт болохгүй.</a:t>
            </a:r>
            <a:endParaRPr lang="ja-JP" altLang="en-US"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FAF2A724-B2EC-684C-A24E-E0423A97A9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43" y="771479"/>
            <a:ext cx="850900" cy="6096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B6A19E3B-600E-4246-A3AD-721D416897B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720" y="795538"/>
            <a:ext cx="495300" cy="59690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6FF0CFA8-CFE3-1341-ABEC-2AE531FFA99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730" y="1450779"/>
            <a:ext cx="1905000" cy="1625600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3BCFE6B-1D2C-6A49-9258-89EADDC0A0F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482" y="3626637"/>
            <a:ext cx="1155700" cy="83820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2EA2E195-87BE-074C-A385-AA24A25AFD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836" y="4110655"/>
            <a:ext cx="647700" cy="673100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04BF257E-ACE0-B641-8FDC-902B72BACDA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249" y="4828670"/>
            <a:ext cx="406400" cy="698500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5252AEF6-39C6-E843-989A-26322D4AE7F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530" y="5738925"/>
            <a:ext cx="635000" cy="673100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C1D1F1AD-4CE2-5B4E-80B0-2CC9D5F2BA7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650" y="5575300"/>
            <a:ext cx="1117600" cy="901700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7C549DA8-E55B-5A47-842D-4A57D8D03E5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278" y="7369569"/>
            <a:ext cx="635000" cy="660400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06F11C7B-FE0E-C54F-A618-23645C1E569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329" y="7226256"/>
            <a:ext cx="914400" cy="647700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4A1A02CA-69C5-6447-83FA-287FA7681EF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56" y="8676940"/>
            <a:ext cx="406400" cy="495300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1D83A851-3EFD-6240-9C7C-09AF4E64064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82" y="9059479"/>
            <a:ext cx="2082800" cy="1066800"/>
          </a:xfrm>
          <a:prstGeom prst="rect">
            <a:avLst/>
          </a:prstGeom>
        </p:spPr>
      </p:pic>
      <p:sp>
        <p:nvSpPr>
          <p:cNvPr id="89" name="object 36">
            <a:extLst>
              <a:ext uri="{FF2B5EF4-FFF2-40B4-BE49-F238E27FC236}">
                <a16:creationId xmlns:a16="http://schemas.microsoft.com/office/drawing/2014/main" id="{6D52B509-9042-474E-A3A3-5C4C53502012}"/>
              </a:ext>
            </a:extLst>
          </p:cNvPr>
          <p:cNvSpPr txBox="1"/>
          <p:nvPr/>
        </p:nvSpPr>
        <p:spPr>
          <a:xfrm>
            <a:off x="4506347" y="3812898"/>
            <a:ext cx="130175" cy="74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mn" sz="4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endParaRPr sz="400" kern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0" name="object 37">
            <a:extLst>
              <a:ext uri="{FF2B5EF4-FFF2-40B4-BE49-F238E27FC236}">
                <a16:creationId xmlns:a16="http://schemas.microsoft.com/office/drawing/2014/main" id="{5B3E3726-0BF8-7647-BFAE-067A13FA114F}"/>
              </a:ext>
            </a:extLst>
          </p:cNvPr>
          <p:cNvSpPr txBox="1"/>
          <p:nvPr/>
        </p:nvSpPr>
        <p:spPr>
          <a:xfrm>
            <a:off x="4761058" y="3812898"/>
            <a:ext cx="130175" cy="74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mn" sz="4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endParaRPr sz="400" kern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D2479FD-C74B-45C1-B99E-5247CEEFA5F6}"/>
              </a:ext>
            </a:extLst>
          </p:cNvPr>
          <p:cNvSpPr txBox="1"/>
          <p:nvPr/>
        </p:nvSpPr>
        <p:spPr>
          <a:xfrm>
            <a:off x="723187" y="8137805"/>
            <a:ext cx="6155137" cy="369332"/>
          </a:xfrm>
          <a:prstGeom prst="rect">
            <a:avLst/>
          </a:prstGeom>
          <a:solidFill>
            <a:srgbClr val="EEC8AB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mn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Энэ вакциныг 3 долоо хоногийн зайтай 2 удаа хийлгээрэй.</a:t>
            </a:r>
            <a:endParaRPr lang="th-TH" kern="0" dirty="0">
              <a:solidFill>
                <a:srgbClr val="DE6B37"/>
              </a:solidFill>
              <a:latin typeface="Times New Roman" panose="02020603050405020304" pitchFamily="18" charset="0"/>
              <a:ea typeface="游明朝" panose="02020400000000000000" pitchFamily="18" charset="-128"/>
            </a:endParaRPr>
          </a:p>
        </p:txBody>
      </p:sp>
      <p:sp>
        <p:nvSpPr>
          <p:cNvPr id="43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6205131" y="469900"/>
            <a:ext cx="1024372" cy="174003"/>
          </a:xfrm>
          <a:prstGeom prst="rect">
            <a:avLst/>
          </a:prstGeom>
          <a:ln w="4445">
            <a:noFill/>
          </a:ln>
        </p:spPr>
        <p:txBody>
          <a:bodyPr vert="horz" wrap="square" lIns="0" tIns="28800" rIns="0" bIns="21600" rtlCol="0">
            <a:spAutoFit/>
          </a:bodyPr>
          <a:lstStyle/>
          <a:p>
            <a:pPr marL="110489" algn="r" rtl="0">
              <a:lnSpc>
                <a:spcPct val="100000"/>
              </a:lnSpc>
              <a:spcBef>
                <a:spcPts val="220"/>
              </a:spcBef>
            </a:pPr>
            <a:r>
              <a:rPr lang="ja-JP" altLang="en-US" sz="800" kern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モンゴル語</a:t>
            </a:r>
            <a:endParaRPr lang="en" sz="800" kern="0" dirty="0">
              <a:solidFill>
                <a:schemeClr val="accent6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218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</TotalTime>
  <Words>325</Words>
  <PresentationFormat>ユーザー設定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Cordia New</vt:lpstr>
      <vt:lpstr>メイリオ</vt:lpstr>
      <vt:lpstr>游ゴシック</vt:lpstr>
      <vt:lpstr>游明朝</vt:lpstr>
      <vt:lpstr>Arial</vt:lpstr>
      <vt:lpstr>Calibri</vt:lpstr>
      <vt:lpstr>Times New Roman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2022-02-13T08:34:01Z</dcterms:created>
  <dcterms:modified xsi:type="dcterms:W3CDTF">2022-04-12T07:09:50Z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2022-02-13T00:00:00Z</vt:filetime>
  </property>
  <property fmtid="{D5CDD505-2E9C-101B-9397-08002B2CF9AE}" pid="3" name="Creator">
    <vt:lpwstr>Adobe Illustrator 25.2 (Macintosh)</vt:lpwstr>
  </property>
  <property fmtid="{D5CDD505-2E9C-101B-9397-08002B2CF9AE}" pid="4" name="LastSaved">
    <vt:filetime>2022-02-13T00:00:00Z</vt:filetime>
  </property>
</Properties>
</file>