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rtl="0">
      <a:defRPr lang="mn-MN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3"/>
    <p:restoredTop sz="94679"/>
  </p:normalViewPr>
  <p:slideViewPr>
    <p:cSldViewPr>
      <p:cViewPr>
        <p:scale>
          <a:sx n="125" d="100"/>
          <a:sy n="125" d="100"/>
        </p:scale>
        <p:origin x="27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唐 麗麗" userId="f55fa60da7708689" providerId="LiveId" clId="{B29087DC-0E0B-49E0-B75B-0BEDD9EACCAE}"/>
    <pc:docChg chg="modSld">
      <pc:chgData name="唐 麗麗" userId="f55fa60da7708689" providerId="LiveId" clId="{B29087DC-0E0B-49E0-B75B-0BEDD9EACCAE}" dt="2022-03-10T07:34:28.390" v="8" actId="1076"/>
      <pc:docMkLst>
        <pc:docMk/>
      </pc:docMkLst>
      <pc:sldChg chg="modSp mod">
        <pc:chgData name="唐 麗麗" userId="f55fa60da7708689" providerId="LiveId" clId="{B29087DC-0E0B-49E0-B75B-0BEDD9EACCAE}" dt="2022-03-10T07:34:28.390" v="8" actId="1076"/>
        <pc:sldMkLst>
          <pc:docMk/>
          <pc:sldMk cId="0" sldId="264"/>
        </pc:sldMkLst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2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4:07.654" v="2" actId="14100"/>
          <ac:spMkLst>
            <pc:docMk/>
            <pc:sldMk cId="0" sldId="264"/>
            <ac:spMk id="3" creationId="{AD2479FD-C74B-45C1-B99E-5247CEEFA5F6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4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5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4:02.845" v="1" actId="404"/>
          <ac:spMkLst>
            <pc:docMk/>
            <pc:sldMk cId="0" sldId="264"/>
            <ac:spMk id="6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7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8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9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10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11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4:14.301" v="4" actId="1076"/>
          <ac:spMkLst>
            <pc:docMk/>
            <pc:sldMk cId="0" sldId="264"/>
            <ac:spMk id="12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4:28.390" v="8" actId="1076"/>
          <ac:spMkLst>
            <pc:docMk/>
            <pc:sldMk cId="0" sldId="264"/>
            <ac:spMk id="13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4:25.366" v="7" actId="404"/>
          <ac:spMkLst>
            <pc:docMk/>
            <pc:sldMk cId="0" sldId="264"/>
            <ac:spMk id="14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4:19.567" v="5" actId="1076"/>
          <ac:spMkLst>
            <pc:docMk/>
            <pc:sldMk cId="0" sldId="264"/>
            <ac:spMk id="15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17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18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19" creationId="{00000000-0000-0000-0000-000000000000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24" creationId="{9091C248-2FE6-F74A-9C16-1E9241EEFC1F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25" creationId="{49743595-0AAF-C041-BC17-C05303AD4B51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26" creationId="{776CF302-F79C-4F4D-8536-D2784F7BBB62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27" creationId="{461AAA58-6D19-B141-A3D3-1F52B310BEB1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28" creationId="{C0DC2FE9-0ACC-8D42-9859-688DD0B1387A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29" creationId="{549AAE56-F5CC-A647-899B-7EDDC0C95A48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30" creationId="{587EB643-9A00-D34E-98D9-08552434D657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89" creationId="{6D52B509-9042-474E-A3A3-5C4C53502012}"/>
          </ac:spMkLst>
        </pc:spChg>
        <pc:spChg chg="mod">
          <ac:chgData name="唐 麗麗" userId="f55fa60da7708689" providerId="LiveId" clId="{B29087DC-0E0B-49E0-B75B-0BEDD9EACCAE}" dt="2022-03-10T07:33:50.513" v="0" actId="2711"/>
          <ac:spMkLst>
            <pc:docMk/>
            <pc:sldMk cId="0" sldId="264"/>
            <ac:spMk id="90" creationId="{5B3E3726-0BF8-7647-BFAE-067A13FA114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2022/4/12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mn"/>
              <a:t>マスター テキストの書式設定</a:t>
            </a:r>
          </a:p>
          <a:p>
            <a:pPr lvl="1" rtl="0"/>
            <a:r>
              <a:rPr lang="mn"/>
              <a:t>第 2 レベル</a:t>
            </a:r>
          </a:p>
          <a:p>
            <a:pPr lvl="2" rtl="0"/>
            <a:r>
              <a:rPr lang="mn"/>
              <a:t>第 3 レベル</a:t>
            </a:r>
          </a:p>
          <a:p>
            <a:pPr lvl="3" rtl="0"/>
            <a:r>
              <a:rPr lang="mn"/>
              <a:t>第 4 レベル</a:t>
            </a:r>
          </a:p>
          <a:p>
            <a:pPr lvl="4" rtl="0"/>
            <a:r>
              <a:rPr lang="mn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" y="5080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754889" y="459899"/>
            <a:ext cx="4233161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mn" sz="1600" b="1" u="sng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5-11 насны хүүхдүүдэд зориулав.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54050" y="1496073"/>
            <a:ext cx="3184141" cy="400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rtl="0">
              <a:lnSpc>
                <a:spcPct val="100000"/>
              </a:lnSpc>
            </a:pPr>
            <a:r>
              <a:rPr lang="mn" sz="13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Яагаад корона</a:t>
            </a:r>
            <a:r>
              <a:rPr lang="mn-MN" sz="1300" b="1" kern="0" dirty="0" smtClea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гий</a:t>
            </a:r>
            <a:r>
              <a:rPr lang="mn" sz="1300" b="1" kern="0" dirty="0" smtClea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н </a:t>
            </a:r>
            <a:r>
              <a:rPr lang="mn" sz="13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эсрэг вакцин хийлгэдэг вэ?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44650" y="4263382"/>
            <a:ext cx="3258205" cy="389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459"/>
              </a:spcBef>
            </a:pPr>
            <a:r>
              <a:rPr lang="mn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Вакциныг мөрний ойролцоо хийдэг.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5875" rtl="0">
              <a:lnSpc>
                <a:spcPct val="100000"/>
              </a:lnSpc>
              <a:spcBef>
                <a:spcPts val="355"/>
              </a:spcBef>
            </a:pPr>
            <a:r>
              <a:rPr lang="mn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Мөрөө гаргахад амархан хувцастай ирээрэй.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44650" y="4866640"/>
            <a:ext cx="2108744" cy="1508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-123825" rtl="0"/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Вакцин хийлгэсний дараа </a:t>
            </a:r>
            <a:r>
              <a:rPr 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/>
            </a:r>
            <a:br>
              <a:rPr 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 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15 </a:t>
            </a: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минутаас дээш хугацаанд 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хэсэг</a:t>
            </a:r>
            <a:endParaRPr lang="en-US" sz="1000" kern="0" dirty="0" smtClean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R="5080" indent="-123825" rtl="0"/>
            <a:r>
              <a:rPr lang="ja-JP" altLang="en-US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сууж, биеийн байдлыг ажиглаарай.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rtl="0"/>
            <a:r>
              <a:rPr lang="ja-JP" altLang="en-US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mn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mn" sz="9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30 минут биеийн байдлыг ажиглах </a:t>
            </a:r>
            <a:r>
              <a:rPr lang="en-US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/>
            </a:r>
            <a:br>
              <a:rPr lang="en-US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ja-JP" altLang="en-US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 </a:t>
            </a:r>
            <a:r>
              <a:rPr lang="mn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тохиолдол </a:t>
            </a:r>
            <a:r>
              <a:rPr lang="mn" sz="9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ч байдаг</a:t>
            </a:r>
            <a:r>
              <a:rPr lang="mn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.)</a:t>
            </a:r>
            <a:endParaRPr lang="en-US" sz="900" kern="0" dirty="0" smtClean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rtl="0"/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R="48260" indent="-115570" algn="just" rtl="0"/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Тэр өдрөө усанд </a:t>
            </a:r>
            <a:r>
              <a:rPr lang="mn-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орох 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гэх </a:t>
            </a: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мэт өдөр </a:t>
            </a: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/>
            </a:r>
            <a:br>
              <a:rPr lang="en-US" altLang="ja-JP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ja-JP" altLang="en-US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   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тутмын </a:t>
            </a: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хийдэг зүйлээ 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хийж</a:t>
            </a:r>
            <a:r>
              <a:rPr 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/>
            </a:r>
            <a:br>
              <a:rPr 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   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болох </a:t>
            </a: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ч хүнд дасгал 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хийж </a:t>
            </a: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　</a:t>
            </a:r>
            <a:r>
              <a:rPr lang="en-US" altLang="ja-JP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/>
            </a:r>
            <a:br>
              <a:rPr lang="en-US" altLang="ja-JP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 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болохгүй</a:t>
            </a: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86420" y="4866640"/>
            <a:ext cx="235458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 algn="just" rtl="0"/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◎Вакцин 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хийлгэ</a:t>
            </a:r>
            <a:r>
              <a:rPr lang="mn-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сн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ээр </a:t>
            </a: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дараах шинж </a:t>
            </a:r>
            <a:r>
              <a:rPr 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/>
            </a:r>
            <a:br>
              <a:rPr 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тэмдэг </a:t>
            </a: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илэрч магадгүй ч, 2-3 өдөрт </a:t>
            </a: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/>
            </a:r>
            <a:br>
              <a:rPr lang="en-US" altLang="ja-JP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ja-JP" altLang="en-US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mn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аяндаа </a:t>
            </a: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сайжирна.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44650" y="3676824"/>
            <a:ext cx="3895090" cy="389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459"/>
              </a:spcBef>
            </a:pPr>
            <a:r>
              <a:rPr lang="mn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37.5 хэмээс дээш халуунтай байх, биеийн байдал муу байхад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2700" rtl="0">
              <a:lnSpc>
                <a:spcPct val="100000"/>
              </a:lnSpc>
              <a:spcBef>
                <a:spcPts val="355"/>
              </a:spcBef>
            </a:pPr>
            <a:r>
              <a:rPr lang="mn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вакцин хийлгэж болохгүй учраас үүнийг гэрийнхэндээ хэлээрэй.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8541" y="3639820"/>
            <a:ext cx="6369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mn" sz="12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Хийлгэхийн өмнө</a:t>
            </a:r>
            <a:endParaRPr sz="12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8574" y="4276703"/>
            <a:ext cx="6369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mn" sz="1200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Хийлгэх үед</a:t>
            </a:r>
            <a:endParaRPr sz="12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8602" y="5330706"/>
            <a:ext cx="64643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mn" sz="1200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Хийлгэсний дараа</a:t>
            </a:r>
            <a:endParaRPr sz="12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82650" y="6626860"/>
            <a:ext cx="575835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mn" sz="1500" b="1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Ийм шинж тэмдэг илэрвэл гэрийнхэндээ болон ойрхон байгаа том хүнд мэдэгдээрэй.</a:t>
            </a:r>
            <a:endParaRPr sz="15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1650" y="7134498"/>
            <a:ext cx="194795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785"/>
              </a:spcBef>
            </a:pPr>
            <a:r>
              <a:rPr lang="mn" sz="1200" b="1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● Яг вакцин хийлгэсний </a:t>
            </a:r>
            <a:r>
              <a:rPr lang="en-US" sz="1200" b="1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/>
            </a:r>
            <a:br>
              <a:rPr lang="en-US" sz="1200" b="1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ja-JP" altLang="en-US" sz="1200" b="1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 </a:t>
            </a:r>
            <a:r>
              <a:rPr lang="mn" sz="1200" b="1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дараа</a:t>
            </a:r>
            <a:endParaRPr sz="12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75049" y="7596381"/>
            <a:ext cx="3456887" cy="3411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600"/>
              </a:spcBef>
              <a:tabLst>
                <a:tab pos="635635" algn="l"/>
                <a:tab pos="1555115" algn="l"/>
                <a:tab pos="2483485" algn="l"/>
              </a:tabLst>
            </a:pPr>
            <a:r>
              <a:rPr lang="mn" sz="9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Халуурах  ◯ Толгой өвдөх  ◯ Цээж өвдөх  ◯ Амьсгал давчдах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2700" rtl="0">
              <a:lnSpc>
                <a:spcPct val="100000"/>
              </a:lnSpc>
              <a:spcBef>
                <a:spcPts val="500"/>
              </a:spcBef>
              <a:tabLst>
                <a:tab pos="635635" algn="l"/>
                <a:tab pos="1555115" algn="l"/>
              </a:tabLst>
            </a:pPr>
            <a:r>
              <a:rPr lang="mn" sz="9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Нозоорох  ◯ Даарах  ◯ Зүрх </a:t>
            </a:r>
            <a:r>
              <a:rPr lang="mn-MN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дэлсэж байгаа мэт санагдах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03567" y="7134498"/>
            <a:ext cx="334357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mn" sz="1200" b="1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● Вакцин хийлгэсэн өдөр болон ойролцоогоор </a:t>
            </a:r>
            <a:r>
              <a:rPr lang="en-US" sz="1200" b="1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/>
            </a:r>
            <a:br>
              <a:rPr lang="en-US" sz="1200" b="1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ja-JP" altLang="en-US" sz="1200" b="1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 </a:t>
            </a:r>
            <a:r>
              <a:rPr lang="mn" sz="1200" b="1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4 </a:t>
            </a:r>
            <a:r>
              <a:rPr lang="mn" sz="1200" b="1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хоногийн хооронд</a:t>
            </a:r>
            <a:endParaRPr sz="12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449604" y="8857362"/>
            <a:ext cx="2860145" cy="2231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15"/>
              </a:spcBef>
            </a:pPr>
            <a:r>
              <a:rPr lang="mn" sz="145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Дагах ёстой чухал зүйлс.</a:t>
            </a: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067720" y="261997"/>
            <a:ext cx="1146560" cy="189392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rtl="0">
              <a:lnSpc>
                <a:spcPct val="100000"/>
              </a:lnSpc>
              <a:spcBef>
                <a:spcPts val="220"/>
              </a:spcBef>
            </a:pPr>
            <a:r>
              <a:rPr lang="mn" sz="900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2022 оны 2 сарын 10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488780" y="927100"/>
            <a:ext cx="4578940" cy="274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mn" sz="1700" b="1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Корона</a:t>
            </a:r>
            <a:r>
              <a:rPr lang="mn-MN" sz="1700" b="1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гий</a:t>
            </a:r>
            <a:r>
              <a:rPr lang="mn" sz="1700" b="1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н </a:t>
            </a:r>
            <a:r>
              <a:rPr lang="mn" sz="1700" b="1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эсрэг вакцины тухай мэдээлэл</a:t>
            </a:r>
            <a:endParaRPr sz="17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649743" y="1899844"/>
            <a:ext cx="5582193" cy="1143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1240"/>
              </a:spcBef>
              <a:tabLst>
                <a:tab pos="449263" algn="l"/>
              </a:tabLst>
            </a:pPr>
            <a:r>
              <a:rPr lang="mn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Хүний бие дотор коронавирус орж, </a:t>
            </a:r>
            <a:r>
              <a:rPr lang="mn-MN" sz="11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үржсэнээр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5875" marR="1478280" indent="-1270" rtl="0">
              <a:lnSpc>
                <a:spcPct val="141800"/>
              </a:lnSpc>
              <a:tabLst>
                <a:tab pos="449263" algn="l"/>
              </a:tabLst>
            </a:pPr>
            <a:r>
              <a:rPr lang="mn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халуурах, нозоорох, ханиалгах, амьсгал давчдах, толгой өвдөх, амтлах мэдрэмж өөрчлөгдөх зэргээс болж биеийн байдал мууддаг.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4604" marR="1299845" indent="-2540" rtl="0">
              <a:lnSpc>
                <a:spcPct val="141800"/>
              </a:lnSpc>
              <a:tabLst>
                <a:tab pos="449263" algn="l"/>
              </a:tabLst>
            </a:pPr>
            <a:r>
              <a:rPr lang="mn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Вакцин хийлгэвэл бие дотор коронавирустай тэмцэхэд бэлэн болдог учраас вирус биед орсон ч биеийн байдал амархан муудахгүй.</a:t>
            </a:r>
            <a:endParaRPr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728096" y="3228821"/>
            <a:ext cx="61003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mn" sz="13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Корона</a:t>
            </a:r>
            <a:r>
              <a:rPr lang="mn-MN" sz="1300" b="1" kern="0" dirty="0" smtClea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гий</a:t>
            </a:r>
            <a:r>
              <a:rPr lang="mn" sz="1300" b="1" kern="0" dirty="0" smtClea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н </a:t>
            </a:r>
            <a:r>
              <a:rPr lang="mn" sz="13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вакцин хийлгэхэд юуг анхаарах вэ?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4311650" y="5453187"/>
            <a:ext cx="2354580" cy="8079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lnSpc>
                <a:spcPct val="100000"/>
              </a:lnSpc>
              <a:spcBef>
                <a:spcPts val="830"/>
              </a:spcBef>
              <a:tabLst>
                <a:tab pos="609600" algn="l"/>
              </a:tabLst>
            </a:pP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Халуурах  ◯ Сэтгэл тавгүйтэх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Нозоорох  ◯ Гэдэс өвдөх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Толгой өвдөх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Даарах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670309" y="7578427"/>
            <a:ext cx="108458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 rtl="0">
              <a:lnSpc>
                <a:spcPct val="100000"/>
              </a:lnSpc>
              <a:spcBef>
                <a:spcPts val="570"/>
              </a:spcBef>
            </a:pP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Бие загатнах</a:t>
            </a:r>
            <a:endParaRPr lang="ja-JP" altLang="en-US"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mn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Ханиалгах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578485" y="9235715"/>
            <a:ext cx="4342766" cy="9310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algn="just" rtl="0">
              <a:lnSpc>
                <a:spcPct val="139600"/>
              </a:lnSpc>
              <a:spcBef>
                <a:spcPts val="655"/>
              </a:spcBef>
            </a:pPr>
            <a:r>
              <a:rPr lang="mn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Вакцинаа эрт хийлгэсэн хүн болон вакцин хийлгэж чадахгүй байх шалтгаантай хүн зэрэг янз бүрийн хүмүүс байгаа. Вакцин хийлгэсэн болон хийлгээгүй гэсэн шалтгаанаар эргэн тойрныхоо хүнийг муу ярьж, гадуурхаж огт болохгүй.</a:t>
            </a:r>
            <a:endParaRPr lang="ja-JP" altLang="en-US"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836" y="4110655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249" y="4828670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530" y="5738925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8650" y="5575300"/>
            <a:ext cx="1117600" cy="901700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278" y="7369569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329" y="7226256"/>
            <a:ext cx="914400" cy="647700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56" y="8676940"/>
            <a:ext cx="406400" cy="4953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89" name="object 36">
            <a:extLst>
              <a:ext uri="{FF2B5EF4-FFF2-40B4-BE49-F238E27FC236}">
                <a16:creationId xmlns:a16="http://schemas.microsoft.com/office/drawing/2014/main" id="{6D52B509-9042-474E-A3A3-5C4C53502012}"/>
              </a:ext>
            </a:extLst>
          </p:cNvPr>
          <p:cNvSpPr txBox="1"/>
          <p:nvPr/>
        </p:nvSpPr>
        <p:spPr>
          <a:xfrm>
            <a:off x="4506347" y="3812898"/>
            <a:ext cx="130175" cy="7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mn" sz="4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endParaRPr sz="4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90" name="object 37">
            <a:extLst>
              <a:ext uri="{FF2B5EF4-FFF2-40B4-BE49-F238E27FC236}">
                <a16:creationId xmlns:a16="http://schemas.microsoft.com/office/drawing/2014/main" id="{5B3E3726-0BF8-7647-BFAE-067A13FA114F}"/>
              </a:ext>
            </a:extLst>
          </p:cNvPr>
          <p:cNvSpPr txBox="1"/>
          <p:nvPr/>
        </p:nvSpPr>
        <p:spPr>
          <a:xfrm>
            <a:off x="4761058" y="3812898"/>
            <a:ext cx="130175" cy="7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mn" sz="4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endParaRPr sz="4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723187" y="8137805"/>
            <a:ext cx="6155137" cy="369332"/>
          </a:xfrm>
          <a:prstGeom prst="rect">
            <a:avLst/>
          </a:prstGeom>
          <a:solidFill>
            <a:srgbClr val="EEC8AB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mn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Энэ вакциныг 3 долоо хоногийн зайтай 2 удаа хийлгээрэй.</a:t>
            </a:r>
            <a:endParaRPr lang="th-TH" kern="0" dirty="0">
              <a:solidFill>
                <a:srgbClr val="DE6B37"/>
              </a:solidFill>
              <a:latin typeface="Times New Roman" panose="02020603050405020304" pitchFamily="18" charset="0"/>
              <a:ea typeface="游明朝" panose="02020400000000000000" pitchFamily="18" charset="-128"/>
            </a:endParaRPr>
          </a:p>
        </p:txBody>
      </p:sp>
      <p:sp>
        <p:nvSpPr>
          <p:cNvPr id="43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05131" y="469900"/>
            <a:ext cx="1024372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モンゴル語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Words>325</Words>
  <PresentationFormat>ユーザー設定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Cordia New</vt:lpstr>
      <vt:lpstr>メイリオ</vt:lpstr>
      <vt:lpstr>游ゴシック</vt:lpstr>
      <vt:lpstr>游明朝</vt:lpstr>
      <vt:lpstr>Arial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2022-04-12T07:09:50Z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