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5"/>
  </p:handoutMasterIdLst>
  <p:sldIdLst>
    <p:sldId id="262" r:id="rId2"/>
    <p:sldId id="263" r:id="rId3"/>
  </p:sldIdLst>
  <p:sldSz cx="6858000" cy="9906000" type="A4"/>
  <p:notesSz cx="6807200" cy="9939338"/>
  <p:defaultTextStyle>
    <a:defPPr>
      <a:defRPr lang="ja-JP"/>
    </a:defPPr>
    <a:lvl1pPr marL="0" algn="l" defTabSz="839795" rtl="0" eaLnBrk="1" latinLnBrk="0" hangingPunct="1">
      <a:defRPr kumimoji="1" sz="1653" kern="1200">
        <a:solidFill>
          <a:schemeClr val="tx1"/>
        </a:solidFill>
        <a:latin typeface="+mn-lt"/>
        <a:ea typeface="+mn-ea"/>
        <a:cs typeface="+mn-cs"/>
      </a:defRPr>
    </a:lvl1pPr>
    <a:lvl2pPr marL="419898" algn="l" defTabSz="839795" rtl="0" eaLnBrk="1" latinLnBrk="0" hangingPunct="1">
      <a:defRPr kumimoji="1" sz="1653" kern="1200">
        <a:solidFill>
          <a:schemeClr val="tx1"/>
        </a:solidFill>
        <a:latin typeface="+mn-lt"/>
        <a:ea typeface="+mn-ea"/>
        <a:cs typeface="+mn-cs"/>
      </a:defRPr>
    </a:lvl2pPr>
    <a:lvl3pPr marL="839795" algn="l" defTabSz="839795" rtl="0" eaLnBrk="1" latinLnBrk="0" hangingPunct="1">
      <a:defRPr kumimoji="1" sz="1653" kern="1200">
        <a:solidFill>
          <a:schemeClr val="tx1"/>
        </a:solidFill>
        <a:latin typeface="+mn-lt"/>
        <a:ea typeface="+mn-ea"/>
        <a:cs typeface="+mn-cs"/>
      </a:defRPr>
    </a:lvl3pPr>
    <a:lvl4pPr marL="1259692" algn="l" defTabSz="839795" rtl="0" eaLnBrk="1" latinLnBrk="0" hangingPunct="1">
      <a:defRPr kumimoji="1" sz="1653" kern="1200">
        <a:solidFill>
          <a:schemeClr val="tx1"/>
        </a:solidFill>
        <a:latin typeface="+mn-lt"/>
        <a:ea typeface="+mn-ea"/>
        <a:cs typeface="+mn-cs"/>
      </a:defRPr>
    </a:lvl4pPr>
    <a:lvl5pPr marL="1679589" algn="l" defTabSz="839795" rtl="0" eaLnBrk="1" latinLnBrk="0" hangingPunct="1">
      <a:defRPr kumimoji="1" sz="1653" kern="1200">
        <a:solidFill>
          <a:schemeClr val="tx1"/>
        </a:solidFill>
        <a:latin typeface="+mn-lt"/>
        <a:ea typeface="+mn-ea"/>
        <a:cs typeface="+mn-cs"/>
      </a:defRPr>
    </a:lvl5pPr>
    <a:lvl6pPr marL="2099487" algn="l" defTabSz="839795" rtl="0" eaLnBrk="1" latinLnBrk="0" hangingPunct="1">
      <a:defRPr kumimoji="1" sz="1653" kern="1200">
        <a:solidFill>
          <a:schemeClr val="tx1"/>
        </a:solidFill>
        <a:latin typeface="+mn-lt"/>
        <a:ea typeface="+mn-ea"/>
        <a:cs typeface="+mn-cs"/>
      </a:defRPr>
    </a:lvl6pPr>
    <a:lvl7pPr marL="2519384" algn="l" defTabSz="839795" rtl="0" eaLnBrk="1" latinLnBrk="0" hangingPunct="1">
      <a:defRPr kumimoji="1" sz="1653" kern="1200">
        <a:solidFill>
          <a:schemeClr val="tx1"/>
        </a:solidFill>
        <a:latin typeface="+mn-lt"/>
        <a:ea typeface="+mn-ea"/>
        <a:cs typeface="+mn-cs"/>
      </a:defRPr>
    </a:lvl7pPr>
    <a:lvl8pPr marL="2939282" algn="l" defTabSz="839795" rtl="0" eaLnBrk="1" latinLnBrk="0" hangingPunct="1">
      <a:defRPr kumimoji="1" sz="1653" kern="1200">
        <a:solidFill>
          <a:schemeClr val="tx1"/>
        </a:solidFill>
        <a:latin typeface="+mn-lt"/>
        <a:ea typeface="+mn-ea"/>
        <a:cs typeface="+mn-cs"/>
      </a:defRPr>
    </a:lvl8pPr>
    <a:lvl9pPr marL="3359180" algn="l" defTabSz="839795" rtl="0" eaLnBrk="1" latinLnBrk="0" hangingPunct="1">
      <a:defRPr kumimoji="1" sz="1653"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668" userDrawn="1">
          <p15:clr>
            <a:srgbClr val="A4A3A4"/>
          </p15:clr>
        </p15:guide>
        <p15:guide id="2" pos="19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9700"/>
    <a:srgbClr val="FFF1D0"/>
    <a:srgbClr val="FFCB04"/>
    <a:srgbClr val="FF9966"/>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866" autoAdjust="0"/>
    <p:restoredTop sz="94674"/>
  </p:normalViewPr>
  <p:slideViewPr>
    <p:cSldViewPr>
      <p:cViewPr>
        <p:scale>
          <a:sx n="100" d="100"/>
          <a:sy n="100" d="100"/>
        </p:scale>
        <p:origin x="1608" y="-936"/>
      </p:cViewPr>
      <p:guideLst>
        <p:guide orient="horz" pos="2668"/>
        <p:guide pos="19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38" y="0"/>
            <a:ext cx="2949575" cy="498475"/>
          </a:xfrm>
          <a:prstGeom prst="rect">
            <a:avLst/>
          </a:prstGeom>
        </p:spPr>
        <p:txBody>
          <a:bodyPr vert="horz" lIns="91440" tIns="45720" rIns="91440" bIns="45720" rtlCol="0"/>
          <a:lstStyle>
            <a:lvl1pPr algn="r">
              <a:defRPr sz="1200"/>
            </a:lvl1pPr>
          </a:lstStyle>
          <a:p>
            <a:fld id="{85402F48-8CA7-4EE1-8AAD-C87C96D1D69D}" type="datetimeFigureOut">
              <a:rPr kumimoji="1" lang="ja-JP" altLang="en-US" smtClean="0"/>
              <a:t>2022/3/2</a:t>
            </a:fld>
            <a:endParaRPr kumimoji="1" lang="ja-JP" altLang="en-US"/>
          </a:p>
        </p:txBody>
      </p:sp>
      <p:sp>
        <p:nvSpPr>
          <p:cNvPr id="4" name="フッター プレースホルダー 3"/>
          <p:cNvSpPr>
            <a:spLocks noGrp="1"/>
          </p:cNvSpPr>
          <p:nvPr>
            <p:ph type="ftr" sz="quarter" idx="2"/>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38" y="9440863"/>
            <a:ext cx="2949575" cy="498475"/>
          </a:xfrm>
          <a:prstGeom prst="rect">
            <a:avLst/>
          </a:prstGeom>
        </p:spPr>
        <p:txBody>
          <a:bodyPr vert="horz" lIns="91440" tIns="45720" rIns="91440" bIns="45720" rtlCol="0" anchor="b"/>
          <a:lstStyle>
            <a:lvl1pPr algn="r">
              <a:defRPr sz="1200"/>
            </a:lvl1pPr>
          </a:lstStyle>
          <a:p>
            <a:fld id="{DCD17F4B-E46C-4C34-8EC0-8C15A07569B6}" type="slidenum">
              <a:rPr kumimoji="1" lang="ja-JP" altLang="en-US" smtClean="0"/>
              <a:t>‹#›</a:t>
            </a:fld>
            <a:endParaRPr kumimoji="1" lang="ja-JP" altLang="en-US"/>
          </a:p>
        </p:txBody>
      </p:sp>
    </p:spTree>
    <p:extLst>
      <p:ext uri="{BB962C8B-B14F-4D97-AF65-F5344CB8AC3E}">
        <p14:creationId xmlns:p14="http://schemas.microsoft.com/office/powerpoint/2010/main" val="3673889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50264" cy="498738"/>
          </a:xfrm>
          <a:prstGeom prst="rect">
            <a:avLst/>
          </a:prstGeom>
        </p:spPr>
        <p:txBody>
          <a:bodyPr vert="horz" lIns="83905" tIns="41953" rIns="83905" bIns="41953" rtlCol="0"/>
          <a:lstStyle>
            <a:lvl1pPr algn="l">
              <a:defRPr sz="1100"/>
            </a:lvl1pPr>
          </a:lstStyle>
          <a:p>
            <a:endParaRPr kumimoji="1" lang="ja-JP" altLang="en-US"/>
          </a:p>
        </p:txBody>
      </p:sp>
      <p:sp>
        <p:nvSpPr>
          <p:cNvPr id="3" name="日付プレースホルダー 2"/>
          <p:cNvSpPr>
            <a:spLocks noGrp="1"/>
          </p:cNvSpPr>
          <p:nvPr>
            <p:ph type="dt" idx="1"/>
          </p:nvPr>
        </p:nvSpPr>
        <p:spPr>
          <a:xfrm>
            <a:off x="3855507" y="0"/>
            <a:ext cx="2950264" cy="498738"/>
          </a:xfrm>
          <a:prstGeom prst="rect">
            <a:avLst/>
          </a:prstGeom>
        </p:spPr>
        <p:txBody>
          <a:bodyPr vert="horz" lIns="83905" tIns="41953" rIns="83905" bIns="41953" rtlCol="0"/>
          <a:lstStyle>
            <a:lvl1pPr algn="r">
              <a:defRPr sz="1100"/>
            </a:lvl1pPr>
          </a:lstStyle>
          <a:p>
            <a:fld id="{14D86B5C-2FF2-4E79-BE52-B21A2DAA186B}" type="datetimeFigureOut">
              <a:rPr kumimoji="1" lang="ja-JP" altLang="en-US" smtClean="0"/>
              <a:t>2022/3/2</a:t>
            </a:fld>
            <a:endParaRPr kumimoji="1" lang="ja-JP" altLang="en-US"/>
          </a:p>
        </p:txBody>
      </p:sp>
      <p:sp>
        <p:nvSpPr>
          <p:cNvPr id="4" name="スライド イメージ プレースホルダー 3"/>
          <p:cNvSpPr>
            <a:spLocks noGrp="1" noRot="1" noChangeAspect="1"/>
          </p:cNvSpPr>
          <p:nvPr>
            <p:ph type="sldImg" idx="2"/>
          </p:nvPr>
        </p:nvSpPr>
        <p:spPr>
          <a:xfrm>
            <a:off x="2243138" y="1243013"/>
            <a:ext cx="2320925" cy="3352800"/>
          </a:xfrm>
          <a:prstGeom prst="rect">
            <a:avLst/>
          </a:prstGeom>
          <a:noFill/>
          <a:ln w="12700">
            <a:solidFill>
              <a:prstClr val="black"/>
            </a:solidFill>
          </a:ln>
        </p:spPr>
        <p:txBody>
          <a:bodyPr vert="horz" lIns="83905" tIns="41953" rIns="83905" bIns="41953" rtlCol="0" anchor="ctr"/>
          <a:lstStyle/>
          <a:p>
            <a:endParaRPr lang="ja-JP" altLang="en-US"/>
          </a:p>
        </p:txBody>
      </p:sp>
      <p:sp>
        <p:nvSpPr>
          <p:cNvPr id="5" name="ノート プレースホルダー 4"/>
          <p:cNvSpPr>
            <a:spLocks noGrp="1"/>
          </p:cNvSpPr>
          <p:nvPr>
            <p:ph type="body" sz="quarter" idx="3"/>
          </p:nvPr>
        </p:nvSpPr>
        <p:spPr>
          <a:xfrm>
            <a:off x="680720" y="4783749"/>
            <a:ext cx="5445760" cy="3913172"/>
          </a:xfrm>
          <a:prstGeom prst="rect">
            <a:avLst/>
          </a:prstGeom>
        </p:spPr>
        <p:txBody>
          <a:bodyPr vert="horz" lIns="83905" tIns="41953" rIns="83905" bIns="41953"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601"/>
            <a:ext cx="2950264" cy="498738"/>
          </a:xfrm>
          <a:prstGeom prst="rect">
            <a:avLst/>
          </a:prstGeom>
        </p:spPr>
        <p:txBody>
          <a:bodyPr vert="horz" lIns="83905" tIns="41953" rIns="83905" bIns="41953" rtlCol="0" anchor="b"/>
          <a:lstStyle>
            <a:lvl1pPr algn="l">
              <a:defRPr sz="1100"/>
            </a:lvl1pPr>
          </a:lstStyle>
          <a:p>
            <a:endParaRPr kumimoji="1" lang="ja-JP" altLang="en-US"/>
          </a:p>
        </p:txBody>
      </p:sp>
      <p:sp>
        <p:nvSpPr>
          <p:cNvPr id="7" name="スライド番号プレースホルダー 6"/>
          <p:cNvSpPr>
            <a:spLocks noGrp="1"/>
          </p:cNvSpPr>
          <p:nvPr>
            <p:ph type="sldNum" sz="quarter" idx="5"/>
          </p:nvPr>
        </p:nvSpPr>
        <p:spPr>
          <a:xfrm>
            <a:off x="3855507" y="9440601"/>
            <a:ext cx="2950264" cy="498738"/>
          </a:xfrm>
          <a:prstGeom prst="rect">
            <a:avLst/>
          </a:prstGeom>
        </p:spPr>
        <p:txBody>
          <a:bodyPr vert="horz" lIns="83905" tIns="41953" rIns="83905" bIns="41953" rtlCol="0" anchor="b"/>
          <a:lstStyle>
            <a:lvl1pPr algn="r">
              <a:defRPr sz="1100"/>
            </a:lvl1pPr>
          </a:lstStyle>
          <a:p>
            <a:fld id="{0F11DAB9-F6A1-4429-87DD-86CE74ACB1F2}" type="slidenum">
              <a:rPr kumimoji="1" lang="ja-JP" altLang="en-US" smtClean="0"/>
              <a:t>‹#›</a:t>
            </a:fld>
            <a:endParaRPr kumimoji="1" lang="ja-JP" altLang="en-US"/>
          </a:p>
        </p:txBody>
      </p:sp>
    </p:spTree>
    <p:extLst>
      <p:ext uri="{BB962C8B-B14F-4D97-AF65-F5344CB8AC3E}">
        <p14:creationId xmlns:p14="http://schemas.microsoft.com/office/powerpoint/2010/main" val="3646397374"/>
      </p:ext>
    </p:extLst>
  </p:cSld>
  <p:clrMap bg1="lt1" tx1="dk1" bg2="lt2" tx2="dk2" accent1="accent1" accent2="accent2" accent3="accent3" accent4="accent4" accent5="accent5" accent6="accent6" hlink="hlink" folHlink="folHlink"/>
  <p:notesStyle>
    <a:lvl1pPr marL="0" algn="l" defTabSz="839795" rtl="0" eaLnBrk="1" latinLnBrk="0" hangingPunct="1">
      <a:defRPr kumimoji="1" sz="1102" kern="1200">
        <a:solidFill>
          <a:schemeClr val="tx1"/>
        </a:solidFill>
        <a:latin typeface="+mn-lt"/>
        <a:ea typeface="+mn-ea"/>
        <a:cs typeface="+mn-cs"/>
      </a:defRPr>
    </a:lvl1pPr>
    <a:lvl2pPr marL="419898" algn="l" defTabSz="839795" rtl="0" eaLnBrk="1" latinLnBrk="0" hangingPunct="1">
      <a:defRPr kumimoji="1" sz="1102" kern="1200">
        <a:solidFill>
          <a:schemeClr val="tx1"/>
        </a:solidFill>
        <a:latin typeface="+mn-lt"/>
        <a:ea typeface="+mn-ea"/>
        <a:cs typeface="+mn-cs"/>
      </a:defRPr>
    </a:lvl2pPr>
    <a:lvl3pPr marL="839795" algn="l" defTabSz="839795" rtl="0" eaLnBrk="1" latinLnBrk="0" hangingPunct="1">
      <a:defRPr kumimoji="1" sz="1102" kern="1200">
        <a:solidFill>
          <a:schemeClr val="tx1"/>
        </a:solidFill>
        <a:latin typeface="+mn-lt"/>
        <a:ea typeface="+mn-ea"/>
        <a:cs typeface="+mn-cs"/>
      </a:defRPr>
    </a:lvl3pPr>
    <a:lvl4pPr marL="1259692" algn="l" defTabSz="839795" rtl="0" eaLnBrk="1" latinLnBrk="0" hangingPunct="1">
      <a:defRPr kumimoji="1" sz="1102" kern="1200">
        <a:solidFill>
          <a:schemeClr val="tx1"/>
        </a:solidFill>
        <a:latin typeface="+mn-lt"/>
        <a:ea typeface="+mn-ea"/>
        <a:cs typeface="+mn-cs"/>
      </a:defRPr>
    </a:lvl4pPr>
    <a:lvl5pPr marL="1679589" algn="l" defTabSz="839795" rtl="0" eaLnBrk="1" latinLnBrk="0" hangingPunct="1">
      <a:defRPr kumimoji="1" sz="1102" kern="1200">
        <a:solidFill>
          <a:schemeClr val="tx1"/>
        </a:solidFill>
        <a:latin typeface="+mn-lt"/>
        <a:ea typeface="+mn-ea"/>
        <a:cs typeface="+mn-cs"/>
      </a:defRPr>
    </a:lvl5pPr>
    <a:lvl6pPr marL="2099487" algn="l" defTabSz="839795" rtl="0" eaLnBrk="1" latinLnBrk="0" hangingPunct="1">
      <a:defRPr kumimoji="1" sz="1102" kern="1200">
        <a:solidFill>
          <a:schemeClr val="tx1"/>
        </a:solidFill>
        <a:latin typeface="+mn-lt"/>
        <a:ea typeface="+mn-ea"/>
        <a:cs typeface="+mn-cs"/>
      </a:defRPr>
    </a:lvl6pPr>
    <a:lvl7pPr marL="2519384" algn="l" defTabSz="839795" rtl="0" eaLnBrk="1" latinLnBrk="0" hangingPunct="1">
      <a:defRPr kumimoji="1" sz="1102" kern="1200">
        <a:solidFill>
          <a:schemeClr val="tx1"/>
        </a:solidFill>
        <a:latin typeface="+mn-lt"/>
        <a:ea typeface="+mn-ea"/>
        <a:cs typeface="+mn-cs"/>
      </a:defRPr>
    </a:lvl7pPr>
    <a:lvl8pPr marL="2939282" algn="l" defTabSz="839795" rtl="0" eaLnBrk="1" latinLnBrk="0" hangingPunct="1">
      <a:defRPr kumimoji="1" sz="1102" kern="1200">
        <a:solidFill>
          <a:schemeClr val="tx1"/>
        </a:solidFill>
        <a:latin typeface="+mn-lt"/>
        <a:ea typeface="+mn-ea"/>
        <a:cs typeface="+mn-cs"/>
      </a:defRPr>
    </a:lvl8pPr>
    <a:lvl9pPr marL="3359180" algn="l" defTabSz="839795" rtl="0" eaLnBrk="1" latinLnBrk="0" hangingPunct="1">
      <a:defRPr kumimoji="1" sz="1102"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43138" y="1243013"/>
            <a:ext cx="2320925" cy="335280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0F11DAB9-F6A1-4429-87DD-86CE74ACB1F2}" type="slidenum">
              <a:rPr kumimoji="1" lang="ja-JP" altLang="en-US" smtClean="0"/>
              <a:t>1</a:t>
            </a:fld>
            <a:endParaRPr kumimoji="1" lang="ja-JP" altLang="en-US"/>
          </a:p>
        </p:txBody>
      </p:sp>
    </p:spTree>
    <p:extLst>
      <p:ext uri="{BB962C8B-B14F-4D97-AF65-F5344CB8AC3E}">
        <p14:creationId xmlns:p14="http://schemas.microsoft.com/office/powerpoint/2010/main" val="32286707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43138" y="1243013"/>
            <a:ext cx="2320925" cy="335280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0F11DAB9-F6A1-4429-87DD-86CE74ACB1F2}" type="slidenum">
              <a:rPr kumimoji="1" lang="ja-JP" altLang="en-US" smtClean="0"/>
              <a:t>2</a:t>
            </a:fld>
            <a:endParaRPr kumimoji="1" lang="ja-JP" altLang="en-US"/>
          </a:p>
        </p:txBody>
      </p:sp>
    </p:spTree>
    <p:extLst>
      <p:ext uri="{BB962C8B-B14F-4D97-AF65-F5344CB8AC3E}">
        <p14:creationId xmlns:p14="http://schemas.microsoft.com/office/powerpoint/2010/main" val="21440819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14782" y="3070862"/>
            <a:ext cx="5834198" cy="27699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029565" y="5547362"/>
            <a:ext cx="4804634"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sz="half" idx="2"/>
          </p:nvPr>
        </p:nvSpPr>
        <p:spPr>
          <a:xfrm>
            <a:off x="343188" y="2278382"/>
            <a:ext cx="2985736"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534839" y="2278382"/>
            <a:ext cx="2985736"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3/2/2022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1" y="1"/>
            <a:ext cx="6859671" cy="9903247"/>
          </a:xfrm>
          <a:prstGeom prst="rect">
            <a:avLst/>
          </a:prstGeom>
          <a:blipFill>
            <a:blip r:embed="rId7" cstate="print"/>
            <a:stretch>
              <a:fillRect/>
            </a:stretch>
          </a:blipFill>
        </p:spPr>
        <p:txBody>
          <a:bodyPr wrap="square" lIns="0" tIns="0" rIns="0" bIns="0" rtlCol="0"/>
          <a:lstStyle/>
          <a:p>
            <a:endParaRPr sz="1432"/>
          </a:p>
        </p:txBody>
      </p:sp>
      <p:sp>
        <p:nvSpPr>
          <p:cNvPr id="2" name="Holder 2"/>
          <p:cNvSpPr>
            <a:spLocks noGrp="1"/>
          </p:cNvSpPr>
          <p:nvPr>
            <p:ph type="title"/>
          </p:nvPr>
        </p:nvSpPr>
        <p:spPr>
          <a:xfrm>
            <a:off x="343189" y="396242"/>
            <a:ext cx="6177387" cy="27699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343189" y="2278382"/>
            <a:ext cx="6177387"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2333680" y="9212581"/>
            <a:ext cx="2196404" cy="263058"/>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343189" y="9212581"/>
            <a:ext cx="1578665" cy="263058"/>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3/2/2022</a:t>
            </a:fld>
            <a:endParaRPr lang="en-US"/>
          </a:p>
        </p:txBody>
      </p:sp>
      <p:sp>
        <p:nvSpPr>
          <p:cNvPr id="6" name="Holder 6"/>
          <p:cNvSpPr>
            <a:spLocks noGrp="1"/>
          </p:cNvSpPr>
          <p:nvPr>
            <p:ph type="sldNum" sz="quarter" idx="7"/>
          </p:nvPr>
        </p:nvSpPr>
        <p:spPr>
          <a:xfrm>
            <a:off x="4941911" y="9212581"/>
            <a:ext cx="1578665" cy="263058"/>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14936">
        <a:defRPr>
          <a:latin typeface="+mn-lt"/>
          <a:ea typeface="+mn-ea"/>
          <a:cs typeface="+mn-cs"/>
        </a:defRPr>
      </a:lvl2pPr>
      <a:lvl3pPr marL="829870">
        <a:defRPr>
          <a:latin typeface="+mn-lt"/>
          <a:ea typeface="+mn-ea"/>
          <a:cs typeface="+mn-cs"/>
        </a:defRPr>
      </a:lvl3pPr>
      <a:lvl4pPr marL="1244807">
        <a:defRPr>
          <a:latin typeface="+mn-lt"/>
          <a:ea typeface="+mn-ea"/>
          <a:cs typeface="+mn-cs"/>
        </a:defRPr>
      </a:lvl4pPr>
      <a:lvl5pPr marL="1659743">
        <a:defRPr>
          <a:latin typeface="+mn-lt"/>
          <a:ea typeface="+mn-ea"/>
          <a:cs typeface="+mn-cs"/>
        </a:defRPr>
      </a:lvl5pPr>
      <a:lvl6pPr marL="2074678">
        <a:defRPr>
          <a:latin typeface="+mn-lt"/>
          <a:ea typeface="+mn-ea"/>
          <a:cs typeface="+mn-cs"/>
        </a:defRPr>
      </a:lvl6pPr>
      <a:lvl7pPr marL="2489613">
        <a:defRPr>
          <a:latin typeface="+mn-lt"/>
          <a:ea typeface="+mn-ea"/>
          <a:cs typeface="+mn-cs"/>
        </a:defRPr>
      </a:lvl7pPr>
      <a:lvl8pPr marL="2904550">
        <a:defRPr>
          <a:latin typeface="+mn-lt"/>
          <a:ea typeface="+mn-ea"/>
          <a:cs typeface="+mn-cs"/>
        </a:defRPr>
      </a:lvl8pPr>
      <a:lvl9pPr marL="3319485">
        <a:defRPr>
          <a:latin typeface="+mn-lt"/>
          <a:ea typeface="+mn-ea"/>
          <a:cs typeface="+mn-cs"/>
        </a:defRPr>
      </a:lvl9pPr>
    </p:bodyStyle>
    <p:otherStyle>
      <a:lvl1pPr marL="0">
        <a:defRPr>
          <a:latin typeface="+mn-lt"/>
          <a:ea typeface="+mn-ea"/>
          <a:cs typeface="+mn-cs"/>
        </a:defRPr>
      </a:lvl1pPr>
      <a:lvl2pPr marL="414936">
        <a:defRPr>
          <a:latin typeface="+mn-lt"/>
          <a:ea typeface="+mn-ea"/>
          <a:cs typeface="+mn-cs"/>
        </a:defRPr>
      </a:lvl2pPr>
      <a:lvl3pPr marL="829870">
        <a:defRPr>
          <a:latin typeface="+mn-lt"/>
          <a:ea typeface="+mn-ea"/>
          <a:cs typeface="+mn-cs"/>
        </a:defRPr>
      </a:lvl3pPr>
      <a:lvl4pPr marL="1244807">
        <a:defRPr>
          <a:latin typeface="+mn-lt"/>
          <a:ea typeface="+mn-ea"/>
          <a:cs typeface="+mn-cs"/>
        </a:defRPr>
      </a:lvl4pPr>
      <a:lvl5pPr marL="1659743">
        <a:defRPr>
          <a:latin typeface="+mn-lt"/>
          <a:ea typeface="+mn-ea"/>
          <a:cs typeface="+mn-cs"/>
        </a:defRPr>
      </a:lvl5pPr>
      <a:lvl6pPr marL="2074678">
        <a:defRPr>
          <a:latin typeface="+mn-lt"/>
          <a:ea typeface="+mn-ea"/>
          <a:cs typeface="+mn-cs"/>
        </a:defRPr>
      </a:lvl6pPr>
      <a:lvl7pPr marL="2489613">
        <a:defRPr>
          <a:latin typeface="+mn-lt"/>
          <a:ea typeface="+mn-ea"/>
          <a:cs typeface="+mn-cs"/>
        </a:defRPr>
      </a:lvl7pPr>
      <a:lvl8pPr marL="2904550">
        <a:defRPr>
          <a:latin typeface="+mn-lt"/>
          <a:ea typeface="+mn-ea"/>
          <a:cs typeface="+mn-cs"/>
        </a:defRPr>
      </a:lvl8pPr>
      <a:lvl9pPr marL="3319485">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object 13">
            <a:extLst>
              <a:ext uri="{FF2B5EF4-FFF2-40B4-BE49-F238E27FC236}">
                <a16:creationId xmlns:a16="http://schemas.microsoft.com/office/drawing/2014/main" id="{CAE10004-02D2-D440-8C99-9D14F0033A14}"/>
              </a:ext>
            </a:extLst>
          </p:cNvPr>
          <p:cNvSpPr txBox="1"/>
          <p:nvPr/>
        </p:nvSpPr>
        <p:spPr>
          <a:xfrm>
            <a:off x="352897" y="3768804"/>
            <a:ext cx="4979825" cy="498598"/>
          </a:xfrm>
          <a:prstGeom prst="rect">
            <a:avLst/>
          </a:prstGeom>
        </p:spPr>
        <p:txBody>
          <a:bodyPr vert="horz" wrap="square" lIns="0" tIns="0" rIns="0" bIns="0" rtlCol="0">
            <a:spAutoFit/>
          </a:bodyPr>
          <a:lstStyle/>
          <a:p>
            <a:pPr marL="11527" marR="4611" indent="5763">
              <a:lnSpc>
                <a:spcPct val="140000"/>
              </a:lnSpc>
            </a:pPr>
            <a:r>
              <a:rPr lang="ja-JP" altLang="en-US" sz="1200" b="1" dirty="0" smtClean="0">
                <a:latin typeface="メイリオ" panose="020B0604030504040204" pitchFamily="50" charset="-128"/>
                <a:ea typeface="メイリオ" panose="020B0604030504040204" pitchFamily="50" charset="-128"/>
                <a:cs typeface="A-OTF Shin Maru Go Pr6N"/>
              </a:rPr>
              <a:t>●あなた</a:t>
            </a:r>
            <a:r>
              <a:rPr lang="ja-JP" altLang="en-US" sz="1200" b="1" dirty="0">
                <a:latin typeface="メイリオ" panose="020B0604030504040204" pitchFamily="50" charset="-128"/>
                <a:ea typeface="メイリオ" panose="020B0604030504040204" pitchFamily="50" charset="-128"/>
                <a:cs typeface="A-OTF Shin Maru Go Pr6N"/>
              </a:rPr>
              <a:t>が住んでいるところの役所からのお知らせ</a:t>
            </a:r>
            <a:r>
              <a:rPr lang="ja-JP" altLang="en-US" sz="1200" b="1" dirty="0">
                <a:latin typeface="メイリオ" panose="020B0604030504040204" pitchFamily="50" charset="-128"/>
                <a:ea typeface="メイリオ" panose="020B0604030504040204" pitchFamily="50" charset="-128"/>
                <a:cs typeface="ShinMGoPr6N-Medium"/>
              </a:rPr>
              <a:t>や</a:t>
            </a:r>
            <a:r>
              <a:rPr lang="ja-JP" altLang="en-US" sz="1200" b="1" dirty="0">
                <a:latin typeface="メイリオ" panose="020B0604030504040204" pitchFamily="50" charset="-128"/>
                <a:ea typeface="メイリオ" panose="020B0604030504040204" pitchFamily="50" charset="-128"/>
                <a:cs typeface="A-OTF Shin Maru Go Pr6N"/>
              </a:rPr>
              <a:t>インターネット</a:t>
            </a:r>
            <a:r>
              <a:rPr lang="ja-JP" altLang="en-US" sz="1200" b="1" dirty="0">
                <a:latin typeface="メイリオ" panose="020B0604030504040204" pitchFamily="50" charset="-128"/>
                <a:ea typeface="メイリオ" panose="020B0604030504040204" pitchFamily="50" charset="-128"/>
                <a:cs typeface="ShinMGoPr6N-Medium"/>
              </a:rPr>
              <a:t>で</a:t>
            </a:r>
            <a:r>
              <a:rPr lang="ja-JP" altLang="en-US" sz="1200" b="1" dirty="0" smtClean="0">
                <a:latin typeface="メイリオ" panose="020B0604030504040204" pitchFamily="50" charset="-128"/>
                <a:ea typeface="メイリオ" panose="020B0604030504040204" pitchFamily="50" charset="-128"/>
                <a:cs typeface="ShinMGoPr6N-Medium"/>
              </a:rPr>
              <a:t>、　</a:t>
            </a:r>
            <a:r>
              <a:rPr lang="en-US" altLang="ja-JP" sz="1200" b="1" dirty="0" smtClean="0">
                <a:latin typeface="メイリオ" panose="020B0604030504040204" pitchFamily="50" charset="-128"/>
                <a:ea typeface="メイリオ" panose="020B0604030504040204" pitchFamily="50" charset="-128"/>
                <a:cs typeface="ShinMGoPr6N-Medium"/>
              </a:rPr>
              <a:t/>
            </a:r>
            <a:br>
              <a:rPr lang="en-US" altLang="ja-JP" sz="1200" b="1" dirty="0" smtClean="0">
                <a:latin typeface="メイリオ" panose="020B0604030504040204" pitchFamily="50" charset="-128"/>
                <a:ea typeface="メイリオ" panose="020B0604030504040204" pitchFamily="50" charset="-128"/>
                <a:cs typeface="ShinMGoPr6N-Medium"/>
              </a:rPr>
            </a:br>
            <a:r>
              <a:rPr lang="ja-JP" altLang="en-US" sz="1200" b="1" dirty="0" smtClean="0">
                <a:latin typeface="メイリオ" panose="020B0604030504040204" pitchFamily="50" charset="-128"/>
                <a:ea typeface="メイリオ" panose="020B0604030504040204" pitchFamily="50" charset="-128"/>
                <a:cs typeface="ShinMGoPr6N-Medium"/>
              </a:rPr>
              <a:t>　ワクチン を打てる病院</a:t>
            </a:r>
            <a:r>
              <a:rPr lang="ja-JP" altLang="en-US" sz="1200" b="1" dirty="0">
                <a:latin typeface="メイリオ" panose="020B0604030504040204" pitchFamily="50" charset="-128"/>
                <a:ea typeface="メイリオ" panose="020B0604030504040204" pitchFamily="50" charset="-128"/>
                <a:cs typeface="ShinMGoPr6N-Medium"/>
              </a:rPr>
              <a:t>や場所を探しましょう</a:t>
            </a:r>
            <a:r>
              <a:rPr lang="ja-JP" altLang="en-US" sz="1200" b="1" dirty="0" smtClean="0">
                <a:latin typeface="メイリオ" panose="020B0604030504040204" pitchFamily="50" charset="-128"/>
                <a:ea typeface="メイリオ" panose="020B0604030504040204" pitchFamily="50" charset="-128"/>
                <a:cs typeface="ShinMGoPr6N-Medium"/>
              </a:rPr>
              <a:t>。</a:t>
            </a:r>
            <a:endParaRPr lang="en-US" altLang="ja-JP" sz="1200" b="1" dirty="0">
              <a:latin typeface="メイリオ" panose="020B0604030504040204" pitchFamily="50" charset="-128"/>
              <a:ea typeface="メイリオ" panose="020B0604030504040204" pitchFamily="50" charset="-128"/>
              <a:cs typeface="ShinMGoPr6N-Medium"/>
            </a:endParaRPr>
          </a:p>
        </p:txBody>
      </p:sp>
      <p:sp>
        <p:nvSpPr>
          <p:cNvPr id="3" name="角丸四角形吹き出し 2"/>
          <p:cNvSpPr/>
          <p:nvPr/>
        </p:nvSpPr>
        <p:spPr>
          <a:xfrm>
            <a:off x="5525903" y="8119136"/>
            <a:ext cx="1103497" cy="1621220"/>
          </a:xfrm>
          <a:prstGeom prst="wedgeRoundRectCallout">
            <a:avLst>
              <a:gd name="adj1" fmla="val 3264"/>
              <a:gd name="adj2" fmla="val -63487"/>
              <a:gd name="adj3" fmla="val 16667"/>
            </a:avLst>
          </a:prstGeom>
          <a:solidFill>
            <a:srgbClr val="FFF1D0"/>
          </a:solidFill>
          <a:ln w="6350">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object 2">
            <a:extLst>
              <a:ext uri="{FF2B5EF4-FFF2-40B4-BE49-F238E27FC236}">
                <a16:creationId xmlns:a16="http://schemas.microsoft.com/office/drawing/2014/main" id="{094B7C20-307A-7441-BEA7-DB0880096FA1}"/>
              </a:ext>
            </a:extLst>
          </p:cNvPr>
          <p:cNvSpPr txBox="1"/>
          <p:nvPr/>
        </p:nvSpPr>
        <p:spPr>
          <a:xfrm>
            <a:off x="2047404" y="319528"/>
            <a:ext cx="2763192" cy="338554"/>
          </a:xfrm>
          <a:prstGeom prst="rect">
            <a:avLst/>
          </a:prstGeom>
        </p:spPr>
        <p:txBody>
          <a:bodyPr vert="horz" wrap="none" lIns="0" tIns="0" rIns="0" bIns="0" rtlCol="0">
            <a:spAutoFit/>
          </a:bodyPr>
          <a:lstStyle/>
          <a:p>
            <a:pPr marL="11527">
              <a:spcBef>
                <a:spcPts val="92"/>
              </a:spcBef>
            </a:pPr>
            <a:r>
              <a:rPr sz="2200" spc="273" dirty="0">
                <a:solidFill>
                  <a:srgbClr val="231F20"/>
                </a:solidFill>
                <a:latin typeface="ＤＨＰ特太ゴシック体" panose="020B0500000000000000" pitchFamily="50" charset="-128"/>
                <a:ea typeface="ＤＨＰ特太ゴシック体" panose="020B0500000000000000" pitchFamily="50" charset="-128"/>
                <a:cs typeface="ShinMGoPr6N-DeBold"/>
              </a:rPr>
              <a:t>新型コロナワクチン</a:t>
            </a:r>
            <a:endParaRPr sz="2200" spc="273" dirty="0">
              <a:latin typeface="ＤＨＰ特太ゴシック体" panose="020B0500000000000000" pitchFamily="50" charset="-128"/>
              <a:ea typeface="ＤＨＰ特太ゴシック体" panose="020B0500000000000000" pitchFamily="50" charset="-128"/>
              <a:cs typeface="ShinMGoPr6N-DeBold"/>
            </a:endParaRPr>
          </a:p>
        </p:txBody>
      </p:sp>
      <p:sp>
        <p:nvSpPr>
          <p:cNvPr id="22" name="object 3">
            <a:extLst>
              <a:ext uri="{FF2B5EF4-FFF2-40B4-BE49-F238E27FC236}">
                <a16:creationId xmlns:a16="http://schemas.microsoft.com/office/drawing/2014/main" id="{15B5B022-FD63-0642-8D91-A388877B187C}"/>
              </a:ext>
            </a:extLst>
          </p:cNvPr>
          <p:cNvSpPr txBox="1"/>
          <p:nvPr/>
        </p:nvSpPr>
        <p:spPr>
          <a:xfrm>
            <a:off x="1025604" y="859270"/>
            <a:ext cx="4806793" cy="338554"/>
          </a:xfrm>
          <a:prstGeom prst="rect">
            <a:avLst/>
          </a:prstGeom>
        </p:spPr>
        <p:txBody>
          <a:bodyPr vert="horz" wrap="square" lIns="0" tIns="0" rIns="0" bIns="0" rtlCol="0">
            <a:spAutoFit/>
          </a:bodyPr>
          <a:lstStyle/>
          <a:p>
            <a:pPr algn="ctr">
              <a:spcBef>
                <a:spcPts val="926"/>
              </a:spcBef>
            </a:pPr>
            <a:r>
              <a:rPr lang="ja-JP" altLang="en-US" sz="2200" b="1" spc="100" dirty="0">
                <a:solidFill>
                  <a:srgbClr val="231F20"/>
                </a:solidFill>
                <a:latin typeface="ＤＨＰ特太ゴシック体" panose="020B0500000000000000" pitchFamily="50" charset="-128"/>
                <a:ea typeface="ＤＨＰ特太ゴシック体" panose="020B0500000000000000" pitchFamily="50" charset="-128"/>
                <a:cs typeface="ShinMGoPr6N-DeBold"/>
              </a:rPr>
              <a:t>３回目を打ってもらうためのお知らせ</a:t>
            </a:r>
            <a:endParaRPr sz="2200" b="1" dirty="0">
              <a:latin typeface="ＤＨＰ特太ゴシック体" panose="020B0500000000000000" pitchFamily="50" charset="-128"/>
              <a:ea typeface="ＤＨＰ特太ゴシック体" panose="020B0500000000000000" pitchFamily="50" charset="-128"/>
              <a:cs typeface="ShinMGoPr6N-DeBold"/>
            </a:endParaRPr>
          </a:p>
        </p:txBody>
      </p:sp>
      <p:sp>
        <p:nvSpPr>
          <p:cNvPr id="24" name="object 5">
            <a:extLst>
              <a:ext uri="{FF2B5EF4-FFF2-40B4-BE49-F238E27FC236}">
                <a16:creationId xmlns:a16="http://schemas.microsoft.com/office/drawing/2014/main" id="{DFCCFCC0-DCF5-5449-9CD3-8CF68A4A54EF}"/>
              </a:ext>
            </a:extLst>
          </p:cNvPr>
          <p:cNvSpPr txBox="1"/>
          <p:nvPr/>
        </p:nvSpPr>
        <p:spPr>
          <a:xfrm>
            <a:off x="386125" y="4445161"/>
            <a:ext cx="5048408" cy="1072409"/>
          </a:xfrm>
          <a:prstGeom prst="rect">
            <a:avLst/>
          </a:prstGeom>
        </p:spPr>
        <p:txBody>
          <a:bodyPr vert="horz" wrap="square" lIns="0" tIns="0" rIns="0" bIns="0" rtlCol="0">
            <a:spAutoFit/>
          </a:bodyPr>
          <a:lstStyle/>
          <a:p>
            <a:pPr marL="11527">
              <a:lnSpc>
                <a:spcPct val="130000"/>
              </a:lnSpc>
              <a:spcBef>
                <a:spcPts val="545"/>
              </a:spcBef>
            </a:pPr>
            <a:r>
              <a:rPr sz="726" spc="54" dirty="0">
                <a:solidFill>
                  <a:srgbClr val="231F20"/>
                </a:solidFill>
                <a:latin typeface="メイリオ" panose="020B0604030504040204" pitchFamily="50" charset="-128"/>
                <a:ea typeface="メイリオ" panose="020B0604030504040204" pitchFamily="50" charset="-128"/>
                <a:cs typeface="A-OTF Shin Maru Go Pr6N"/>
              </a:rPr>
              <a:t>※</a:t>
            </a:r>
            <a:r>
              <a:rPr lang="en-US" sz="726" spc="54" dirty="0">
                <a:solidFill>
                  <a:srgbClr val="231F20"/>
                </a:solidFill>
                <a:latin typeface="メイリオ" panose="020B0604030504040204" pitchFamily="50" charset="-128"/>
                <a:ea typeface="メイリオ" panose="020B0604030504040204" pitchFamily="50" charset="-128"/>
                <a:cs typeface="A-OTF Shin Maru Go Pr6N"/>
              </a:rPr>
              <a:t> </a:t>
            </a:r>
            <a:r>
              <a:rPr lang="ja-JP" altLang="en-US" sz="726" spc="40" dirty="0">
                <a:solidFill>
                  <a:srgbClr val="231F20"/>
                </a:solidFill>
                <a:latin typeface="メイリオ" panose="020B0604030504040204" pitchFamily="50" charset="-128"/>
                <a:ea typeface="メイリオ" panose="020B0604030504040204" pitchFamily="50" charset="-128"/>
                <a:cs typeface="A-OTF Shin Maru Go Pr6N"/>
              </a:rPr>
              <a:t>ワクチンを打</a:t>
            </a:r>
            <a:r>
              <a:rPr lang="en-US" altLang="ja-JP" sz="590" spc="40" dirty="0">
                <a:solidFill>
                  <a:srgbClr val="231F20"/>
                </a:solidFill>
                <a:latin typeface="メイリオ" panose="020B0604030504040204" pitchFamily="50" charset="-128"/>
                <a:ea typeface="メイリオ" panose="020B0604030504040204" pitchFamily="50" charset="-128"/>
                <a:cs typeface="A-OTF Shin Maru Go Pr6N"/>
              </a:rPr>
              <a:t>[</a:t>
            </a:r>
            <a:r>
              <a:rPr lang="ja-JP" altLang="en-US" sz="590" spc="40" dirty="0">
                <a:solidFill>
                  <a:srgbClr val="231F20"/>
                </a:solidFill>
                <a:latin typeface="メイリオ" panose="020B0604030504040204" pitchFamily="50" charset="-128"/>
                <a:ea typeface="メイリオ" panose="020B0604030504040204" pitchFamily="50" charset="-128"/>
                <a:cs typeface="A-OTF Shin Maru Go Pr6N"/>
              </a:rPr>
              <a:t>う</a:t>
            </a:r>
            <a:r>
              <a:rPr lang="en-US" altLang="ja-JP" sz="590" spc="40" dirty="0">
                <a:solidFill>
                  <a:srgbClr val="231F20"/>
                </a:solidFill>
                <a:latin typeface="メイリオ" panose="020B0604030504040204" pitchFamily="50" charset="-128"/>
                <a:ea typeface="メイリオ" panose="020B0604030504040204" pitchFamily="50" charset="-128"/>
                <a:cs typeface="A-OTF Shin Maru Go Pr6N"/>
              </a:rPr>
              <a:t>]</a:t>
            </a:r>
            <a:r>
              <a:rPr lang="ja-JP" altLang="en-US" sz="726" spc="40" dirty="0" err="1">
                <a:solidFill>
                  <a:srgbClr val="231F20"/>
                </a:solidFill>
                <a:latin typeface="メイリオ" panose="020B0604030504040204" pitchFamily="50" charset="-128"/>
                <a:ea typeface="メイリオ" panose="020B0604030504040204" pitchFamily="50" charset="-128"/>
                <a:cs typeface="A-OTF Shin Maru Go Pr6N"/>
              </a:rPr>
              <a:t>って</a:t>
            </a:r>
            <a:r>
              <a:rPr lang="ja-JP" altLang="en-US" sz="726" spc="40" dirty="0">
                <a:solidFill>
                  <a:srgbClr val="231F20"/>
                </a:solidFill>
                <a:latin typeface="メイリオ" panose="020B0604030504040204" pitchFamily="50" charset="-128"/>
                <a:ea typeface="メイリオ" panose="020B0604030504040204" pitchFamily="50" charset="-128"/>
                <a:cs typeface="A-OTF Shin Maru Go Pr6N"/>
              </a:rPr>
              <a:t>くれる 病院</a:t>
            </a:r>
            <a:r>
              <a:rPr lang="en-US" altLang="ja-JP" sz="590" spc="40" dirty="0">
                <a:solidFill>
                  <a:srgbClr val="231F20"/>
                </a:solidFill>
                <a:latin typeface="メイリオ" panose="020B0604030504040204" pitchFamily="50" charset="-128"/>
                <a:ea typeface="メイリオ" panose="020B0604030504040204" pitchFamily="50" charset="-128"/>
                <a:cs typeface="A-OTF Shin Maru Go Pr6N"/>
              </a:rPr>
              <a:t>[</a:t>
            </a:r>
            <a:r>
              <a:rPr lang="ja-JP" altLang="en-US" sz="590" spc="40" dirty="0" err="1">
                <a:solidFill>
                  <a:srgbClr val="231F20"/>
                </a:solidFill>
                <a:latin typeface="メイリオ" panose="020B0604030504040204" pitchFamily="50" charset="-128"/>
                <a:ea typeface="メイリオ" panose="020B0604030504040204" pitchFamily="50" charset="-128"/>
                <a:cs typeface="A-OTF Shin Maru Go Pr6N"/>
              </a:rPr>
              <a:t>びょう</a:t>
            </a:r>
            <a:r>
              <a:rPr lang="ja-JP" altLang="en-US" sz="590" spc="40" dirty="0">
                <a:solidFill>
                  <a:srgbClr val="231F20"/>
                </a:solidFill>
                <a:latin typeface="メイリオ" panose="020B0604030504040204" pitchFamily="50" charset="-128"/>
                <a:ea typeface="メイリオ" panose="020B0604030504040204" pitchFamily="50" charset="-128"/>
                <a:cs typeface="A-OTF Shin Maru Go Pr6N"/>
              </a:rPr>
              <a:t>いん</a:t>
            </a:r>
            <a:r>
              <a:rPr lang="en-US" altLang="ja-JP" sz="590" spc="40" dirty="0">
                <a:solidFill>
                  <a:srgbClr val="231F20"/>
                </a:solidFill>
                <a:latin typeface="メイリオ" panose="020B0604030504040204" pitchFamily="50" charset="-128"/>
                <a:ea typeface="メイリオ" panose="020B0604030504040204" pitchFamily="50" charset="-128"/>
                <a:cs typeface="A-OTF Shin Maru Go Pr6N"/>
              </a:rPr>
              <a:t>]</a:t>
            </a:r>
            <a:r>
              <a:rPr lang="ja-JP" altLang="en-US" sz="726" spc="40" dirty="0">
                <a:solidFill>
                  <a:srgbClr val="231F20"/>
                </a:solidFill>
                <a:latin typeface="メイリオ" panose="020B0604030504040204" pitchFamily="50" charset="-128"/>
                <a:ea typeface="メイリオ" panose="020B0604030504040204" pitchFamily="50" charset="-128"/>
                <a:cs typeface="A-OTF Shin Maru Go Pr6N"/>
              </a:rPr>
              <a:t>や場所</a:t>
            </a:r>
            <a:r>
              <a:rPr lang="en-US" altLang="ja-JP" sz="590" spc="40" dirty="0">
                <a:solidFill>
                  <a:srgbClr val="231F20"/>
                </a:solidFill>
                <a:latin typeface="メイリオ" panose="020B0604030504040204" pitchFamily="50" charset="-128"/>
                <a:ea typeface="メイリオ" panose="020B0604030504040204" pitchFamily="50" charset="-128"/>
                <a:cs typeface="A-OTF Shin Maru Go Pr6N"/>
              </a:rPr>
              <a:t>[</a:t>
            </a:r>
            <a:r>
              <a:rPr lang="ja-JP" altLang="en-US" sz="590" spc="40" dirty="0" err="1">
                <a:solidFill>
                  <a:srgbClr val="231F20"/>
                </a:solidFill>
                <a:latin typeface="メイリオ" panose="020B0604030504040204" pitchFamily="50" charset="-128"/>
                <a:ea typeface="メイリオ" panose="020B0604030504040204" pitchFamily="50" charset="-128"/>
                <a:cs typeface="A-OTF Shin Maru Go Pr6N"/>
              </a:rPr>
              <a:t>ばしょ</a:t>
            </a:r>
            <a:r>
              <a:rPr lang="en-US" altLang="ja-JP" sz="590" spc="40" dirty="0">
                <a:solidFill>
                  <a:srgbClr val="231F20"/>
                </a:solidFill>
                <a:latin typeface="メイリオ" panose="020B0604030504040204" pitchFamily="50" charset="-128"/>
                <a:ea typeface="メイリオ" panose="020B0604030504040204" pitchFamily="50" charset="-128"/>
                <a:cs typeface="A-OTF Shin Maru Go Pr6N"/>
              </a:rPr>
              <a:t>]</a:t>
            </a:r>
            <a:r>
              <a:rPr sz="726" spc="40" dirty="0">
                <a:solidFill>
                  <a:srgbClr val="231F20"/>
                </a:solidFill>
                <a:latin typeface="メイリオ" panose="020B0604030504040204" pitchFamily="50" charset="-128"/>
                <a:ea typeface="メイリオ" panose="020B0604030504040204" pitchFamily="50" charset="-128"/>
                <a:cs typeface="A-OTF Shin Maru Go Pr6N"/>
              </a:rPr>
              <a:t>を</a:t>
            </a:r>
            <a:r>
              <a:rPr lang="ja-JP" altLang="en-US" sz="726" spc="40" dirty="0">
                <a:solidFill>
                  <a:srgbClr val="231F20"/>
                </a:solidFill>
                <a:latin typeface="メイリオ" panose="020B0604030504040204" pitchFamily="50" charset="-128"/>
                <a:ea typeface="メイリオ" panose="020B0604030504040204" pitchFamily="50" charset="-128"/>
                <a:cs typeface="A-OTF Shin Maru Go Pr6N"/>
              </a:rPr>
              <a:t> </a:t>
            </a:r>
            <a:r>
              <a:rPr sz="726" spc="45" dirty="0">
                <a:solidFill>
                  <a:srgbClr val="231F20"/>
                </a:solidFill>
                <a:latin typeface="メイリオ" panose="020B0604030504040204" pitchFamily="50" charset="-128"/>
                <a:ea typeface="メイリオ" panose="020B0604030504040204" pitchFamily="50" charset="-128"/>
                <a:cs typeface="A-OTF Shin Maru Go Pr6N"/>
              </a:rPr>
              <a:t>探</a:t>
            </a:r>
            <a:r>
              <a:rPr lang="en-US" altLang="ja-JP" sz="590" spc="45" dirty="0">
                <a:solidFill>
                  <a:srgbClr val="231F20"/>
                </a:solidFill>
                <a:latin typeface="メイリオ" panose="020B0604030504040204" pitchFamily="50" charset="-128"/>
                <a:ea typeface="メイリオ" panose="020B0604030504040204" pitchFamily="50" charset="-128"/>
                <a:cs typeface="A-OTF Shin Maru Go Pr6N"/>
              </a:rPr>
              <a:t>[</a:t>
            </a:r>
            <a:r>
              <a:rPr lang="ja-JP" altLang="en-US" sz="590" spc="45" dirty="0">
                <a:solidFill>
                  <a:srgbClr val="231F20"/>
                </a:solidFill>
                <a:latin typeface="メイリオ" panose="020B0604030504040204" pitchFamily="50" charset="-128"/>
                <a:ea typeface="メイリオ" panose="020B0604030504040204" pitchFamily="50" charset="-128"/>
                <a:cs typeface="A-OTF Shin Maru Go Pr6N"/>
              </a:rPr>
              <a:t>さが</a:t>
            </a:r>
            <a:r>
              <a:rPr lang="en-US" altLang="ja-JP" sz="590" spc="45" dirty="0">
                <a:solidFill>
                  <a:srgbClr val="231F20"/>
                </a:solidFill>
                <a:latin typeface="メイリオ" panose="020B0604030504040204" pitchFamily="50" charset="-128"/>
                <a:ea typeface="メイリオ" panose="020B0604030504040204" pitchFamily="50" charset="-128"/>
                <a:cs typeface="A-OTF Shin Maru Go Pr6N"/>
              </a:rPr>
              <a:t>]</a:t>
            </a:r>
            <a:r>
              <a:rPr sz="726" spc="18" dirty="0" err="1">
                <a:solidFill>
                  <a:srgbClr val="231F20"/>
                </a:solidFill>
                <a:latin typeface="メイリオ" panose="020B0604030504040204" pitchFamily="50" charset="-128"/>
                <a:ea typeface="メイリオ" panose="020B0604030504040204" pitchFamily="50" charset="-128"/>
                <a:cs typeface="A-OTF Shin Maru Go Pr6N"/>
              </a:rPr>
              <a:t>す</a:t>
            </a:r>
            <a:r>
              <a:rPr sz="726" spc="10" dirty="0" err="1">
                <a:solidFill>
                  <a:srgbClr val="231F20"/>
                </a:solidFill>
                <a:latin typeface="メイリオ" panose="020B0604030504040204" pitchFamily="50" charset="-128"/>
                <a:ea typeface="メイリオ" panose="020B0604030504040204" pitchFamily="50" charset="-128"/>
                <a:cs typeface="A-OTF Shin Maru Go Pr6N"/>
              </a:rPr>
              <a:t>こ</a:t>
            </a:r>
            <a:r>
              <a:rPr sz="726" spc="18" dirty="0" err="1">
                <a:solidFill>
                  <a:srgbClr val="231F20"/>
                </a:solidFill>
                <a:latin typeface="メイリオ" panose="020B0604030504040204" pitchFamily="50" charset="-128"/>
                <a:ea typeface="メイリオ" panose="020B0604030504040204" pitchFamily="50" charset="-128"/>
                <a:cs typeface="A-OTF Shin Maru Go Pr6N"/>
              </a:rPr>
              <a:t>と</a:t>
            </a:r>
            <a:r>
              <a:rPr sz="726" spc="45" dirty="0" err="1">
                <a:solidFill>
                  <a:srgbClr val="231F20"/>
                </a:solidFill>
                <a:latin typeface="メイリオ" panose="020B0604030504040204" pitchFamily="50" charset="-128"/>
                <a:ea typeface="メイリオ" panose="020B0604030504040204" pitchFamily="50" charset="-128"/>
                <a:cs typeface="A-OTF Shin Maru Go Pr6N"/>
              </a:rPr>
              <a:t>が</a:t>
            </a:r>
            <a:r>
              <a:rPr sz="726" spc="32" dirty="0" err="1">
                <a:solidFill>
                  <a:srgbClr val="231F20"/>
                </a:solidFill>
                <a:latin typeface="メイリオ" panose="020B0604030504040204" pitchFamily="50" charset="-128"/>
                <a:ea typeface="メイリオ" panose="020B0604030504040204" pitchFamily="50" charset="-128"/>
                <a:cs typeface="A-OTF Shin Maru Go Pr6N"/>
              </a:rPr>
              <a:t>でき</a:t>
            </a:r>
            <a:r>
              <a:rPr sz="726" spc="40" dirty="0" err="1">
                <a:solidFill>
                  <a:srgbClr val="231F20"/>
                </a:solidFill>
                <a:latin typeface="メイリオ" panose="020B0604030504040204" pitchFamily="50" charset="-128"/>
                <a:ea typeface="メイリオ" panose="020B0604030504040204" pitchFamily="50" charset="-128"/>
                <a:cs typeface="A-OTF Shin Maru Go Pr6N"/>
              </a:rPr>
              <a:t>な</a:t>
            </a:r>
            <a:r>
              <a:rPr sz="726" spc="54" dirty="0" err="1">
                <a:solidFill>
                  <a:srgbClr val="231F20"/>
                </a:solidFill>
                <a:latin typeface="メイリオ" panose="020B0604030504040204" pitchFamily="50" charset="-128"/>
                <a:ea typeface="メイリオ" panose="020B0604030504040204" pitchFamily="50" charset="-128"/>
                <a:cs typeface="A-OTF Shin Maru Go Pr6N"/>
              </a:rPr>
              <a:t>い場合</a:t>
            </a:r>
            <a:r>
              <a:rPr lang="en-US" altLang="ja-JP" sz="590" spc="54" dirty="0">
                <a:solidFill>
                  <a:srgbClr val="231F20"/>
                </a:solidFill>
                <a:latin typeface="メイリオ" panose="020B0604030504040204" pitchFamily="50" charset="-128"/>
                <a:ea typeface="メイリオ" panose="020B0604030504040204" pitchFamily="50" charset="-128"/>
                <a:cs typeface="A-OTF Shin Maru Go Pr6N"/>
              </a:rPr>
              <a:t>[</a:t>
            </a:r>
            <a:r>
              <a:rPr lang="ja-JP" altLang="en-US" sz="590" spc="54" dirty="0">
                <a:solidFill>
                  <a:srgbClr val="231F20"/>
                </a:solidFill>
                <a:latin typeface="メイリオ" panose="020B0604030504040204" pitchFamily="50" charset="-128"/>
                <a:ea typeface="メイリオ" panose="020B0604030504040204" pitchFamily="50" charset="-128"/>
                <a:cs typeface="A-OTF Shin Maru Go Pr6N"/>
              </a:rPr>
              <a:t>ばあい</a:t>
            </a:r>
            <a:r>
              <a:rPr lang="en-US" altLang="ja-JP" sz="590" spc="54" dirty="0">
                <a:solidFill>
                  <a:srgbClr val="231F20"/>
                </a:solidFill>
                <a:latin typeface="メイリオ" panose="020B0604030504040204" pitchFamily="50" charset="-128"/>
                <a:ea typeface="メイリオ" panose="020B0604030504040204" pitchFamily="50" charset="-128"/>
                <a:cs typeface="A-OTF Shin Maru Go Pr6N"/>
              </a:rPr>
              <a:t>]</a:t>
            </a:r>
            <a:r>
              <a:rPr sz="726" spc="40" dirty="0">
                <a:solidFill>
                  <a:srgbClr val="231F20"/>
                </a:solidFill>
                <a:latin typeface="メイリオ" panose="020B0604030504040204" pitchFamily="50" charset="-128"/>
                <a:ea typeface="メイリオ" panose="020B0604030504040204" pitchFamily="50" charset="-128"/>
                <a:cs typeface="A-OTF Shin Maru Go Pr6N"/>
              </a:rPr>
              <a:t>は</a:t>
            </a:r>
            <a:r>
              <a:rPr sz="726" spc="-300" dirty="0">
                <a:solidFill>
                  <a:srgbClr val="231F20"/>
                </a:solidFill>
                <a:latin typeface="メイリオ" panose="020B0604030504040204" pitchFamily="50" charset="-128"/>
                <a:ea typeface="メイリオ" panose="020B0604030504040204" pitchFamily="50" charset="-128"/>
                <a:cs typeface="A-OTF Shin Maru Go Pr6N"/>
              </a:rPr>
              <a:t>、</a:t>
            </a:r>
            <a:r>
              <a:rPr lang="en-US" sz="726" spc="-300" dirty="0">
                <a:solidFill>
                  <a:srgbClr val="231F20"/>
                </a:solidFill>
                <a:latin typeface="メイリオ" panose="020B0604030504040204" pitchFamily="50" charset="-128"/>
                <a:ea typeface="メイリオ" panose="020B0604030504040204" pitchFamily="50" charset="-128"/>
                <a:cs typeface="A-OTF Shin Maru Go Pr6N"/>
              </a:rPr>
              <a:t/>
            </a:r>
            <a:br>
              <a:rPr lang="en-US" sz="726" spc="-300" dirty="0">
                <a:solidFill>
                  <a:srgbClr val="231F20"/>
                </a:solidFill>
                <a:latin typeface="メイリオ" panose="020B0604030504040204" pitchFamily="50" charset="-128"/>
                <a:ea typeface="メイリオ" panose="020B0604030504040204" pitchFamily="50" charset="-128"/>
                <a:cs typeface="A-OTF Shin Maru Go Pr6N"/>
              </a:rPr>
            </a:br>
            <a:r>
              <a:rPr lang="ja-JP" altLang="en-US" sz="726" spc="-300" dirty="0">
                <a:solidFill>
                  <a:srgbClr val="231F20"/>
                </a:solidFill>
                <a:latin typeface="メイリオ" panose="020B0604030504040204" pitchFamily="50" charset="-128"/>
                <a:ea typeface="メイリオ" panose="020B0604030504040204" pitchFamily="50" charset="-128"/>
                <a:cs typeface="A-OTF Shin Maru Go Pr6N"/>
              </a:rPr>
              <a:t>　　 </a:t>
            </a:r>
            <a:r>
              <a:rPr lang="ja-JP" altLang="en-US" sz="726" spc="32" dirty="0">
                <a:solidFill>
                  <a:srgbClr val="231F20"/>
                </a:solidFill>
                <a:latin typeface="メイリオ" panose="020B0604030504040204" pitchFamily="50" charset="-128"/>
                <a:ea typeface="メイリオ" panose="020B0604030504040204" pitchFamily="50" charset="-128"/>
                <a:cs typeface="A-OTF Shin Maru Go Pr6N"/>
              </a:rPr>
              <a:t>あなたが住</a:t>
            </a:r>
            <a:r>
              <a:rPr lang="en-US" altLang="ja-JP" sz="590" spc="32" dirty="0">
                <a:solidFill>
                  <a:srgbClr val="231F20"/>
                </a:solidFill>
                <a:latin typeface="メイリオ" panose="020B0604030504040204" pitchFamily="50" charset="-128"/>
                <a:ea typeface="メイリオ" panose="020B0604030504040204" pitchFamily="50" charset="-128"/>
                <a:cs typeface="A-OTF Shin Maru Go Pr6N"/>
              </a:rPr>
              <a:t>[</a:t>
            </a:r>
            <a:r>
              <a:rPr lang="ja-JP" altLang="en-US" sz="590" spc="32" dirty="0">
                <a:solidFill>
                  <a:srgbClr val="231F20"/>
                </a:solidFill>
                <a:latin typeface="メイリオ" panose="020B0604030504040204" pitchFamily="50" charset="-128"/>
                <a:ea typeface="メイリオ" panose="020B0604030504040204" pitchFamily="50" charset="-128"/>
                <a:cs typeface="A-OTF Shin Maru Go Pr6N"/>
              </a:rPr>
              <a:t>す</a:t>
            </a:r>
            <a:r>
              <a:rPr lang="en-US" altLang="ja-JP" sz="590" spc="32" dirty="0">
                <a:solidFill>
                  <a:srgbClr val="231F20"/>
                </a:solidFill>
                <a:latin typeface="メイリオ" panose="020B0604030504040204" pitchFamily="50" charset="-128"/>
                <a:ea typeface="メイリオ" panose="020B0604030504040204" pitchFamily="50" charset="-128"/>
                <a:cs typeface="A-OTF Shin Maru Go Pr6N"/>
              </a:rPr>
              <a:t>]</a:t>
            </a:r>
            <a:r>
              <a:rPr lang="ja-JP" altLang="en-US" sz="726" spc="32" dirty="0" err="1">
                <a:solidFill>
                  <a:srgbClr val="231F20"/>
                </a:solidFill>
                <a:latin typeface="メイリオ" panose="020B0604030504040204" pitchFamily="50" charset="-128"/>
                <a:ea typeface="メイリオ" panose="020B0604030504040204" pitchFamily="50" charset="-128"/>
                <a:cs typeface="A-OTF Shin Maru Go Pr6N"/>
              </a:rPr>
              <a:t>んで</a:t>
            </a:r>
            <a:r>
              <a:rPr lang="ja-JP" altLang="en-US" sz="726" spc="32" dirty="0">
                <a:solidFill>
                  <a:srgbClr val="231F20"/>
                </a:solidFill>
                <a:latin typeface="メイリオ" panose="020B0604030504040204" pitchFamily="50" charset="-128"/>
                <a:ea typeface="メイリオ" panose="020B0604030504040204" pitchFamily="50" charset="-128"/>
                <a:cs typeface="A-OTF Shin Maru Go Pr6N"/>
              </a:rPr>
              <a:t>いるところの 役所</a:t>
            </a:r>
            <a:r>
              <a:rPr lang="en-US" altLang="ja-JP" sz="590" spc="32" dirty="0">
                <a:solidFill>
                  <a:srgbClr val="231F20"/>
                </a:solidFill>
                <a:latin typeface="メイリオ" panose="020B0604030504040204" pitchFamily="50" charset="-128"/>
                <a:ea typeface="メイリオ" panose="020B0604030504040204" pitchFamily="50" charset="-128"/>
                <a:cs typeface="A-OTF Shin Maru Go Pr6N"/>
              </a:rPr>
              <a:t>[</a:t>
            </a:r>
            <a:r>
              <a:rPr lang="ja-JP" altLang="en-US" sz="590" spc="32" dirty="0">
                <a:solidFill>
                  <a:srgbClr val="231F20"/>
                </a:solidFill>
                <a:latin typeface="メイリオ" panose="020B0604030504040204" pitchFamily="50" charset="-128"/>
                <a:ea typeface="メイリオ" panose="020B0604030504040204" pitchFamily="50" charset="-128"/>
                <a:cs typeface="A-OTF Shin Maru Go Pr6N"/>
              </a:rPr>
              <a:t>やくし</a:t>
            </a:r>
            <a:r>
              <a:rPr lang="ja-JP" altLang="en-US" sz="590" spc="32" dirty="0" err="1">
                <a:solidFill>
                  <a:srgbClr val="231F20"/>
                </a:solidFill>
                <a:latin typeface="メイリオ" panose="020B0604030504040204" pitchFamily="50" charset="-128"/>
                <a:ea typeface="メイリオ" panose="020B0604030504040204" pitchFamily="50" charset="-128"/>
                <a:cs typeface="A-OTF Shin Maru Go Pr6N"/>
              </a:rPr>
              <a:t>ょ</a:t>
            </a:r>
            <a:r>
              <a:rPr lang="en-US" altLang="ja-JP" sz="590" spc="32" dirty="0">
                <a:solidFill>
                  <a:srgbClr val="231F20"/>
                </a:solidFill>
                <a:latin typeface="メイリオ" panose="020B0604030504040204" pitchFamily="50" charset="-128"/>
                <a:ea typeface="メイリオ" panose="020B0604030504040204" pitchFamily="50" charset="-128"/>
                <a:cs typeface="A-OTF Shin Maru Go Pr6N"/>
              </a:rPr>
              <a:t>]</a:t>
            </a:r>
            <a:r>
              <a:rPr sz="726" spc="32" dirty="0">
                <a:solidFill>
                  <a:srgbClr val="231F20"/>
                </a:solidFill>
                <a:latin typeface="メイリオ" panose="020B0604030504040204" pitchFamily="50" charset="-128"/>
                <a:ea typeface="メイリオ" panose="020B0604030504040204" pitchFamily="50" charset="-128"/>
                <a:cs typeface="A-OTF Shin Maru Go Pr6N"/>
              </a:rPr>
              <a:t>に</a:t>
            </a:r>
            <a:r>
              <a:rPr lang="ja-JP" altLang="en-US" sz="726" spc="32" dirty="0">
                <a:solidFill>
                  <a:srgbClr val="231F20"/>
                </a:solidFill>
                <a:latin typeface="メイリオ" panose="020B0604030504040204" pitchFamily="50" charset="-128"/>
                <a:ea typeface="メイリオ" panose="020B0604030504040204" pitchFamily="50" charset="-128"/>
                <a:cs typeface="A-OTF Shin Maru Go Pr6N"/>
              </a:rPr>
              <a:t> 聞</a:t>
            </a:r>
            <a:r>
              <a:rPr lang="en-US" altLang="ja-JP" sz="590" spc="32" dirty="0">
                <a:solidFill>
                  <a:srgbClr val="231F20"/>
                </a:solidFill>
                <a:latin typeface="メイリオ" panose="020B0604030504040204" pitchFamily="50" charset="-128"/>
                <a:ea typeface="メイリオ" panose="020B0604030504040204" pitchFamily="50" charset="-128"/>
                <a:cs typeface="A-OTF Shin Maru Go Pr6N"/>
              </a:rPr>
              <a:t>[</a:t>
            </a:r>
            <a:r>
              <a:rPr lang="ja-JP" altLang="en-US" sz="590" spc="32" dirty="0">
                <a:solidFill>
                  <a:srgbClr val="231F20"/>
                </a:solidFill>
                <a:latin typeface="メイリオ" panose="020B0604030504040204" pitchFamily="50" charset="-128"/>
                <a:ea typeface="メイリオ" panose="020B0604030504040204" pitchFamily="50" charset="-128"/>
                <a:cs typeface="A-OTF Shin Maru Go Pr6N"/>
              </a:rPr>
              <a:t>き</a:t>
            </a:r>
            <a:r>
              <a:rPr lang="en-US" altLang="ja-JP" sz="590" spc="32" dirty="0">
                <a:solidFill>
                  <a:srgbClr val="231F20"/>
                </a:solidFill>
                <a:latin typeface="メイリオ" panose="020B0604030504040204" pitchFamily="50" charset="-128"/>
                <a:ea typeface="メイリオ" panose="020B0604030504040204" pitchFamily="50" charset="-128"/>
                <a:cs typeface="A-OTF Shin Maru Go Pr6N"/>
              </a:rPr>
              <a:t>]</a:t>
            </a:r>
            <a:r>
              <a:rPr lang="ja-JP" altLang="en-US" sz="726" spc="32" dirty="0">
                <a:solidFill>
                  <a:srgbClr val="231F20"/>
                </a:solidFill>
                <a:latin typeface="メイリオ" panose="020B0604030504040204" pitchFamily="50" charset="-128"/>
                <a:ea typeface="メイリオ" panose="020B0604030504040204" pitchFamily="50" charset="-128"/>
                <a:cs typeface="A-OTF Shin Maru Go Pr6N"/>
              </a:rPr>
              <a:t>いてください</a:t>
            </a:r>
            <a:r>
              <a:rPr sz="726" dirty="0">
                <a:solidFill>
                  <a:srgbClr val="231F20"/>
                </a:solidFill>
                <a:latin typeface="メイリオ" panose="020B0604030504040204" pitchFamily="50" charset="-128"/>
                <a:ea typeface="メイリオ" panose="020B0604030504040204" pitchFamily="50" charset="-128"/>
                <a:cs typeface="A-OTF Shin Maru Go Pr6N"/>
              </a:rPr>
              <a:t>。</a:t>
            </a:r>
            <a:endParaRPr lang="en-US" sz="726" dirty="0">
              <a:latin typeface="メイリオ" panose="020B0604030504040204" pitchFamily="50" charset="-128"/>
              <a:ea typeface="メイリオ" panose="020B0604030504040204" pitchFamily="50" charset="-128"/>
              <a:cs typeface="A-OTF Shin Maru Go Pr6N"/>
            </a:endParaRPr>
          </a:p>
          <a:p>
            <a:pPr marL="11527">
              <a:lnSpc>
                <a:spcPct val="130000"/>
              </a:lnSpc>
              <a:spcBef>
                <a:spcPts val="545"/>
              </a:spcBef>
            </a:pPr>
            <a:r>
              <a:rPr sz="726" spc="54" dirty="0">
                <a:solidFill>
                  <a:srgbClr val="231F20"/>
                </a:solidFill>
                <a:latin typeface="メイリオ" panose="020B0604030504040204" pitchFamily="50" charset="-128"/>
                <a:ea typeface="メイリオ" panose="020B0604030504040204" pitchFamily="50" charset="-128"/>
                <a:cs typeface="A-OTF Shin Maru Go Pr6N"/>
              </a:rPr>
              <a:t>※</a:t>
            </a:r>
            <a:r>
              <a:rPr lang="en-US" sz="726" spc="54" dirty="0">
                <a:solidFill>
                  <a:srgbClr val="231F20"/>
                </a:solidFill>
                <a:latin typeface="メイリオ" panose="020B0604030504040204" pitchFamily="50" charset="-128"/>
                <a:ea typeface="メイリオ" panose="020B0604030504040204" pitchFamily="50" charset="-128"/>
                <a:cs typeface="A-OTF Shin Maru Go Pr6N"/>
              </a:rPr>
              <a:t> </a:t>
            </a:r>
            <a:r>
              <a:rPr lang="ja-JP" altLang="en-US" sz="726" spc="73" dirty="0">
                <a:solidFill>
                  <a:srgbClr val="231F20"/>
                </a:solidFill>
                <a:latin typeface="メイリオ" panose="020B0604030504040204" pitchFamily="50" charset="-128"/>
                <a:ea typeface="メイリオ" panose="020B0604030504040204" pitchFamily="50" charset="-128"/>
                <a:cs typeface="A-OTF Shin Maru Go Pr6N"/>
              </a:rPr>
              <a:t>病院</a:t>
            </a:r>
            <a:r>
              <a:rPr lang="en-US" altLang="ja-JP" sz="590" spc="73" dirty="0">
                <a:solidFill>
                  <a:srgbClr val="231F20"/>
                </a:solidFill>
                <a:latin typeface="メイリオ" panose="020B0604030504040204" pitchFamily="50" charset="-128"/>
                <a:ea typeface="メイリオ" panose="020B0604030504040204" pitchFamily="50" charset="-128"/>
                <a:cs typeface="A-OTF Shin Maru Go Pr6N"/>
              </a:rPr>
              <a:t>[</a:t>
            </a:r>
            <a:r>
              <a:rPr lang="ja-JP" altLang="en-US" sz="590" spc="73" dirty="0" err="1">
                <a:solidFill>
                  <a:srgbClr val="231F20"/>
                </a:solidFill>
                <a:latin typeface="メイリオ" panose="020B0604030504040204" pitchFamily="50" charset="-128"/>
                <a:ea typeface="メイリオ" panose="020B0604030504040204" pitchFamily="50" charset="-128"/>
                <a:cs typeface="A-OTF Shin Maru Go Pr6N"/>
              </a:rPr>
              <a:t>びょう</a:t>
            </a:r>
            <a:r>
              <a:rPr lang="ja-JP" altLang="en-US" sz="590" spc="73" dirty="0">
                <a:solidFill>
                  <a:srgbClr val="231F20"/>
                </a:solidFill>
                <a:latin typeface="メイリオ" panose="020B0604030504040204" pitchFamily="50" charset="-128"/>
                <a:ea typeface="メイリオ" panose="020B0604030504040204" pitchFamily="50" charset="-128"/>
                <a:cs typeface="A-OTF Shin Maru Go Pr6N"/>
              </a:rPr>
              <a:t>いん</a:t>
            </a:r>
            <a:r>
              <a:rPr lang="en-US" altLang="ja-JP" sz="590" spc="73" dirty="0">
                <a:solidFill>
                  <a:srgbClr val="231F20"/>
                </a:solidFill>
                <a:latin typeface="メイリオ" panose="020B0604030504040204" pitchFamily="50" charset="-128"/>
                <a:ea typeface="メイリオ" panose="020B0604030504040204" pitchFamily="50" charset="-128"/>
                <a:cs typeface="A-OTF Shin Maru Go Pr6N"/>
              </a:rPr>
              <a:t>]</a:t>
            </a:r>
            <a:r>
              <a:rPr lang="ja-JP" altLang="en-US" sz="726" spc="73" dirty="0">
                <a:solidFill>
                  <a:srgbClr val="231F20"/>
                </a:solidFill>
                <a:latin typeface="メイリオ" panose="020B0604030504040204" pitchFamily="50" charset="-128"/>
                <a:ea typeface="メイリオ" panose="020B0604030504040204" pitchFamily="50" charset="-128"/>
                <a:cs typeface="A-OTF Shin Maru Go Pr6N"/>
              </a:rPr>
              <a:t>や施設</a:t>
            </a:r>
            <a:r>
              <a:rPr lang="en-US" altLang="ja-JP" sz="590" spc="73" dirty="0">
                <a:solidFill>
                  <a:srgbClr val="231F20"/>
                </a:solidFill>
                <a:latin typeface="メイリオ" panose="020B0604030504040204" pitchFamily="50" charset="-128"/>
                <a:ea typeface="メイリオ" panose="020B0604030504040204" pitchFamily="50" charset="-128"/>
                <a:cs typeface="A-OTF Shin Maru Go Pr6N"/>
              </a:rPr>
              <a:t>[</a:t>
            </a:r>
            <a:r>
              <a:rPr lang="ja-JP" altLang="en-US" sz="590" spc="73" dirty="0">
                <a:solidFill>
                  <a:srgbClr val="231F20"/>
                </a:solidFill>
                <a:latin typeface="メイリオ" panose="020B0604030504040204" pitchFamily="50" charset="-128"/>
                <a:ea typeface="メイリオ" panose="020B0604030504040204" pitchFamily="50" charset="-128"/>
                <a:cs typeface="A-OTF Shin Maru Go Pr6N"/>
              </a:rPr>
              <a:t>しせつ</a:t>
            </a:r>
            <a:r>
              <a:rPr lang="en-US" altLang="ja-JP" sz="590" spc="73" dirty="0">
                <a:solidFill>
                  <a:srgbClr val="231F20"/>
                </a:solidFill>
                <a:latin typeface="メイリオ" panose="020B0604030504040204" pitchFamily="50" charset="-128"/>
                <a:ea typeface="メイリオ" panose="020B0604030504040204" pitchFamily="50" charset="-128"/>
                <a:cs typeface="A-OTF Shin Maru Go Pr6N"/>
              </a:rPr>
              <a:t>]</a:t>
            </a:r>
            <a:r>
              <a:rPr lang="ja-JP" altLang="en-US" sz="726" spc="73" dirty="0">
                <a:solidFill>
                  <a:srgbClr val="231F20"/>
                </a:solidFill>
                <a:latin typeface="メイリオ" panose="020B0604030504040204" pitchFamily="50" charset="-128"/>
                <a:ea typeface="メイリオ" panose="020B0604030504040204" pitchFamily="50" charset="-128"/>
                <a:cs typeface="A-OTF Shin Maru Go Pr6N"/>
              </a:rPr>
              <a:t>などに 入</a:t>
            </a:r>
            <a:r>
              <a:rPr lang="en-US" altLang="ja-JP" sz="590" spc="73" dirty="0">
                <a:solidFill>
                  <a:srgbClr val="231F20"/>
                </a:solidFill>
                <a:latin typeface="メイリオ" panose="020B0604030504040204" pitchFamily="50" charset="-128"/>
                <a:ea typeface="メイリオ" panose="020B0604030504040204" pitchFamily="50" charset="-128"/>
                <a:cs typeface="A-OTF Shin Maru Go Pr6N"/>
              </a:rPr>
              <a:t>[</a:t>
            </a:r>
            <a:r>
              <a:rPr lang="ja-JP" altLang="en-US" sz="590" spc="73" dirty="0">
                <a:solidFill>
                  <a:srgbClr val="231F20"/>
                </a:solidFill>
                <a:latin typeface="メイリオ" panose="020B0604030504040204" pitchFamily="50" charset="-128"/>
                <a:ea typeface="メイリオ" panose="020B0604030504040204" pitchFamily="50" charset="-128"/>
                <a:cs typeface="A-OTF Shin Maru Go Pr6N"/>
              </a:rPr>
              <a:t>はい</a:t>
            </a:r>
            <a:r>
              <a:rPr lang="en-US" altLang="ja-JP" sz="590" spc="73" dirty="0">
                <a:solidFill>
                  <a:srgbClr val="231F20"/>
                </a:solidFill>
                <a:latin typeface="メイリオ" panose="020B0604030504040204" pitchFamily="50" charset="-128"/>
                <a:ea typeface="メイリオ" panose="020B0604030504040204" pitchFamily="50" charset="-128"/>
                <a:cs typeface="A-OTF Shin Maru Go Pr6N"/>
              </a:rPr>
              <a:t>]</a:t>
            </a:r>
            <a:r>
              <a:rPr lang="ja-JP" altLang="en-US" sz="726" spc="73" dirty="0" err="1">
                <a:solidFill>
                  <a:srgbClr val="231F20"/>
                </a:solidFill>
                <a:latin typeface="メイリオ" panose="020B0604030504040204" pitchFamily="50" charset="-128"/>
                <a:ea typeface="メイリオ" panose="020B0604030504040204" pitchFamily="50" charset="-128"/>
                <a:cs typeface="A-OTF Shin Maru Go Pr6N"/>
              </a:rPr>
              <a:t>って</a:t>
            </a:r>
            <a:r>
              <a:rPr lang="ja-JP" altLang="en-US" sz="726" spc="73" dirty="0">
                <a:solidFill>
                  <a:srgbClr val="231F20"/>
                </a:solidFill>
                <a:latin typeface="メイリオ" panose="020B0604030504040204" pitchFamily="50" charset="-128"/>
                <a:ea typeface="メイリオ" panose="020B0604030504040204" pitchFamily="50" charset="-128"/>
                <a:cs typeface="A-OTF Shin Maru Go Pr6N"/>
              </a:rPr>
              <a:t>いる人</a:t>
            </a:r>
            <a:r>
              <a:rPr lang="en-US" altLang="ja-JP" sz="590" spc="73" dirty="0">
                <a:solidFill>
                  <a:srgbClr val="231F20"/>
                </a:solidFill>
                <a:latin typeface="メイリオ" panose="020B0604030504040204" pitchFamily="50" charset="-128"/>
                <a:ea typeface="メイリオ" panose="020B0604030504040204" pitchFamily="50" charset="-128"/>
                <a:cs typeface="A-OTF Shin Maru Go Pr6N"/>
              </a:rPr>
              <a:t>[</a:t>
            </a:r>
            <a:r>
              <a:rPr lang="ja-JP" altLang="en-US" sz="590" spc="73" dirty="0">
                <a:solidFill>
                  <a:srgbClr val="231F20"/>
                </a:solidFill>
                <a:latin typeface="メイリオ" panose="020B0604030504040204" pitchFamily="50" charset="-128"/>
                <a:ea typeface="メイリオ" panose="020B0604030504040204" pitchFamily="50" charset="-128"/>
                <a:cs typeface="A-OTF Shin Maru Go Pr6N"/>
              </a:rPr>
              <a:t>ひと</a:t>
            </a:r>
            <a:r>
              <a:rPr lang="en-US" altLang="ja-JP" sz="590" spc="73" dirty="0">
                <a:solidFill>
                  <a:srgbClr val="231F20"/>
                </a:solidFill>
                <a:latin typeface="メイリオ" panose="020B0604030504040204" pitchFamily="50" charset="-128"/>
                <a:ea typeface="メイリオ" panose="020B0604030504040204" pitchFamily="50" charset="-128"/>
                <a:cs typeface="A-OTF Shin Maru Go Pr6N"/>
              </a:rPr>
              <a:t>]</a:t>
            </a:r>
            <a:r>
              <a:rPr lang="ja-JP" altLang="en-US" sz="726" spc="54" dirty="0">
                <a:solidFill>
                  <a:srgbClr val="231F20"/>
                </a:solidFill>
                <a:latin typeface="メイリオ" panose="020B0604030504040204" pitchFamily="50" charset="-128"/>
                <a:ea typeface="メイリオ" panose="020B0604030504040204" pitchFamily="50" charset="-128"/>
                <a:cs typeface="A-OTF Shin Maru Go Pr6N"/>
              </a:rPr>
              <a:t>以外</a:t>
            </a:r>
            <a:r>
              <a:rPr lang="en-US" altLang="ja-JP" sz="590" spc="54" dirty="0">
                <a:solidFill>
                  <a:srgbClr val="231F20"/>
                </a:solidFill>
                <a:latin typeface="メイリオ" panose="020B0604030504040204" pitchFamily="50" charset="-128"/>
                <a:ea typeface="メイリオ" panose="020B0604030504040204" pitchFamily="50" charset="-128"/>
                <a:cs typeface="A-OTF Shin Maru Go Pr6N"/>
              </a:rPr>
              <a:t>[</a:t>
            </a:r>
            <a:r>
              <a:rPr lang="ja-JP" altLang="en-US" sz="590" spc="54" dirty="0">
                <a:solidFill>
                  <a:srgbClr val="231F20"/>
                </a:solidFill>
                <a:latin typeface="メイリオ" panose="020B0604030504040204" pitchFamily="50" charset="-128"/>
                <a:ea typeface="メイリオ" panose="020B0604030504040204" pitchFamily="50" charset="-128"/>
                <a:cs typeface="A-OTF Shin Maru Go Pr6N"/>
              </a:rPr>
              <a:t>いがい</a:t>
            </a:r>
            <a:r>
              <a:rPr lang="en-US" altLang="ja-JP" sz="590" spc="54" dirty="0">
                <a:solidFill>
                  <a:srgbClr val="231F20"/>
                </a:solidFill>
                <a:latin typeface="メイリオ" panose="020B0604030504040204" pitchFamily="50" charset="-128"/>
                <a:ea typeface="メイリオ" panose="020B0604030504040204" pitchFamily="50" charset="-128"/>
                <a:cs typeface="A-OTF Shin Maru Go Pr6N"/>
              </a:rPr>
              <a:t>]</a:t>
            </a:r>
            <a:r>
              <a:rPr lang="ja-JP" altLang="en-US" sz="726" spc="54" dirty="0">
                <a:solidFill>
                  <a:srgbClr val="231F20"/>
                </a:solidFill>
                <a:latin typeface="メイリオ" panose="020B0604030504040204" pitchFamily="50" charset="-128"/>
                <a:ea typeface="メイリオ" panose="020B0604030504040204" pitchFamily="50" charset="-128"/>
                <a:cs typeface="A-OTF Shin Maru Go Pr6N"/>
              </a:rPr>
              <a:t>は</a:t>
            </a:r>
            <a:r>
              <a:rPr sz="726" spc="-309" dirty="0">
                <a:solidFill>
                  <a:srgbClr val="231F20"/>
                </a:solidFill>
                <a:latin typeface="メイリオ" panose="020B0604030504040204" pitchFamily="50" charset="-128"/>
                <a:ea typeface="メイリオ" panose="020B0604030504040204" pitchFamily="50" charset="-128"/>
                <a:cs typeface="A-OTF Shin Maru Go Pr6N"/>
              </a:rPr>
              <a:t>、</a:t>
            </a:r>
            <a:r>
              <a:rPr lang="ja-JP" altLang="en-US" sz="726" spc="-309" dirty="0">
                <a:solidFill>
                  <a:srgbClr val="231F20"/>
                </a:solidFill>
                <a:latin typeface="メイリオ" panose="020B0604030504040204" pitchFamily="50" charset="-128"/>
                <a:ea typeface="メイリオ" panose="020B0604030504040204" pitchFamily="50" charset="-128"/>
                <a:cs typeface="A-OTF Shin Maru Go Pr6N"/>
              </a:rPr>
              <a:t>　</a:t>
            </a:r>
            <a:r>
              <a:rPr sz="726" spc="-5" dirty="0" err="1">
                <a:solidFill>
                  <a:srgbClr val="231F20"/>
                </a:solidFill>
                <a:latin typeface="メイリオ" panose="020B0604030504040204" pitchFamily="50" charset="-128"/>
                <a:ea typeface="メイリオ" panose="020B0604030504040204" pitchFamily="50" charset="-128"/>
                <a:cs typeface="A-OTF Shin Maru Go Pr6N"/>
              </a:rPr>
              <a:t>ワ</a:t>
            </a:r>
            <a:r>
              <a:rPr sz="726" spc="18" dirty="0" err="1">
                <a:solidFill>
                  <a:srgbClr val="231F20"/>
                </a:solidFill>
                <a:latin typeface="メイリオ" panose="020B0604030504040204" pitchFamily="50" charset="-128"/>
                <a:ea typeface="メイリオ" panose="020B0604030504040204" pitchFamily="50" charset="-128"/>
                <a:cs typeface="A-OTF Shin Maru Go Pr6N"/>
              </a:rPr>
              <a:t>ク</a:t>
            </a:r>
            <a:r>
              <a:rPr sz="726" spc="23" dirty="0" err="1">
                <a:solidFill>
                  <a:srgbClr val="231F20"/>
                </a:solidFill>
                <a:latin typeface="メイリオ" panose="020B0604030504040204" pitchFamily="50" charset="-128"/>
                <a:ea typeface="メイリオ" panose="020B0604030504040204" pitchFamily="50" charset="-128"/>
                <a:cs typeface="A-OTF Shin Maru Go Pr6N"/>
              </a:rPr>
              <a:t>チ</a:t>
            </a:r>
            <a:r>
              <a:rPr sz="726" spc="64" dirty="0" err="1">
                <a:solidFill>
                  <a:srgbClr val="231F20"/>
                </a:solidFill>
                <a:latin typeface="メイリオ" panose="020B0604030504040204" pitchFamily="50" charset="-128"/>
                <a:ea typeface="メイリオ" panose="020B0604030504040204" pitchFamily="50" charset="-128"/>
                <a:cs typeface="A-OTF Shin Maru Go Pr6N"/>
              </a:rPr>
              <a:t>ン</a:t>
            </a:r>
            <a:r>
              <a:rPr lang="en-US" altLang="ja-JP" sz="590" spc="64" dirty="0">
                <a:solidFill>
                  <a:srgbClr val="231F20"/>
                </a:solidFill>
                <a:latin typeface="メイリオ" panose="020B0604030504040204" pitchFamily="50" charset="-128"/>
                <a:ea typeface="メイリオ" panose="020B0604030504040204" pitchFamily="50" charset="-128"/>
                <a:cs typeface="A-OTF Shin Maru Go Pr6N"/>
              </a:rPr>
              <a:t>[</a:t>
            </a:r>
            <a:r>
              <a:rPr lang="ja-JP" altLang="en-US" sz="590" spc="64" dirty="0">
                <a:solidFill>
                  <a:srgbClr val="231F20"/>
                </a:solidFill>
                <a:latin typeface="メイリオ" panose="020B0604030504040204" pitchFamily="50" charset="-128"/>
                <a:ea typeface="メイリオ" panose="020B0604030504040204" pitchFamily="50" charset="-128"/>
                <a:cs typeface="A-OTF Shin Maru Go Pr6N"/>
              </a:rPr>
              <a:t>わくちん</a:t>
            </a:r>
            <a:r>
              <a:rPr lang="en-US" altLang="ja-JP" sz="590" spc="64" dirty="0">
                <a:solidFill>
                  <a:srgbClr val="231F20"/>
                </a:solidFill>
                <a:latin typeface="メイリオ" panose="020B0604030504040204" pitchFamily="50" charset="-128"/>
                <a:ea typeface="メイリオ" panose="020B0604030504040204" pitchFamily="50" charset="-128"/>
                <a:cs typeface="A-OTF Shin Maru Go Pr6N"/>
              </a:rPr>
              <a:t>]</a:t>
            </a:r>
            <a:r>
              <a:rPr sz="726" spc="54" dirty="0">
                <a:solidFill>
                  <a:srgbClr val="231F20"/>
                </a:solidFill>
                <a:latin typeface="メイリオ" panose="020B0604030504040204" pitchFamily="50" charset="-128"/>
                <a:ea typeface="メイリオ" panose="020B0604030504040204" pitchFamily="50" charset="-128"/>
                <a:cs typeface="A-OTF Shin Maru Go Pr6N"/>
              </a:rPr>
              <a:t>は</a:t>
            </a:r>
            <a:r>
              <a:rPr lang="en-US" sz="726" spc="54" dirty="0">
                <a:solidFill>
                  <a:srgbClr val="231F20"/>
                </a:solidFill>
                <a:latin typeface="メイリオ" panose="020B0604030504040204" pitchFamily="50" charset="-128"/>
                <a:ea typeface="メイリオ" panose="020B0604030504040204" pitchFamily="50" charset="-128"/>
                <a:cs typeface="A-OTF Shin Maru Go Pr6N"/>
              </a:rPr>
              <a:t/>
            </a:r>
            <a:br>
              <a:rPr lang="en-US" sz="726" spc="54" dirty="0">
                <a:solidFill>
                  <a:srgbClr val="231F20"/>
                </a:solidFill>
                <a:latin typeface="メイリオ" panose="020B0604030504040204" pitchFamily="50" charset="-128"/>
                <a:ea typeface="メイリオ" panose="020B0604030504040204" pitchFamily="50" charset="-128"/>
                <a:cs typeface="A-OTF Shin Maru Go Pr6N"/>
              </a:rPr>
            </a:br>
            <a:r>
              <a:rPr lang="ja-JP" altLang="en-US" sz="726" spc="54" dirty="0">
                <a:solidFill>
                  <a:srgbClr val="231F20"/>
                </a:solidFill>
                <a:latin typeface="メイリオ" panose="020B0604030504040204" pitchFamily="50" charset="-128"/>
                <a:ea typeface="メイリオ" panose="020B0604030504040204" pitchFamily="50" charset="-128"/>
                <a:cs typeface="A-OTF Shin Maru Go Pr6N"/>
              </a:rPr>
              <a:t>　きまりとして</a:t>
            </a:r>
            <a:r>
              <a:rPr sz="726" spc="-286" dirty="0">
                <a:solidFill>
                  <a:srgbClr val="231F20"/>
                </a:solidFill>
                <a:latin typeface="メイリオ" panose="020B0604030504040204" pitchFamily="50" charset="-128"/>
                <a:ea typeface="メイリオ" panose="020B0604030504040204" pitchFamily="50" charset="-128"/>
                <a:cs typeface="A-OTF Shin Maru Go Pr6N"/>
              </a:rPr>
              <a:t>、</a:t>
            </a:r>
            <a:r>
              <a:rPr sz="726" spc="73" dirty="0" err="1">
                <a:solidFill>
                  <a:srgbClr val="231F20"/>
                </a:solidFill>
                <a:latin typeface="メイリオ" panose="020B0604030504040204" pitchFamily="50" charset="-128"/>
                <a:ea typeface="メイリオ" panose="020B0604030504040204" pitchFamily="50" charset="-128"/>
                <a:cs typeface="A-OTF Shin Maru Go Pr6N"/>
              </a:rPr>
              <a:t>住民票</a:t>
            </a:r>
            <a:r>
              <a:rPr lang="en-US" altLang="ja-JP" sz="590" spc="73" dirty="0">
                <a:solidFill>
                  <a:srgbClr val="231F20"/>
                </a:solidFill>
                <a:latin typeface="メイリオ" panose="020B0604030504040204" pitchFamily="50" charset="-128"/>
                <a:ea typeface="メイリオ" panose="020B0604030504040204" pitchFamily="50" charset="-128"/>
                <a:cs typeface="A-OTF Shin Maru Go Pr6N"/>
              </a:rPr>
              <a:t>[</a:t>
            </a:r>
            <a:r>
              <a:rPr lang="ja-JP" altLang="en-US" sz="590" spc="73" dirty="0" err="1">
                <a:solidFill>
                  <a:srgbClr val="231F20"/>
                </a:solidFill>
                <a:latin typeface="メイリオ" panose="020B0604030504040204" pitchFamily="50" charset="-128"/>
                <a:ea typeface="メイリオ" panose="020B0604030504040204" pitchFamily="50" charset="-128"/>
                <a:cs typeface="A-OTF Shin Maru Go Pr6N"/>
              </a:rPr>
              <a:t>じゅう</a:t>
            </a:r>
            <a:r>
              <a:rPr lang="ja-JP" altLang="en-US" sz="590" spc="73" dirty="0">
                <a:solidFill>
                  <a:srgbClr val="231F20"/>
                </a:solidFill>
                <a:latin typeface="メイリオ" panose="020B0604030504040204" pitchFamily="50" charset="-128"/>
                <a:ea typeface="メイリオ" panose="020B0604030504040204" pitchFamily="50" charset="-128"/>
                <a:cs typeface="A-OTF Shin Maru Go Pr6N"/>
              </a:rPr>
              <a:t>みんひょう</a:t>
            </a:r>
            <a:r>
              <a:rPr lang="en-US" altLang="ja-JP" sz="590" spc="73" dirty="0">
                <a:solidFill>
                  <a:srgbClr val="231F20"/>
                </a:solidFill>
                <a:latin typeface="メイリオ" panose="020B0604030504040204" pitchFamily="50" charset="-128"/>
                <a:ea typeface="メイリオ" panose="020B0604030504040204" pitchFamily="50" charset="-128"/>
                <a:cs typeface="A-OTF Shin Maru Go Pr6N"/>
              </a:rPr>
              <a:t>]</a:t>
            </a:r>
            <a:r>
              <a:rPr lang="ja-JP" altLang="en-US" sz="726" spc="73" dirty="0">
                <a:solidFill>
                  <a:srgbClr val="231F20"/>
                </a:solidFill>
                <a:latin typeface="メイリオ" panose="020B0604030504040204" pitchFamily="50" charset="-128"/>
                <a:ea typeface="メイリオ" panose="020B0604030504040204" pitchFamily="50" charset="-128"/>
                <a:cs typeface="A-OTF Shin Maru Go Pr6N"/>
              </a:rPr>
              <a:t>（あなたが住</a:t>
            </a:r>
            <a:r>
              <a:rPr lang="en-US" altLang="ja-JP" sz="590" spc="73" dirty="0">
                <a:solidFill>
                  <a:srgbClr val="231F20"/>
                </a:solidFill>
                <a:latin typeface="メイリオ" panose="020B0604030504040204" pitchFamily="50" charset="-128"/>
                <a:ea typeface="メイリオ" panose="020B0604030504040204" pitchFamily="50" charset="-128"/>
                <a:cs typeface="A-OTF Shin Maru Go Pr6N"/>
              </a:rPr>
              <a:t>[</a:t>
            </a:r>
            <a:r>
              <a:rPr lang="ja-JP" altLang="en-US" sz="590" spc="73" dirty="0">
                <a:solidFill>
                  <a:srgbClr val="231F20"/>
                </a:solidFill>
                <a:latin typeface="メイリオ" panose="020B0604030504040204" pitchFamily="50" charset="-128"/>
                <a:ea typeface="メイリオ" panose="020B0604030504040204" pitchFamily="50" charset="-128"/>
                <a:cs typeface="A-OTF Shin Maru Go Pr6N"/>
              </a:rPr>
              <a:t>す</a:t>
            </a:r>
            <a:r>
              <a:rPr lang="en-US" altLang="ja-JP" sz="590" spc="73" dirty="0">
                <a:solidFill>
                  <a:srgbClr val="231F20"/>
                </a:solidFill>
                <a:latin typeface="メイリオ" panose="020B0604030504040204" pitchFamily="50" charset="-128"/>
                <a:ea typeface="メイリオ" panose="020B0604030504040204" pitchFamily="50" charset="-128"/>
                <a:cs typeface="A-OTF Shin Maru Go Pr6N"/>
              </a:rPr>
              <a:t>]</a:t>
            </a:r>
            <a:r>
              <a:rPr lang="ja-JP" altLang="en-US" sz="726" spc="73" dirty="0" err="1">
                <a:solidFill>
                  <a:srgbClr val="231F20"/>
                </a:solidFill>
                <a:latin typeface="メイリオ" panose="020B0604030504040204" pitchFamily="50" charset="-128"/>
                <a:ea typeface="メイリオ" panose="020B0604030504040204" pitchFamily="50" charset="-128"/>
                <a:cs typeface="A-OTF Shin Maru Go Pr6N"/>
              </a:rPr>
              <a:t>んで</a:t>
            </a:r>
            <a:r>
              <a:rPr lang="ja-JP" altLang="en-US" sz="726" spc="73" dirty="0">
                <a:solidFill>
                  <a:srgbClr val="231F20"/>
                </a:solidFill>
                <a:latin typeface="メイリオ" panose="020B0604030504040204" pitchFamily="50" charset="-128"/>
                <a:ea typeface="メイリオ" panose="020B0604030504040204" pitchFamily="50" charset="-128"/>
                <a:cs typeface="A-OTF Shin Maru Go Pr6N"/>
              </a:rPr>
              <a:t>いるところを わかるようにする書類</a:t>
            </a:r>
            <a:r>
              <a:rPr lang="en-US" altLang="ja-JP" sz="590" spc="73" dirty="0">
                <a:solidFill>
                  <a:srgbClr val="231F20"/>
                </a:solidFill>
                <a:latin typeface="メイリオ" panose="020B0604030504040204" pitchFamily="50" charset="-128"/>
                <a:ea typeface="メイリオ" panose="020B0604030504040204" pitchFamily="50" charset="-128"/>
                <a:cs typeface="A-OTF Shin Maru Go Pr6N"/>
              </a:rPr>
              <a:t>[</a:t>
            </a:r>
            <a:r>
              <a:rPr lang="ja-JP" altLang="en-US" sz="590" spc="73" dirty="0" err="1">
                <a:solidFill>
                  <a:srgbClr val="231F20"/>
                </a:solidFill>
                <a:latin typeface="メイリオ" panose="020B0604030504040204" pitchFamily="50" charset="-128"/>
                <a:ea typeface="メイリオ" panose="020B0604030504040204" pitchFamily="50" charset="-128"/>
                <a:cs typeface="A-OTF Shin Maru Go Pr6N"/>
              </a:rPr>
              <a:t>しょるい</a:t>
            </a:r>
            <a:r>
              <a:rPr lang="en-US" altLang="ja-JP" sz="590" spc="73" dirty="0">
                <a:solidFill>
                  <a:srgbClr val="231F20"/>
                </a:solidFill>
                <a:latin typeface="メイリオ" panose="020B0604030504040204" pitchFamily="50" charset="-128"/>
                <a:ea typeface="メイリオ" panose="020B0604030504040204" pitchFamily="50" charset="-128"/>
                <a:cs typeface="A-OTF Shin Maru Go Pr6N"/>
              </a:rPr>
              <a:t>]</a:t>
            </a:r>
            <a:r>
              <a:rPr lang="ja-JP" altLang="en-US" sz="726" spc="73" dirty="0">
                <a:solidFill>
                  <a:srgbClr val="231F20"/>
                </a:solidFill>
                <a:latin typeface="メイリオ" panose="020B0604030504040204" pitchFamily="50" charset="-128"/>
                <a:ea typeface="メイリオ" panose="020B0604030504040204" pitchFamily="50" charset="-128"/>
                <a:cs typeface="A-OTF Shin Maru Go Pr6N"/>
              </a:rPr>
              <a:t>）</a:t>
            </a:r>
            <a:r>
              <a:rPr lang="en-US" altLang="ja-JP" sz="726" spc="73" dirty="0">
                <a:solidFill>
                  <a:srgbClr val="231F20"/>
                </a:solidFill>
                <a:latin typeface="メイリオ" panose="020B0604030504040204" pitchFamily="50" charset="-128"/>
                <a:ea typeface="メイリオ" panose="020B0604030504040204" pitchFamily="50" charset="-128"/>
                <a:cs typeface="A-OTF Shin Maru Go Pr6N"/>
              </a:rPr>
              <a:t/>
            </a:r>
            <a:br>
              <a:rPr lang="en-US" altLang="ja-JP" sz="726" spc="73" dirty="0">
                <a:solidFill>
                  <a:srgbClr val="231F20"/>
                </a:solidFill>
                <a:latin typeface="メイリオ" panose="020B0604030504040204" pitchFamily="50" charset="-128"/>
                <a:ea typeface="メイリオ" panose="020B0604030504040204" pitchFamily="50" charset="-128"/>
                <a:cs typeface="A-OTF Shin Maru Go Pr6N"/>
              </a:rPr>
            </a:br>
            <a:r>
              <a:rPr lang="ja-JP" altLang="en-US" sz="726" spc="73" dirty="0">
                <a:solidFill>
                  <a:srgbClr val="231F20"/>
                </a:solidFill>
                <a:latin typeface="メイリオ" panose="020B0604030504040204" pitchFamily="50" charset="-128"/>
                <a:ea typeface="メイリオ" panose="020B0604030504040204" pitchFamily="50" charset="-128"/>
                <a:cs typeface="A-OTF Shin Maru Go Pr6N"/>
              </a:rPr>
              <a:t>　</a:t>
            </a:r>
            <a:r>
              <a:rPr sz="726" spc="73" dirty="0" err="1">
                <a:solidFill>
                  <a:srgbClr val="231F20"/>
                </a:solidFill>
                <a:latin typeface="メイリオ" panose="020B0604030504040204" pitchFamily="50" charset="-128"/>
                <a:ea typeface="メイリオ" panose="020B0604030504040204" pitchFamily="50" charset="-128"/>
                <a:cs typeface="A-OTF Shin Maru Go Pr6N"/>
              </a:rPr>
              <a:t>の</a:t>
            </a:r>
            <a:r>
              <a:rPr sz="726" spc="50" dirty="0" err="1">
                <a:solidFill>
                  <a:srgbClr val="231F20"/>
                </a:solidFill>
                <a:latin typeface="メイリオ" panose="020B0604030504040204" pitchFamily="50" charset="-128"/>
                <a:ea typeface="メイリオ" panose="020B0604030504040204" pitchFamily="50" charset="-128"/>
                <a:cs typeface="A-OTF Shin Maru Go Pr6N"/>
              </a:rPr>
              <a:t>あ</a:t>
            </a:r>
            <a:r>
              <a:rPr sz="726" spc="32" dirty="0" err="1">
                <a:solidFill>
                  <a:srgbClr val="231F20"/>
                </a:solidFill>
                <a:latin typeface="メイリオ" panose="020B0604030504040204" pitchFamily="50" charset="-128"/>
                <a:ea typeface="メイリオ" panose="020B0604030504040204" pitchFamily="50" charset="-128"/>
                <a:cs typeface="A-OTF Shin Maru Go Pr6N"/>
              </a:rPr>
              <a:t>る</a:t>
            </a:r>
            <a:r>
              <a:rPr lang="ja-JP" altLang="en-US" sz="726" spc="32" dirty="0">
                <a:solidFill>
                  <a:srgbClr val="231F20"/>
                </a:solidFill>
                <a:latin typeface="メイリオ" panose="020B0604030504040204" pitchFamily="50" charset="-128"/>
                <a:ea typeface="メイリオ" panose="020B0604030504040204" pitchFamily="50" charset="-128"/>
                <a:cs typeface="A-OTF Shin Maru Go Pr6N"/>
              </a:rPr>
              <a:t> </a:t>
            </a:r>
            <a:r>
              <a:rPr sz="726" spc="73" dirty="0">
                <a:solidFill>
                  <a:srgbClr val="231F20"/>
                </a:solidFill>
                <a:latin typeface="メイリオ" panose="020B0604030504040204" pitchFamily="50" charset="-128"/>
                <a:ea typeface="メイリオ" panose="020B0604030504040204" pitchFamily="50" charset="-128"/>
                <a:cs typeface="A-OTF Shin Maru Go Pr6N"/>
              </a:rPr>
              <a:t>市</a:t>
            </a:r>
            <a:r>
              <a:rPr lang="en-US" altLang="ja-JP" sz="590" spc="73" dirty="0">
                <a:solidFill>
                  <a:srgbClr val="231F20"/>
                </a:solidFill>
                <a:latin typeface="メイリオ" panose="020B0604030504040204" pitchFamily="50" charset="-128"/>
                <a:ea typeface="メイリオ" panose="020B0604030504040204" pitchFamily="50" charset="-128"/>
                <a:cs typeface="A-OTF Shin Maru Go Pr6N"/>
              </a:rPr>
              <a:t>[</a:t>
            </a:r>
            <a:r>
              <a:rPr lang="ja-JP" altLang="en-US" sz="590" spc="73" dirty="0">
                <a:solidFill>
                  <a:srgbClr val="231F20"/>
                </a:solidFill>
                <a:latin typeface="メイリオ" panose="020B0604030504040204" pitchFamily="50" charset="-128"/>
                <a:ea typeface="メイリオ" panose="020B0604030504040204" pitchFamily="50" charset="-128"/>
                <a:cs typeface="A-OTF Shin Maru Go Pr6N"/>
              </a:rPr>
              <a:t>し</a:t>
            </a:r>
            <a:r>
              <a:rPr lang="en-US" altLang="ja-JP" sz="590" spc="73" dirty="0">
                <a:solidFill>
                  <a:srgbClr val="231F20"/>
                </a:solidFill>
                <a:latin typeface="メイリオ" panose="020B0604030504040204" pitchFamily="50" charset="-128"/>
                <a:ea typeface="メイリオ" panose="020B0604030504040204" pitchFamily="50" charset="-128"/>
                <a:cs typeface="A-OTF Shin Maru Go Pr6N"/>
              </a:rPr>
              <a:t>]</a:t>
            </a:r>
            <a:r>
              <a:rPr lang="ja-JP" altLang="en-US" sz="726" spc="73" dirty="0">
                <a:solidFill>
                  <a:srgbClr val="231F20"/>
                </a:solidFill>
                <a:latin typeface="メイリオ" panose="020B0604030504040204" pitchFamily="50" charset="-128"/>
                <a:ea typeface="メイリオ" panose="020B0604030504040204" pitchFamily="50" charset="-128"/>
                <a:cs typeface="A-OTF Shin Maru Go Pr6N"/>
              </a:rPr>
              <a:t>や</a:t>
            </a:r>
            <a:r>
              <a:rPr sz="726" spc="73" dirty="0">
                <a:solidFill>
                  <a:srgbClr val="231F20"/>
                </a:solidFill>
                <a:latin typeface="メイリオ" panose="020B0604030504040204" pitchFamily="50" charset="-128"/>
                <a:ea typeface="メイリオ" panose="020B0604030504040204" pitchFamily="50" charset="-128"/>
                <a:cs typeface="A-OTF Shin Maru Go Pr6N"/>
              </a:rPr>
              <a:t>町</a:t>
            </a:r>
            <a:r>
              <a:rPr lang="en-US" altLang="ja-JP" sz="590" spc="73" dirty="0">
                <a:solidFill>
                  <a:srgbClr val="231F20"/>
                </a:solidFill>
                <a:latin typeface="メイリオ" panose="020B0604030504040204" pitchFamily="50" charset="-128"/>
                <a:ea typeface="メイリオ" panose="020B0604030504040204" pitchFamily="50" charset="-128"/>
                <a:cs typeface="A-OTF Shin Maru Go Pr6N"/>
              </a:rPr>
              <a:t>[</a:t>
            </a:r>
            <a:r>
              <a:rPr lang="ja-JP" altLang="en-US" sz="590" spc="73" dirty="0">
                <a:solidFill>
                  <a:srgbClr val="231F20"/>
                </a:solidFill>
                <a:latin typeface="メイリオ" panose="020B0604030504040204" pitchFamily="50" charset="-128"/>
                <a:ea typeface="メイリオ" panose="020B0604030504040204" pitchFamily="50" charset="-128"/>
                <a:cs typeface="A-OTF Shin Maru Go Pr6N"/>
              </a:rPr>
              <a:t>まち</a:t>
            </a:r>
            <a:r>
              <a:rPr lang="en-US" altLang="ja-JP" sz="590" spc="73" dirty="0">
                <a:solidFill>
                  <a:srgbClr val="231F20"/>
                </a:solidFill>
                <a:latin typeface="メイリオ" panose="020B0604030504040204" pitchFamily="50" charset="-128"/>
                <a:ea typeface="メイリオ" panose="020B0604030504040204" pitchFamily="50" charset="-128"/>
                <a:cs typeface="A-OTF Shin Maru Go Pr6N"/>
              </a:rPr>
              <a:t>]</a:t>
            </a:r>
            <a:r>
              <a:rPr lang="ja-JP" altLang="en-US" sz="726" spc="73" dirty="0">
                <a:solidFill>
                  <a:srgbClr val="231F20"/>
                </a:solidFill>
                <a:latin typeface="メイリオ" panose="020B0604030504040204" pitchFamily="50" charset="-128"/>
                <a:ea typeface="メイリオ" panose="020B0604030504040204" pitchFamily="50" charset="-128"/>
                <a:cs typeface="A-OTF Shin Maru Go Pr6N"/>
              </a:rPr>
              <a:t>や村</a:t>
            </a:r>
            <a:r>
              <a:rPr lang="en-US" altLang="ja-JP" sz="590" spc="73" dirty="0">
                <a:solidFill>
                  <a:srgbClr val="231F20"/>
                </a:solidFill>
                <a:latin typeface="メイリオ" panose="020B0604030504040204" pitchFamily="50" charset="-128"/>
                <a:ea typeface="メイリオ" panose="020B0604030504040204" pitchFamily="50" charset="-128"/>
                <a:cs typeface="A-OTF Shin Maru Go Pr6N"/>
              </a:rPr>
              <a:t>[</a:t>
            </a:r>
            <a:r>
              <a:rPr lang="ja-JP" altLang="en-US" sz="590" spc="73" dirty="0">
                <a:solidFill>
                  <a:srgbClr val="231F20"/>
                </a:solidFill>
                <a:latin typeface="メイリオ" panose="020B0604030504040204" pitchFamily="50" charset="-128"/>
                <a:ea typeface="メイリオ" panose="020B0604030504040204" pitchFamily="50" charset="-128"/>
                <a:cs typeface="A-OTF Shin Maru Go Pr6N"/>
              </a:rPr>
              <a:t>むら</a:t>
            </a:r>
            <a:r>
              <a:rPr lang="en-US" altLang="ja-JP" sz="590" spc="73" dirty="0">
                <a:solidFill>
                  <a:srgbClr val="231F20"/>
                </a:solidFill>
                <a:latin typeface="メイリオ" panose="020B0604030504040204" pitchFamily="50" charset="-128"/>
                <a:ea typeface="メイリオ" panose="020B0604030504040204" pitchFamily="50" charset="-128"/>
                <a:cs typeface="A-OTF Shin Maru Go Pr6N"/>
              </a:rPr>
              <a:t>]</a:t>
            </a:r>
            <a:r>
              <a:rPr sz="590" spc="-221" dirty="0">
                <a:solidFill>
                  <a:srgbClr val="231F20"/>
                </a:solidFill>
                <a:latin typeface="メイリオ" panose="020B0604030504040204" pitchFamily="50" charset="-128"/>
                <a:ea typeface="メイリオ" panose="020B0604030504040204" pitchFamily="50" charset="-128"/>
                <a:cs typeface="A-OTF Shin Maru Go Pr6N"/>
              </a:rPr>
              <a:t> </a:t>
            </a:r>
            <a:r>
              <a:rPr sz="726" spc="73" dirty="0">
                <a:solidFill>
                  <a:srgbClr val="231F20"/>
                </a:solidFill>
                <a:latin typeface="メイリオ" panose="020B0604030504040204" pitchFamily="50" charset="-128"/>
                <a:ea typeface="メイリオ" panose="020B0604030504040204" pitchFamily="50" charset="-128"/>
                <a:cs typeface="A-OTF Shin Maru Go Pr6N"/>
              </a:rPr>
              <a:t>（</a:t>
            </a:r>
            <a:r>
              <a:rPr lang="ja-JP" altLang="en-US" sz="726" spc="73" dirty="0">
                <a:solidFill>
                  <a:srgbClr val="231F20"/>
                </a:solidFill>
                <a:latin typeface="メイリオ" panose="020B0604030504040204" pitchFamily="50" charset="-128"/>
                <a:ea typeface="メイリオ" panose="020B0604030504040204" pitchFamily="50" charset="-128"/>
                <a:cs typeface="A-OTF Shin Maru Go Pr6N"/>
              </a:rPr>
              <a:t>住</a:t>
            </a:r>
            <a:r>
              <a:rPr lang="en-US" altLang="ja-JP" sz="590" spc="73" dirty="0">
                <a:solidFill>
                  <a:srgbClr val="231F20"/>
                </a:solidFill>
                <a:latin typeface="メイリオ" panose="020B0604030504040204" pitchFamily="50" charset="-128"/>
                <a:ea typeface="メイリオ" panose="020B0604030504040204" pitchFamily="50" charset="-128"/>
                <a:cs typeface="A-OTF Shin Maru Go Pr6N"/>
              </a:rPr>
              <a:t>[</a:t>
            </a:r>
            <a:r>
              <a:rPr lang="ja-JP" altLang="en-US" sz="590" spc="73" dirty="0">
                <a:solidFill>
                  <a:srgbClr val="231F20"/>
                </a:solidFill>
                <a:latin typeface="メイリオ" panose="020B0604030504040204" pitchFamily="50" charset="-128"/>
                <a:ea typeface="メイリオ" panose="020B0604030504040204" pitchFamily="50" charset="-128"/>
                <a:cs typeface="A-OTF Shin Maru Go Pr6N"/>
              </a:rPr>
              <a:t>す</a:t>
            </a:r>
            <a:r>
              <a:rPr lang="en-US" altLang="ja-JP" sz="590" spc="73" dirty="0">
                <a:solidFill>
                  <a:srgbClr val="231F20"/>
                </a:solidFill>
                <a:latin typeface="メイリオ" panose="020B0604030504040204" pitchFamily="50" charset="-128"/>
                <a:ea typeface="メイリオ" panose="020B0604030504040204" pitchFamily="50" charset="-128"/>
                <a:cs typeface="A-OTF Shin Maru Go Pr6N"/>
              </a:rPr>
              <a:t>]</a:t>
            </a:r>
            <a:r>
              <a:rPr lang="ja-JP" altLang="en-US" sz="726" spc="73" dirty="0" err="1">
                <a:solidFill>
                  <a:srgbClr val="231F20"/>
                </a:solidFill>
                <a:latin typeface="メイリオ" panose="020B0604030504040204" pitchFamily="50" charset="-128"/>
                <a:ea typeface="メイリオ" panose="020B0604030504040204" pitchFamily="50" charset="-128"/>
                <a:cs typeface="A-OTF Shin Maru Go Pr6N"/>
              </a:rPr>
              <a:t>んで</a:t>
            </a:r>
            <a:r>
              <a:rPr lang="ja-JP" altLang="en-US" sz="726" spc="73" dirty="0">
                <a:solidFill>
                  <a:srgbClr val="231F20"/>
                </a:solidFill>
                <a:latin typeface="メイリオ" panose="020B0604030504040204" pitchFamily="50" charset="-128"/>
                <a:ea typeface="メイリオ" panose="020B0604030504040204" pitchFamily="50" charset="-128"/>
                <a:cs typeface="A-OTF Shin Maru Go Pr6N"/>
              </a:rPr>
              <a:t>いる場所</a:t>
            </a:r>
            <a:r>
              <a:rPr lang="en-US" altLang="ja-JP" sz="590" spc="73" dirty="0">
                <a:solidFill>
                  <a:srgbClr val="231F20"/>
                </a:solidFill>
                <a:latin typeface="メイリオ" panose="020B0604030504040204" pitchFamily="50" charset="-128"/>
                <a:ea typeface="メイリオ" panose="020B0604030504040204" pitchFamily="50" charset="-128"/>
                <a:cs typeface="A-OTF Shin Maru Go Pr6N"/>
              </a:rPr>
              <a:t>[</a:t>
            </a:r>
            <a:r>
              <a:rPr lang="ja-JP" altLang="en-US" sz="590" spc="73" dirty="0" err="1">
                <a:solidFill>
                  <a:srgbClr val="231F20"/>
                </a:solidFill>
                <a:latin typeface="メイリオ" panose="020B0604030504040204" pitchFamily="50" charset="-128"/>
                <a:ea typeface="メイリオ" panose="020B0604030504040204" pitchFamily="50" charset="-128"/>
                <a:cs typeface="A-OTF Shin Maru Go Pr6N"/>
              </a:rPr>
              <a:t>ばしょ</a:t>
            </a:r>
            <a:r>
              <a:rPr lang="en-US" altLang="ja-JP" sz="590" spc="73" dirty="0">
                <a:solidFill>
                  <a:srgbClr val="231F20"/>
                </a:solidFill>
                <a:latin typeface="メイリオ" panose="020B0604030504040204" pitchFamily="50" charset="-128"/>
                <a:ea typeface="メイリオ" panose="020B0604030504040204" pitchFamily="50" charset="-128"/>
                <a:cs typeface="A-OTF Shin Maru Go Pr6N"/>
              </a:rPr>
              <a:t>]</a:t>
            </a:r>
            <a:r>
              <a:rPr sz="726" spc="-221" dirty="0">
                <a:solidFill>
                  <a:srgbClr val="231F20"/>
                </a:solidFill>
                <a:latin typeface="メイリオ" panose="020B0604030504040204" pitchFamily="50" charset="-128"/>
                <a:ea typeface="メイリオ" panose="020B0604030504040204" pitchFamily="50" charset="-128"/>
                <a:cs typeface="A-OTF Shin Maru Go Pr6N"/>
              </a:rPr>
              <a:t>）</a:t>
            </a:r>
            <a:r>
              <a:rPr sz="726" spc="73" dirty="0" err="1">
                <a:solidFill>
                  <a:srgbClr val="231F20"/>
                </a:solidFill>
                <a:latin typeface="メイリオ" panose="020B0604030504040204" pitchFamily="50" charset="-128"/>
                <a:ea typeface="メイリオ" panose="020B0604030504040204" pitchFamily="50" charset="-128"/>
                <a:cs typeface="A-OTF Shin Maru Go Pr6N"/>
              </a:rPr>
              <a:t>で受</a:t>
            </a:r>
            <a:r>
              <a:rPr sz="726" spc="50" dirty="0" err="1">
                <a:solidFill>
                  <a:srgbClr val="231F20"/>
                </a:solidFill>
                <a:latin typeface="メイリオ" panose="020B0604030504040204" pitchFamily="50" charset="-128"/>
                <a:ea typeface="メイリオ" panose="020B0604030504040204" pitchFamily="50" charset="-128"/>
                <a:cs typeface="A-OTF Shin Maru Go Pr6N"/>
              </a:rPr>
              <a:t>け</a:t>
            </a:r>
            <a:r>
              <a:rPr sz="726" spc="27" dirty="0" err="1">
                <a:solidFill>
                  <a:srgbClr val="231F20"/>
                </a:solidFill>
                <a:latin typeface="メイリオ" panose="020B0604030504040204" pitchFamily="50" charset="-128"/>
                <a:ea typeface="メイリオ" panose="020B0604030504040204" pitchFamily="50" charset="-128"/>
                <a:cs typeface="A-OTF Shin Maru Go Pr6N"/>
              </a:rPr>
              <a:t>ま</a:t>
            </a:r>
            <a:r>
              <a:rPr sz="726" spc="64" dirty="0" err="1">
                <a:solidFill>
                  <a:srgbClr val="231F20"/>
                </a:solidFill>
                <a:latin typeface="メイリオ" panose="020B0604030504040204" pitchFamily="50" charset="-128"/>
                <a:ea typeface="メイリオ" panose="020B0604030504040204" pitchFamily="50" charset="-128"/>
                <a:cs typeface="A-OTF Shin Maru Go Pr6N"/>
              </a:rPr>
              <a:t>す</a:t>
            </a:r>
            <a:r>
              <a:rPr sz="726" dirty="0">
                <a:solidFill>
                  <a:srgbClr val="231F20"/>
                </a:solidFill>
                <a:latin typeface="メイリオ" panose="020B0604030504040204" pitchFamily="50" charset="-128"/>
                <a:ea typeface="メイリオ" panose="020B0604030504040204" pitchFamily="50" charset="-128"/>
                <a:cs typeface="A-OTF Shin Maru Go Pr6N"/>
              </a:rPr>
              <a:t>。</a:t>
            </a:r>
            <a:r>
              <a:rPr lang="en-US" sz="726" dirty="0">
                <a:solidFill>
                  <a:srgbClr val="231F20"/>
                </a:solidFill>
                <a:latin typeface="メイリオ" panose="020B0604030504040204" pitchFamily="50" charset="-128"/>
                <a:ea typeface="メイリオ" panose="020B0604030504040204" pitchFamily="50" charset="-128"/>
                <a:cs typeface="A-OTF Shin Maru Go Pr6N"/>
              </a:rPr>
              <a:t/>
            </a:r>
            <a:br>
              <a:rPr lang="en-US" sz="726" dirty="0">
                <a:solidFill>
                  <a:srgbClr val="231F20"/>
                </a:solidFill>
                <a:latin typeface="メイリオ" panose="020B0604030504040204" pitchFamily="50" charset="-128"/>
                <a:ea typeface="メイリオ" panose="020B0604030504040204" pitchFamily="50" charset="-128"/>
                <a:cs typeface="A-OTF Shin Maru Go Pr6N"/>
              </a:rPr>
            </a:br>
            <a:r>
              <a:rPr lang="ja-JP" altLang="en-US" sz="726" dirty="0">
                <a:solidFill>
                  <a:srgbClr val="231F20"/>
                </a:solidFill>
                <a:latin typeface="メイリオ" panose="020B0604030504040204" pitchFamily="50" charset="-128"/>
                <a:ea typeface="メイリオ" panose="020B0604030504040204" pitchFamily="50" charset="-128"/>
                <a:cs typeface="A-OTF Shin Maru Go Pr6N"/>
              </a:rPr>
              <a:t>　 </a:t>
            </a:r>
            <a:r>
              <a:rPr lang="ja-JP" altLang="en-US" sz="726" spc="73" dirty="0">
                <a:solidFill>
                  <a:srgbClr val="231F20"/>
                </a:solidFill>
                <a:latin typeface="メイリオ" panose="020B0604030504040204" pitchFamily="50" charset="-128"/>
                <a:ea typeface="メイリオ" panose="020B0604030504040204" pitchFamily="50" charset="-128"/>
                <a:cs typeface="A-OTF Shin Maru Go Pr6N"/>
              </a:rPr>
              <a:t>住</a:t>
            </a:r>
            <a:r>
              <a:rPr lang="en-US" altLang="ja-JP" sz="590" spc="73" dirty="0">
                <a:solidFill>
                  <a:srgbClr val="231F20"/>
                </a:solidFill>
                <a:latin typeface="メイリオ" panose="020B0604030504040204" pitchFamily="50" charset="-128"/>
                <a:ea typeface="メイリオ" panose="020B0604030504040204" pitchFamily="50" charset="-128"/>
                <a:cs typeface="A-OTF Shin Maru Go Pr6N"/>
              </a:rPr>
              <a:t>[</a:t>
            </a:r>
            <a:r>
              <a:rPr lang="ja-JP" altLang="en-US" sz="590" spc="73" dirty="0">
                <a:solidFill>
                  <a:srgbClr val="231F20"/>
                </a:solidFill>
                <a:latin typeface="メイリオ" panose="020B0604030504040204" pitchFamily="50" charset="-128"/>
                <a:ea typeface="メイリオ" panose="020B0604030504040204" pitchFamily="50" charset="-128"/>
                <a:cs typeface="A-OTF Shin Maru Go Pr6N"/>
              </a:rPr>
              <a:t>す</a:t>
            </a:r>
            <a:r>
              <a:rPr lang="en-US" altLang="ja-JP" sz="590" spc="73" dirty="0">
                <a:solidFill>
                  <a:srgbClr val="231F20"/>
                </a:solidFill>
                <a:latin typeface="メイリオ" panose="020B0604030504040204" pitchFamily="50" charset="-128"/>
                <a:ea typeface="メイリオ" panose="020B0604030504040204" pitchFamily="50" charset="-128"/>
                <a:cs typeface="A-OTF Shin Maru Go Pr6N"/>
              </a:rPr>
              <a:t>]</a:t>
            </a:r>
            <a:r>
              <a:rPr lang="ja-JP" altLang="en-US" sz="726" spc="73" dirty="0" err="1">
                <a:solidFill>
                  <a:srgbClr val="231F20"/>
                </a:solidFill>
                <a:latin typeface="メイリオ" panose="020B0604030504040204" pitchFamily="50" charset="-128"/>
                <a:ea typeface="メイリオ" panose="020B0604030504040204" pitchFamily="50" charset="-128"/>
                <a:cs typeface="A-OTF Shin Maru Go Pr6N"/>
              </a:rPr>
              <a:t>んで</a:t>
            </a:r>
            <a:r>
              <a:rPr lang="ja-JP" altLang="en-US" sz="726" spc="73" dirty="0">
                <a:solidFill>
                  <a:srgbClr val="231F20"/>
                </a:solidFill>
                <a:latin typeface="メイリオ" panose="020B0604030504040204" pitchFamily="50" charset="-128"/>
                <a:ea typeface="メイリオ" panose="020B0604030504040204" pitchFamily="50" charset="-128"/>
                <a:cs typeface="A-OTF Shin Maru Go Pr6N"/>
              </a:rPr>
              <a:t>いる場所</a:t>
            </a:r>
            <a:r>
              <a:rPr lang="en-US" altLang="ja-JP" sz="590" spc="73" dirty="0">
                <a:solidFill>
                  <a:srgbClr val="231F20"/>
                </a:solidFill>
                <a:latin typeface="メイリオ" panose="020B0604030504040204" pitchFamily="50" charset="-128"/>
                <a:ea typeface="メイリオ" panose="020B0604030504040204" pitchFamily="50" charset="-128"/>
                <a:cs typeface="A-OTF Shin Maru Go Pr6N"/>
              </a:rPr>
              <a:t>[</a:t>
            </a:r>
            <a:r>
              <a:rPr lang="ja-JP" altLang="en-US" sz="590" spc="73" dirty="0" err="1">
                <a:solidFill>
                  <a:srgbClr val="231F20"/>
                </a:solidFill>
                <a:latin typeface="メイリオ" panose="020B0604030504040204" pitchFamily="50" charset="-128"/>
                <a:ea typeface="メイリオ" panose="020B0604030504040204" pitchFamily="50" charset="-128"/>
                <a:cs typeface="A-OTF Shin Maru Go Pr6N"/>
              </a:rPr>
              <a:t>ばしょ</a:t>
            </a:r>
            <a:r>
              <a:rPr lang="en-US" altLang="ja-JP" sz="590" spc="73" dirty="0">
                <a:solidFill>
                  <a:srgbClr val="231F20"/>
                </a:solidFill>
                <a:latin typeface="メイリオ" panose="020B0604030504040204" pitchFamily="50" charset="-128"/>
                <a:ea typeface="メイリオ" panose="020B0604030504040204" pitchFamily="50" charset="-128"/>
                <a:cs typeface="A-OTF Shin Maru Go Pr6N"/>
              </a:rPr>
              <a:t>]</a:t>
            </a:r>
            <a:r>
              <a:rPr lang="ja-JP" altLang="en-US" sz="726" spc="73" dirty="0">
                <a:solidFill>
                  <a:srgbClr val="231F20"/>
                </a:solidFill>
                <a:latin typeface="メイリオ" panose="020B0604030504040204" pitchFamily="50" charset="-128"/>
                <a:ea typeface="メイリオ" panose="020B0604030504040204" pitchFamily="50" charset="-128"/>
                <a:cs typeface="A-OTF Shin Maru Go Pr6N"/>
              </a:rPr>
              <a:t>以外</a:t>
            </a:r>
            <a:r>
              <a:rPr lang="en-US" altLang="ja-JP" sz="590" spc="73" dirty="0">
                <a:solidFill>
                  <a:srgbClr val="231F20"/>
                </a:solidFill>
                <a:latin typeface="メイリオ" panose="020B0604030504040204" pitchFamily="50" charset="-128"/>
                <a:ea typeface="メイリオ" panose="020B0604030504040204" pitchFamily="50" charset="-128"/>
                <a:cs typeface="A-OTF Shin Maru Go Pr6N"/>
              </a:rPr>
              <a:t>[</a:t>
            </a:r>
            <a:r>
              <a:rPr lang="ja-JP" altLang="en-US" sz="590" spc="73" dirty="0">
                <a:solidFill>
                  <a:srgbClr val="231F20"/>
                </a:solidFill>
                <a:latin typeface="メイリオ" panose="020B0604030504040204" pitchFamily="50" charset="-128"/>
                <a:ea typeface="メイリオ" panose="020B0604030504040204" pitchFamily="50" charset="-128"/>
                <a:cs typeface="A-OTF Shin Maru Go Pr6N"/>
              </a:rPr>
              <a:t>いがい</a:t>
            </a:r>
            <a:r>
              <a:rPr lang="en-US" altLang="ja-JP" sz="590" spc="73" dirty="0">
                <a:solidFill>
                  <a:srgbClr val="231F20"/>
                </a:solidFill>
                <a:latin typeface="メイリオ" panose="020B0604030504040204" pitchFamily="50" charset="-128"/>
                <a:ea typeface="メイリオ" panose="020B0604030504040204" pitchFamily="50" charset="-128"/>
                <a:cs typeface="A-OTF Shin Maru Go Pr6N"/>
              </a:rPr>
              <a:t>]</a:t>
            </a:r>
            <a:r>
              <a:rPr lang="ja-JP" altLang="en-US" sz="726" spc="73" dirty="0">
                <a:solidFill>
                  <a:srgbClr val="231F20"/>
                </a:solidFill>
                <a:latin typeface="メイリオ" panose="020B0604030504040204" pitchFamily="50" charset="-128"/>
                <a:ea typeface="メイリオ" panose="020B0604030504040204" pitchFamily="50" charset="-128"/>
                <a:cs typeface="A-OTF Shin Maru Go Pr6N"/>
              </a:rPr>
              <a:t>で ワクチン</a:t>
            </a:r>
            <a:r>
              <a:rPr lang="en-US" altLang="ja-JP" sz="590" spc="73" dirty="0">
                <a:solidFill>
                  <a:srgbClr val="231F20"/>
                </a:solidFill>
                <a:latin typeface="メイリオ" panose="020B0604030504040204" pitchFamily="50" charset="-128"/>
                <a:ea typeface="メイリオ" panose="020B0604030504040204" pitchFamily="50" charset="-128"/>
                <a:cs typeface="A-OTF Shin Maru Go Pr6N"/>
              </a:rPr>
              <a:t>[</a:t>
            </a:r>
            <a:r>
              <a:rPr lang="ja-JP" altLang="en-US" sz="590" spc="73" dirty="0">
                <a:solidFill>
                  <a:srgbClr val="231F20"/>
                </a:solidFill>
                <a:latin typeface="メイリオ" panose="020B0604030504040204" pitchFamily="50" charset="-128"/>
                <a:ea typeface="メイリオ" panose="020B0604030504040204" pitchFamily="50" charset="-128"/>
                <a:cs typeface="A-OTF Shin Maru Go Pr6N"/>
              </a:rPr>
              <a:t>わくちん</a:t>
            </a:r>
            <a:r>
              <a:rPr lang="en-US" altLang="ja-JP" sz="590" spc="73" dirty="0">
                <a:solidFill>
                  <a:srgbClr val="231F20"/>
                </a:solidFill>
                <a:latin typeface="メイリオ" panose="020B0604030504040204" pitchFamily="50" charset="-128"/>
                <a:ea typeface="メイリオ" panose="020B0604030504040204" pitchFamily="50" charset="-128"/>
                <a:cs typeface="A-OTF Shin Maru Go Pr6N"/>
              </a:rPr>
              <a:t>]</a:t>
            </a:r>
            <a:r>
              <a:rPr lang="ja-JP" altLang="en-US" sz="726" spc="73" dirty="0" err="1">
                <a:solidFill>
                  <a:srgbClr val="231F20"/>
                </a:solidFill>
                <a:latin typeface="メイリオ" panose="020B0604030504040204" pitchFamily="50" charset="-128"/>
                <a:ea typeface="メイリオ" panose="020B0604030504040204" pitchFamily="50" charset="-128"/>
                <a:cs typeface="A-OTF Shin Maru Go Pr6N"/>
              </a:rPr>
              <a:t>を打</a:t>
            </a:r>
            <a:r>
              <a:rPr lang="en-US" altLang="ja-JP" sz="590" spc="73" dirty="0">
                <a:solidFill>
                  <a:srgbClr val="231F20"/>
                </a:solidFill>
                <a:latin typeface="メイリオ" panose="020B0604030504040204" pitchFamily="50" charset="-128"/>
                <a:ea typeface="メイリオ" panose="020B0604030504040204" pitchFamily="50" charset="-128"/>
                <a:cs typeface="A-OTF Shin Maru Go Pr6N"/>
              </a:rPr>
              <a:t>[</a:t>
            </a:r>
            <a:r>
              <a:rPr lang="ja-JP" altLang="en-US" sz="590" spc="73" dirty="0">
                <a:solidFill>
                  <a:srgbClr val="231F20"/>
                </a:solidFill>
                <a:latin typeface="メイリオ" panose="020B0604030504040204" pitchFamily="50" charset="-128"/>
                <a:ea typeface="メイリオ" panose="020B0604030504040204" pitchFamily="50" charset="-128"/>
                <a:cs typeface="A-OTF Shin Maru Go Pr6N"/>
              </a:rPr>
              <a:t>う</a:t>
            </a:r>
            <a:r>
              <a:rPr lang="en-US" altLang="ja-JP" sz="590" spc="73" dirty="0">
                <a:solidFill>
                  <a:srgbClr val="231F20"/>
                </a:solidFill>
                <a:latin typeface="メイリオ" panose="020B0604030504040204" pitchFamily="50" charset="-128"/>
                <a:ea typeface="メイリオ" panose="020B0604030504040204" pitchFamily="50" charset="-128"/>
                <a:cs typeface="A-OTF Shin Maru Go Pr6N"/>
              </a:rPr>
              <a:t>]</a:t>
            </a:r>
            <a:r>
              <a:rPr lang="ja-JP" altLang="en-US" sz="726" spc="73" dirty="0" err="1">
                <a:solidFill>
                  <a:srgbClr val="231F20"/>
                </a:solidFill>
                <a:latin typeface="メイリオ" panose="020B0604030504040204" pitchFamily="50" charset="-128"/>
                <a:ea typeface="メイリオ" panose="020B0604030504040204" pitchFamily="50" charset="-128"/>
                <a:cs typeface="A-OTF Shin Maru Go Pr6N"/>
              </a:rPr>
              <a:t>って</a:t>
            </a:r>
            <a:r>
              <a:rPr lang="ja-JP" altLang="en-US" sz="726" spc="73" dirty="0">
                <a:solidFill>
                  <a:srgbClr val="231F20"/>
                </a:solidFill>
                <a:latin typeface="メイリオ" panose="020B0604030504040204" pitchFamily="50" charset="-128"/>
                <a:ea typeface="メイリオ" panose="020B0604030504040204" pitchFamily="50" charset="-128"/>
                <a:cs typeface="A-OTF Shin Maru Go Pr6N"/>
              </a:rPr>
              <a:t>もらう場合</a:t>
            </a:r>
            <a:r>
              <a:rPr lang="en-US" altLang="ja-JP" sz="590" spc="73" dirty="0">
                <a:solidFill>
                  <a:srgbClr val="231F20"/>
                </a:solidFill>
                <a:latin typeface="メイリオ" panose="020B0604030504040204" pitchFamily="50" charset="-128"/>
                <a:ea typeface="メイリオ" panose="020B0604030504040204" pitchFamily="50" charset="-128"/>
                <a:cs typeface="A-OTF Shin Maru Go Pr6N"/>
              </a:rPr>
              <a:t>[</a:t>
            </a:r>
            <a:r>
              <a:rPr lang="ja-JP" altLang="en-US" sz="590" spc="73" dirty="0">
                <a:solidFill>
                  <a:srgbClr val="231F20"/>
                </a:solidFill>
                <a:latin typeface="メイリオ" panose="020B0604030504040204" pitchFamily="50" charset="-128"/>
                <a:ea typeface="メイリオ" panose="020B0604030504040204" pitchFamily="50" charset="-128"/>
                <a:cs typeface="A-OTF Shin Maru Go Pr6N"/>
              </a:rPr>
              <a:t>ばあい</a:t>
            </a:r>
            <a:r>
              <a:rPr lang="en-US" altLang="ja-JP" sz="590" spc="73" dirty="0">
                <a:solidFill>
                  <a:srgbClr val="231F20"/>
                </a:solidFill>
                <a:latin typeface="メイリオ" panose="020B0604030504040204" pitchFamily="50" charset="-128"/>
                <a:ea typeface="メイリオ" panose="020B0604030504040204" pitchFamily="50" charset="-128"/>
                <a:cs typeface="A-OTF Shin Maru Go Pr6N"/>
              </a:rPr>
              <a:t>]</a:t>
            </a:r>
            <a:r>
              <a:rPr lang="ja-JP" altLang="en-US" sz="726" spc="73" dirty="0">
                <a:solidFill>
                  <a:srgbClr val="231F20"/>
                </a:solidFill>
                <a:latin typeface="メイリオ" panose="020B0604030504040204" pitchFamily="50" charset="-128"/>
                <a:ea typeface="メイリオ" panose="020B0604030504040204" pitchFamily="50" charset="-128"/>
                <a:cs typeface="A-OTF Shin Maru Go Pr6N"/>
              </a:rPr>
              <a:t>は、</a:t>
            </a:r>
            <a:r>
              <a:rPr lang="en-US" altLang="ja-JP" sz="726" spc="73" dirty="0">
                <a:solidFill>
                  <a:srgbClr val="231F20"/>
                </a:solidFill>
                <a:latin typeface="メイリオ" panose="020B0604030504040204" pitchFamily="50" charset="-128"/>
                <a:ea typeface="メイリオ" panose="020B0604030504040204" pitchFamily="50" charset="-128"/>
                <a:cs typeface="A-OTF Shin Maru Go Pr6N"/>
              </a:rPr>
              <a:t/>
            </a:r>
            <a:br>
              <a:rPr lang="en-US" altLang="ja-JP" sz="726" spc="73" dirty="0">
                <a:solidFill>
                  <a:srgbClr val="231F20"/>
                </a:solidFill>
                <a:latin typeface="メイリオ" panose="020B0604030504040204" pitchFamily="50" charset="-128"/>
                <a:ea typeface="メイリオ" panose="020B0604030504040204" pitchFamily="50" charset="-128"/>
                <a:cs typeface="A-OTF Shin Maru Go Pr6N"/>
              </a:rPr>
            </a:br>
            <a:r>
              <a:rPr lang="ja-JP" altLang="en-US" sz="726" spc="73" dirty="0">
                <a:solidFill>
                  <a:srgbClr val="231F20"/>
                </a:solidFill>
                <a:latin typeface="メイリオ" panose="020B0604030504040204" pitchFamily="50" charset="-128"/>
                <a:ea typeface="メイリオ" panose="020B0604030504040204" pitchFamily="50" charset="-128"/>
                <a:cs typeface="A-OTF Shin Maru Go Pr6N"/>
              </a:rPr>
              <a:t>　この紙</a:t>
            </a:r>
            <a:r>
              <a:rPr lang="en-US" altLang="ja-JP" sz="590" spc="73" dirty="0">
                <a:solidFill>
                  <a:srgbClr val="231F20"/>
                </a:solidFill>
                <a:latin typeface="メイリオ" panose="020B0604030504040204" pitchFamily="50" charset="-128"/>
                <a:ea typeface="メイリオ" panose="020B0604030504040204" pitchFamily="50" charset="-128"/>
                <a:cs typeface="A-OTF Shin Maru Go Pr6N"/>
              </a:rPr>
              <a:t>[</a:t>
            </a:r>
            <a:r>
              <a:rPr lang="ja-JP" altLang="en-US" sz="590" spc="73" dirty="0">
                <a:solidFill>
                  <a:srgbClr val="231F20"/>
                </a:solidFill>
                <a:latin typeface="メイリオ" panose="020B0604030504040204" pitchFamily="50" charset="-128"/>
                <a:ea typeface="メイリオ" panose="020B0604030504040204" pitchFamily="50" charset="-128"/>
                <a:cs typeface="A-OTF Shin Maru Go Pr6N"/>
              </a:rPr>
              <a:t>かみ</a:t>
            </a:r>
            <a:r>
              <a:rPr lang="en-US" altLang="ja-JP" sz="590" spc="73" dirty="0">
                <a:solidFill>
                  <a:srgbClr val="231F20"/>
                </a:solidFill>
                <a:latin typeface="メイリオ" panose="020B0604030504040204" pitchFamily="50" charset="-128"/>
                <a:ea typeface="メイリオ" panose="020B0604030504040204" pitchFamily="50" charset="-128"/>
                <a:cs typeface="A-OTF Shin Maru Go Pr6N"/>
              </a:rPr>
              <a:t>]</a:t>
            </a:r>
            <a:r>
              <a:rPr lang="ja-JP" altLang="en-US" sz="726" spc="73" dirty="0">
                <a:solidFill>
                  <a:srgbClr val="231F20"/>
                </a:solidFill>
                <a:latin typeface="メイリオ" panose="020B0604030504040204" pitchFamily="50" charset="-128"/>
                <a:ea typeface="メイリオ" panose="020B0604030504040204" pitchFamily="50" charset="-128"/>
                <a:cs typeface="A-OTF Shin Maru Go Pr6N"/>
              </a:rPr>
              <a:t>の裏</a:t>
            </a:r>
            <a:r>
              <a:rPr lang="en-US" altLang="ja-JP" sz="590" spc="73" dirty="0">
                <a:solidFill>
                  <a:srgbClr val="231F20"/>
                </a:solidFill>
                <a:latin typeface="メイリオ" panose="020B0604030504040204" pitchFamily="50" charset="-128"/>
                <a:ea typeface="メイリオ" panose="020B0604030504040204" pitchFamily="50" charset="-128"/>
                <a:cs typeface="A-OTF Shin Maru Go Pr6N"/>
              </a:rPr>
              <a:t>[</a:t>
            </a:r>
            <a:r>
              <a:rPr lang="ja-JP" altLang="en-US" sz="590" spc="73" dirty="0">
                <a:solidFill>
                  <a:srgbClr val="231F20"/>
                </a:solidFill>
                <a:latin typeface="メイリオ" panose="020B0604030504040204" pitchFamily="50" charset="-128"/>
                <a:ea typeface="メイリオ" panose="020B0604030504040204" pitchFamily="50" charset="-128"/>
                <a:cs typeface="A-OTF Shin Maru Go Pr6N"/>
              </a:rPr>
              <a:t>うら</a:t>
            </a:r>
            <a:r>
              <a:rPr lang="en-US" altLang="ja-JP" sz="590" spc="73" dirty="0">
                <a:solidFill>
                  <a:srgbClr val="231F20"/>
                </a:solidFill>
                <a:latin typeface="メイリオ" panose="020B0604030504040204" pitchFamily="50" charset="-128"/>
                <a:ea typeface="メイリオ" panose="020B0604030504040204" pitchFamily="50" charset="-128"/>
                <a:cs typeface="A-OTF Shin Maru Go Pr6N"/>
              </a:rPr>
              <a:t>]</a:t>
            </a:r>
            <a:r>
              <a:rPr lang="ja-JP" altLang="en-US" sz="726" spc="73" dirty="0" err="1">
                <a:solidFill>
                  <a:srgbClr val="231F20"/>
                </a:solidFill>
                <a:latin typeface="メイリオ" panose="020B0604030504040204" pitchFamily="50" charset="-128"/>
                <a:ea typeface="メイリオ" panose="020B0604030504040204" pitchFamily="50" charset="-128"/>
                <a:cs typeface="A-OTF Shin Maru Go Pr6N"/>
              </a:rPr>
              <a:t>を読</a:t>
            </a:r>
            <a:r>
              <a:rPr lang="en-US" altLang="ja-JP" sz="590" spc="73" dirty="0">
                <a:solidFill>
                  <a:srgbClr val="231F20"/>
                </a:solidFill>
                <a:latin typeface="メイリオ" panose="020B0604030504040204" pitchFamily="50" charset="-128"/>
                <a:ea typeface="メイリオ" panose="020B0604030504040204" pitchFamily="50" charset="-128"/>
                <a:cs typeface="A-OTF Shin Maru Go Pr6N"/>
              </a:rPr>
              <a:t>[</a:t>
            </a:r>
            <a:r>
              <a:rPr lang="ja-JP" altLang="en-US" sz="590" spc="73" dirty="0">
                <a:solidFill>
                  <a:srgbClr val="231F20"/>
                </a:solidFill>
                <a:latin typeface="メイリオ" panose="020B0604030504040204" pitchFamily="50" charset="-128"/>
                <a:ea typeface="メイリオ" panose="020B0604030504040204" pitchFamily="50" charset="-128"/>
                <a:cs typeface="A-OTF Shin Maru Go Pr6N"/>
              </a:rPr>
              <a:t>よ</a:t>
            </a:r>
            <a:r>
              <a:rPr lang="en-US" altLang="ja-JP" sz="590" spc="73" dirty="0">
                <a:solidFill>
                  <a:srgbClr val="231F20"/>
                </a:solidFill>
                <a:latin typeface="メイリオ" panose="020B0604030504040204" pitchFamily="50" charset="-128"/>
                <a:ea typeface="メイリオ" panose="020B0604030504040204" pitchFamily="50" charset="-128"/>
                <a:cs typeface="A-OTF Shin Maru Go Pr6N"/>
              </a:rPr>
              <a:t>]</a:t>
            </a:r>
            <a:r>
              <a:rPr lang="ja-JP" altLang="en-US" sz="726" spc="73" dirty="0" err="1">
                <a:solidFill>
                  <a:srgbClr val="231F20"/>
                </a:solidFill>
                <a:latin typeface="メイリオ" panose="020B0604030504040204" pitchFamily="50" charset="-128"/>
                <a:ea typeface="メイリオ" panose="020B0604030504040204" pitchFamily="50" charset="-128"/>
                <a:cs typeface="A-OTF Shin Maru Go Pr6N"/>
              </a:rPr>
              <a:t>んで</a:t>
            </a:r>
            <a:r>
              <a:rPr lang="ja-JP" altLang="en-US" sz="726" spc="73" dirty="0">
                <a:solidFill>
                  <a:srgbClr val="231F20"/>
                </a:solidFill>
                <a:latin typeface="メイリオ" panose="020B0604030504040204" pitchFamily="50" charset="-128"/>
                <a:ea typeface="メイリオ" panose="020B0604030504040204" pitchFamily="50" charset="-128"/>
                <a:cs typeface="A-OTF Shin Maru Go Pr6N"/>
              </a:rPr>
              <a:t>ください。</a:t>
            </a:r>
            <a:endParaRPr lang="en-US" sz="726" dirty="0">
              <a:solidFill>
                <a:srgbClr val="231F20"/>
              </a:solidFill>
              <a:latin typeface="メイリオ" panose="020B0604030504040204" pitchFamily="50" charset="-128"/>
              <a:ea typeface="メイリオ" panose="020B0604030504040204" pitchFamily="50" charset="-128"/>
              <a:cs typeface="A-OTF Shin Maru Go Pr6N"/>
            </a:endParaRPr>
          </a:p>
        </p:txBody>
      </p:sp>
      <p:sp>
        <p:nvSpPr>
          <p:cNvPr id="34" name="object 15">
            <a:extLst>
              <a:ext uri="{FF2B5EF4-FFF2-40B4-BE49-F238E27FC236}">
                <a16:creationId xmlns:a16="http://schemas.microsoft.com/office/drawing/2014/main" id="{CAEF4F25-86DB-A741-863E-2D7F2E4644E2}"/>
              </a:ext>
            </a:extLst>
          </p:cNvPr>
          <p:cNvSpPr txBox="1"/>
          <p:nvPr/>
        </p:nvSpPr>
        <p:spPr>
          <a:xfrm>
            <a:off x="5987785" y="36000"/>
            <a:ext cx="833187" cy="160275"/>
          </a:xfrm>
          <a:prstGeom prst="rect">
            <a:avLst/>
          </a:prstGeom>
          <a:solidFill>
            <a:srgbClr val="FFFFFF"/>
          </a:solidFill>
          <a:ln w="7200">
            <a:solidFill>
              <a:srgbClr val="231F20"/>
            </a:solidFill>
          </a:ln>
        </p:spPr>
        <p:txBody>
          <a:bodyPr vert="horz" wrap="square" lIns="0" tIns="17865" rIns="0" bIns="16336" rtlCol="0">
            <a:spAutoFit/>
          </a:bodyPr>
          <a:lstStyle/>
          <a:p>
            <a:pPr marL="55325">
              <a:spcBef>
                <a:spcPts val="142"/>
              </a:spcBef>
            </a:pPr>
            <a:r>
              <a:rPr lang="en-US" sz="817" dirty="0">
                <a:solidFill>
                  <a:srgbClr val="231F20"/>
                </a:solidFill>
                <a:latin typeface="MS PGothic" panose="020B0600070205080204" pitchFamily="34" charset="-128"/>
                <a:ea typeface="MS PGothic" panose="020B0600070205080204" pitchFamily="34" charset="-128"/>
                <a:cs typeface="A-OTF Gothic MB101 Pro"/>
              </a:rPr>
              <a:t>2021</a:t>
            </a:r>
            <a:r>
              <a:rPr sz="817" dirty="0">
                <a:solidFill>
                  <a:srgbClr val="231F20"/>
                </a:solidFill>
                <a:latin typeface="MS PGothic" panose="020B0600070205080204" pitchFamily="34" charset="-128"/>
                <a:ea typeface="MS PGothic" panose="020B0600070205080204" pitchFamily="34" charset="-128"/>
                <a:cs typeface="A-OTF Gothic MB101 Pro"/>
              </a:rPr>
              <a:t>年1</a:t>
            </a:r>
            <a:r>
              <a:rPr lang="en-US" sz="817" dirty="0">
                <a:solidFill>
                  <a:srgbClr val="231F20"/>
                </a:solidFill>
                <a:latin typeface="MS PGothic" panose="020B0600070205080204" pitchFamily="34" charset="-128"/>
                <a:ea typeface="MS PGothic" panose="020B0600070205080204" pitchFamily="34" charset="-128"/>
                <a:cs typeface="A-OTF Gothic MB101 Pro"/>
              </a:rPr>
              <a:t>1</a:t>
            </a:r>
            <a:r>
              <a:rPr sz="817" dirty="0">
                <a:solidFill>
                  <a:srgbClr val="231F20"/>
                </a:solidFill>
                <a:latin typeface="MS PGothic" panose="020B0600070205080204" pitchFamily="34" charset="-128"/>
                <a:ea typeface="MS PGothic" panose="020B0600070205080204" pitchFamily="34" charset="-128"/>
                <a:cs typeface="A-OTF Gothic MB101 Pro"/>
              </a:rPr>
              <a:t>月</a:t>
            </a:r>
            <a:r>
              <a:rPr lang="en-US" altLang="ja-JP" sz="817" dirty="0">
                <a:solidFill>
                  <a:srgbClr val="231F20"/>
                </a:solidFill>
                <a:latin typeface="MS PGothic" panose="020B0600070205080204" pitchFamily="34" charset="-128"/>
                <a:ea typeface="MS PGothic" panose="020B0600070205080204" pitchFamily="34" charset="-128"/>
                <a:cs typeface="A-OTF Gothic MB101 Pro"/>
              </a:rPr>
              <a:t>16</a:t>
            </a:r>
            <a:r>
              <a:rPr sz="817" dirty="0">
                <a:solidFill>
                  <a:srgbClr val="231F20"/>
                </a:solidFill>
                <a:latin typeface="MS PGothic" panose="020B0600070205080204" pitchFamily="34" charset="-128"/>
                <a:ea typeface="MS PGothic" panose="020B0600070205080204" pitchFamily="34" charset="-128"/>
                <a:cs typeface="A-OTF Gothic MB101 Pro"/>
              </a:rPr>
              <a:t>日</a:t>
            </a:r>
            <a:endParaRPr sz="817" dirty="0">
              <a:latin typeface="MS PGothic" panose="020B0600070205080204" pitchFamily="34" charset="-128"/>
              <a:ea typeface="MS PGothic" panose="020B0600070205080204" pitchFamily="34" charset="-128"/>
              <a:cs typeface="A-OTF Gothic MB101 Pro"/>
            </a:endParaRPr>
          </a:p>
        </p:txBody>
      </p:sp>
      <p:sp>
        <p:nvSpPr>
          <p:cNvPr id="35" name="object 16">
            <a:extLst>
              <a:ext uri="{FF2B5EF4-FFF2-40B4-BE49-F238E27FC236}">
                <a16:creationId xmlns:a16="http://schemas.microsoft.com/office/drawing/2014/main" id="{34DA75E5-F031-9744-A175-3BA3D7397A10}"/>
              </a:ext>
            </a:extLst>
          </p:cNvPr>
          <p:cNvSpPr txBox="1"/>
          <p:nvPr/>
        </p:nvSpPr>
        <p:spPr>
          <a:xfrm>
            <a:off x="0" y="0"/>
            <a:ext cx="1960581" cy="612000"/>
          </a:xfrm>
          <a:prstGeom prst="rect">
            <a:avLst/>
          </a:prstGeom>
          <a:solidFill>
            <a:srgbClr val="FFFFFF"/>
          </a:solidFill>
          <a:ln w="3695">
            <a:solidFill>
              <a:srgbClr val="231F20"/>
            </a:solidFill>
          </a:ln>
        </p:spPr>
        <p:txBody>
          <a:bodyPr vert="horz" wrap="square" lIns="0" tIns="0" rIns="0" bIns="0" rtlCol="0">
            <a:spAutoFit/>
          </a:bodyPr>
          <a:lstStyle/>
          <a:p>
            <a:pPr>
              <a:lnSpc>
                <a:spcPct val="100000"/>
              </a:lnSpc>
            </a:pPr>
            <a:endParaRPr sz="998" dirty="0">
              <a:latin typeface="Times New Roman"/>
              <a:cs typeface="Times New Roman"/>
            </a:endParaRPr>
          </a:p>
          <a:p>
            <a:pPr>
              <a:spcBef>
                <a:spcPts val="23"/>
              </a:spcBef>
            </a:pPr>
            <a:endParaRPr sz="817" dirty="0">
              <a:latin typeface="Times New Roman"/>
              <a:cs typeface="Times New Roman"/>
            </a:endParaRPr>
          </a:p>
          <a:p>
            <a:pPr algn="ctr">
              <a:lnSpc>
                <a:spcPct val="100000"/>
              </a:lnSpc>
            </a:pPr>
            <a:r>
              <a:rPr sz="726" spc="-50" dirty="0">
                <a:solidFill>
                  <a:srgbClr val="231F20"/>
                </a:solidFill>
                <a:latin typeface="+mn-ea"/>
                <a:cs typeface="A-OTF Gothic BBB Pro"/>
              </a:rPr>
              <a:t>自</a:t>
            </a:r>
            <a:r>
              <a:rPr sz="726" dirty="0">
                <a:solidFill>
                  <a:srgbClr val="231F20"/>
                </a:solidFill>
                <a:latin typeface="+mn-ea"/>
                <a:cs typeface="A-OTF Gothic BBB Pro"/>
              </a:rPr>
              <a:t>治体名</a:t>
            </a:r>
            <a:endParaRPr sz="726" dirty="0">
              <a:latin typeface="+mn-ea"/>
              <a:cs typeface="A-OTF Gothic BBB Pro"/>
            </a:endParaRPr>
          </a:p>
        </p:txBody>
      </p:sp>
      <p:sp>
        <p:nvSpPr>
          <p:cNvPr id="41" name="object 13">
            <a:extLst>
              <a:ext uri="{FF2B5EF4-FFF2-40B4-BE49-F238E27FC236}">
                <a16:creationId xmlns:a16="http://schemas.microsoft.com/office/drawing/2014/main" id="{2C69CC27-F530-8240-8ECB-AD0DEF95D56A}"/>
              </a:ext>
            </a:extLst>
          </p:cNvPr>
          <p:cNvSpPr txBox="1"/>
          <p:nvPr/>
        </p:nvSpPr>
        <p:spPr>
          <a:xfrm>
            <a:off x="386124" y="2691517"/>
            <a:ext cx="5127113" cy="432683"/>
          </a:xfrm>
          <a:prstGeom prst="rect">
            <a:avLst/>
          </a:prstGeom>
        </p:spPr>
        <p:txBody>
          <a:bodyPr vert="horz" wrap="square" lIns="0" tIns="0" rIns="0" bIns="0" rtlCol="0">
            <a:spAutoFit/>
          </a:bodyPr>
          <a:lstStyle/>
          <a:p>
            <a:pPr marL="11527">
              <a:lnSpc>
                <a:spcPct val="110000"/>
              </a:lnSpc>
              <a:spcBef>
                <a:spcPts val="545"/>
              </a:spcBef>
            </a:pPr>
            <a:r>
              <a:rPr lang="en-US" altLang="ja-JP" sz="726" spc="54" dirty="0">
                <a:solidFill>
                  <a:srgbClr val="231F20"/>
                </a:solidFill>
                <a:latin typeface="メイリオ" panose="020B0604030504040204" pitchFamily="50" charset="-128"/>
                <a:ea typeface="メイリオ" panose="020B0604030504040204" pitchFamily="50" charset="-128"/>
                <a:cs typeface="A-OTF Shin Maru Go Pr6N"/>
              </a:rPr>
              <a:t>※ </a:t>
            </a:r>
            <a:r>
              <a:rPr lang="ja-JP" altLang="en-US" sz="726" spc="54" dirty="0">
                <a:solidFill>
                  <a:srgbClr val="231F20"/>
                </a:solidFill>
                <a:latin typeface="メイリオ" panose="020B0604030504040204" pitchFamily="50" charset="-128"/>
                <a:ea typeface="メイリオ" panose="020B0604030504040204" pitchFamily="50" charset="-128"/>
                <a:cs typeface="A-OTF Shin Maru Go Pr6N"/>
              </a:rPr>
              <a:t>追加接種</a:t>
            </a:r>
            <a:r>
              <a:rPr lang="en-US" altLang="ja-JP" sz="590" spc="54" dirty="0">
                <a:solidFill>
                  <a:srgbClr val="231F20"/>
                </a:solidFill>
                <a:latin typeface="メイリオ" panose="020B0604030504040204" pitchFamily="50" charset="-128"/>
                <a:ea typeface="メイリオ" panose="020B0604030504040204" pitchFamily="50" charset="-128"/>
                <a:cs typeface="A-OTF Shin Maru Go Pr6N"/>
              </a:rPr>
              <a:t>[</a:t>
            </a:r>
            <a:r>
              <a:rPr lang="ja-JP" altLang="en-US" sz="590" spc="54" dirty="0" smtClean="0">
                <a:solidFill>
                  <a:srgbClr val="231F20"/>
                </a:solidFill>
                <a:latin typeface="メイリオ" panose="020B0604030504040204" pitchFamily="50" charset="-128"/>
                <a:ea typeface="メイリオ" panose="020B0604030504040204" pitchFamily="50" charset="-128"/>
                <a:cs typeface="A-OTF Shin Maru Go Pr6N"/>
              </a:rPr>
              <a:t>ついかせっしゅ</a:t>
            </a:r>
            <a:r>
              <a:rPr lang="en-US" altLang="ja-JP" sz="590" spc="54" dirty="0">
                <a:solidFill>
                  <a:srgbClr val="231F20"/>
                </a:solidFill>
                <a:latin typeface="メイリオ" panose="020B0604030504040204" pitchFamily="50" charset="-128"/>
                <a:ea typeface="メイリオ" panose="020B0604030504040204" pitchFamily="50" charset="-128"/>
                <a:cs typeface="A-OTF Shin Maru Go Pr6N"/>
              </a:rPr>
              <a:t>]</a:t>
            </a:r>
            <a:r>
              <a:rPr lang="ja-JP" altLang="en-US" sz="726" spc="54" dirty="0">
                <a:solidFill>
                  <a:srgbClr val="231F20"/>
                </a:solidFill>
                <a:latin typeface="メイリオ" panose="020B0604030504040204" pitchFamily="50" charset="-128"/>
                <a:ea typeface="メイリオ" panose="020B0604030504040204" pitchFamily="50" charset="-128"/>
                <a:cs typeface="A-OTF Shin Maru Go Pr6N"/>
              </a:rPr>
              <a:t>（３回目</a:t>
            </a:r>
            <a:r>
              <a:rPr lang="en-US" altLang="ja-JP" sz="590" spc="54" dirty="0">
                <a:solidFill>
                  <a:srgbClr val="231F20"/>
                </a:solidFill>
                <a:latin typeface="メイリオ" panose="020B0604030504040204" pitchFamily="50" charset="-128"/>
                <a:ea typeface="メイリオ" panose="020B0604030504040204" pitchFamily="50" charset="-128"/>
                <a:cs typeface="A-OTF Shin Maru Go Pr6N"/>
              </a:rPr>
              <a:t>[</a:t>
            </a:r>
            <a:r>
              <a:rPr lang="ja-JP" altLang="en-US" sz="590" spc="54" dirty="0">
                <a:solidFill>
                  <a:srgbClr val="231F20"/>
                </a:solidFill>
                <a:latin typeface="メイリオ" panose="020B0604030504040204" pitchFamily="50" charset="-128"/>
                <a:ea typeface="メイリオ" panose="020B0604030504040204" pitchFamily="50" charset="-128"/>
                <a:cs typeface="A-OTF Shin Maru Go Pr6N"/>
              </a:rPr>
              <a:t>かい</a:t>
            </a:r>
            <a:r>
              <a:rPr lang="ja-JP" altLang="en-US" sz="590" spc="54" dirty="0" err="1">
                <a:solidFill>
                  <a:srgbClr val="231F20"/>
                </a:solidFill>
                <a:latin typeface="メイリオ" panose="020B0604030504040204" pitchFamily="50" charset="-128"/>
                <a:ea typeface="メイリオ" panose="020B0604030504040204" pitchFamily="50" charset="-128"/>
                <a:cs typeface="A-OTF Shin Maru Go Pr6N"/>
              </a:rPr>
              <a:t>め</a:t>
            </a:r>
            <a:r>
              <a:rPr lang="en-US" altLang="ja-JP" sz="590" spc="54" dirty="0">
                <a:solidFill>
                  <a:srgbClr val="231F20"/>
                </a:solidFill>
                <a:latin typeface="メイリオ" panose="020B0604030504040204" pitchFamily="50" charset="-128"/>
                <a:ea typeface="メイリオ" panose="020B0604030504040204" pitchFamily="50" charset="-128"/>
                <a:cs typeface="A-OTF Shin Maru Go Pr6N"/>
              </a:rPr>
              <a:t>]</a:t>
            </a:r>
            <a:r>
              <a:rPr lang="ja-JP" altLang="en-US" sz="726" spc="54" dirty="0">
                <a:solidFill>
                  <a:srgbClr val="231F20"/>
                </a:solidFill>
                <a:latin typeface="メイリオ" panose="020B0604030504040204" pitchFamily="50" charset="-128"/>
                <a:ea typeface="メイリオ" panose="020B0604030504040204" pitchFamily="50" charset="-128"/>
                <a:cs typeface="A-OTF Shin Maru Go Pr6N"/>
              </a:rPr>
              <a:t>のワクチン）の予約</a:t>
            </a:r>
            <a:r>
              <a:rPr lang="en-US" altLang="ja-JP" sz="590" spc="54" dirty="0">
                <a:solidFill>
                  <a:srgbClr val="231F20"/>
                </a:solidFill>
                <a:latin typeface="メイリオ" panose="020B0604030504040204" pitchFamily="50" charset="-128"/>
                <a:ea typeface="メイリオ" panose="020B0604030504040204" pitchFamily="50" charset="-128"/>
                <a:cs typeface="A-OTF Shin Maru Go Pr6N"/>
              </a:rPr>
              <a:t>[</a:t>
            </a:r>
            <a:r>
              <a:rPr lang="ja-JP" altLang="en-US" sz="590" spc="54" dirty="0">
                <a:solidFill>
                  <a:srgbClr val="231F20"/>
                </a:solidFill>
                <a:latin typeface="メイリオ" panose="020B0604030504040204" pitchFamily="50" charset="-128"/>
                <a:ea typeface="メイリオ" panose="020B0604030504040204" pitchFamily="50" charset="-128"/>
                <a:cs typeface="A-OTF Shin Maru Go Pr6N"/>
              </a:rPr>
              <a:t>よやく</a:t>
            </a:r>
            <a:r>
              <a:rPr lang="en-US" altLang="ja-JP" sz="590" spc="54" dirty="0">
                <a:solidFill>
                  <a:srgbClr val="231F20"/>
                </a:solidFill>
                <a:latin typeface="メイリオ" panose="020B0604030504040204" pitchFamily="50" charset="-128"/>
                <a:ea typeface="メイリオ" panose="020B0604030504040204" pitchFamily="50" charset="-128"/>
                <a:cs typeface="A-OTF Shin Maru Go Pr6N"/>
              </a:rPr>
              <a:t>]</a:t>
            </a:r>
            <a:r>
              <a:rPr lang="ja-JP" altLang="en-US" sz="726" spc="54" dirty="0">
                <a:solidFill>
                  <a:srgbClr val="231F20"/>
                </a:solidFill>
                <a:latin typeface="メイリオ" panose="020B0604030504040204" pitchFamily="50" charset="-128"/>
                <a:ea typeface="メイリオ" panose="020B0604030504040204" pitchFamily="50" charset="-128"/>
                <a:cs typeface="A-OTF Shin Maru Go Pr6N"/>
              </a:rPr>
              <a:t>が</a:t>
            </a:r>
            <a:r>
              <a:rPr lang="ja-JP" altLang="en-US" sz="726" spc="54" dirty="0" smtClean="0">
                <a:solidFill>
                  <a:srgbClr val="231F20"/>
                </a:solidFill>
                <a:latin typeface="メイリオ" panose="020B0604030504040204" pitchFamily="50" charset="-128"/>
                <a:ea typeface="メイリオ" panose="020B0604030504040204" pitchFamily="50" charset="-128"/>
                <a:cs typeface="A-OTF Shin Maru Go Pr6N"/>
              </a:rPr>
              <a:t>始</a:t>
            </a:r>
            <a:r>
              <a:rPr lang="en-US" altLang="ja-JP" sz="590" spc="54" dirty="0">
                <a:solidFill>
                  <a:srgbClr val="231F20"/>
                </a:solidFill>
                <a:latin typeface="メイリオ" panose="020B0604030504040204" pitchFamily="50" charset="-128"/>
                <a:ea typeface="メイリオ" panose="020B0604030504040204" pitchFamily="50" charset="-128"/>
                <a:cs typeface="A-OTF Shin Maru Go Pr6N"/>
              </a:rPr>
              <a:t>[</a:t>
            </a:r>
            <a:r>
              <a:rPr lang="ja-JP" altLang="en-US" sz="590" spc="54" dirty="0" smtClean="0">
                <a:solidFill>
                  <a:srgbClr val="231F20"/>
                </a:solidFill>
                <a:latin typeface="メイリオ" panose="020B0604030504040204" pitchFamily="50" charset="-128"/>
                <a:ea typeface="メイリオ" panose="020B0604030504040204" pitchFamily="50" charset="-128"/>
                <a:cs typeface="A-OTF Shin Maru Go Pr6N"/>
              </a:rPr>
              <a:t>はじ</a:t>
            </a:r>
            <a:r>
              <a:rPr lang="en-US" altLang="ja-JP" sz="590" spc="54" dirty="0" smtClean="0">
                <a:solidFill>
                  <a:srgbClr val="231F20"/>
                </a:solidFill>
                <a:latin typeface="メイリオ" panose="020B0604030504040204" pitchFamily="50" charset="-128"/>
                <a:ea typeface="メイリオ" panose="020B0604030504040204" pitchFamily="50" charset="-128"/>
                <a:cs typeface="A-OTF Shin Maru Go Pr6N"/>
              </a:rPr>
              <a:t>]</a:t>
            </a:r>
            <a:r>
              <a:rPr lang="ja-JP" altLang="en-US" sz="726" spc="54" dirty="0" smtClean="0">
                <a:solidFill>
                  <a:srgbClr val="231F20"/>
                </a:solidFill>
                <a:latin typeface="メイリオ" panose="020B0604030504040204" pitchFamily="50" charset="-128"/>
                <a:ea typeface="メイリオ" panose="020B0604030504040204" pitchFamily="50" charset="-128"/>
                <a:cs typeface="A-OTF Shin Maru Go Pr6N"/>
              </a:rPr>
              <a:t>まる時期</a:t>
            </a:r>
            <a:r>
              <a:rPr lang="en-US" altLang="ja-JP" sz="590" spc="54" dirty="0">
                <a:solidFill>
                  <a:srgbClr val="231F20"/>
                </a:solidFill>
                <a:latin typeface="メイリオ" panose="020B0604030504040204" pitchFamily="50" charset="-128"/>
                <a:ea typeface="メイリオ" panose="020B0604030504040204" pitchFamily="50" charset="-128"/>
                <a:cs typeface="A-OTF Shin Maru Go Pr6N"/>
              </a:rPr>
              <a:t>[</a:t>
            </a:r>
            <a:r>
              <a:rPr lang="ja-JP" altLang="en-US" sz="590" spc="54" dirty="0">
                <a:solidFill>
                  <a:srgbClr val="231F20"/>
                </a:solidFill>
                <a:latin typeface="メイリオ" panose="020B0604030504040204" pitchFamily="50" charset="-128"/>
                <a:ea typeface="メイリオ" panose="020B0604030504040204" pitchFamily="50" charset="-128"/>
                <a:cs typeface="A-OTF Shin Maru Go Pr6N"/>
              </a:rPr>
              <a:t>じき</a:t>
            </a:r>
            <a:r>
              <a:rPr lang="en-US" altLang="ja-JP" sz="590" spc="54" dirty="0">
                <a:solidFill>
                  <a:srgbClr val="231F20"/>
                </a:solidFill>
                <a:latin typeface="メイリオ" panose="020B0604030504040204" pitchFamily="50" charset="-128"/>
                <a:ea typeface="メイリオ" panose="020B0604030504040204" pitchFamily="50" charset="-128"/>
                <a:cs typeface="A-OTF Shin Maru Go Pr6N"/>
              </a:rPr>
              <a:t>]</a:t>
            </a:r>
            <a:r>
              <a:rPr lang="ja-JP" altLang="en-US" sz="726" spc="54" dirty="0">
                <a:solidFill>
                  <a:srgbClr val="231F20"/>
                </a:solidFill>
                <a:latin typeface="メイリオ" panose="020B0604030504040204" pitchFamily="50" charset="-128"/>
                <a:ea typeface="メイリオ" panose="020B0604030504040204" pitchFamily="50" charset="-128"/>
                <a:cs typeface="A-OTF Shin Maru Go Pr6N"/>
              </a:rPr>
              <a:t>などは、　</a:t>
            </a:r>
            <a:r>
              <a:rPr lang="en-US" altLang="ja-JP" sz="726" spc="54" dirty="0">
                <a:solidFill>
                  <a:srgbClr val="231F20"/>
                </a:solidFill>
                <a:latin typeface="メイリオ" panose="020B0604030504040204" pitchFamily="50" charset="-128"/>
                <a:ea typeface="メイリオ" panose="020B0604030504040204" pitchFamily="50" charset="-128"/>
                <a:cs typeface="A-OTF Shin Maru Go Pr6N"/>
              </a:rPr>
              <a:t/>
            </a:r>
            <a:br>
              <a:rPr lang="en-US" altLang="ja-JP" sz="726" spc="54" dirty="0">
                <a:solidFill>
                  <a:srgbClr val="231F20"/>
                </a:solidFill>
                <a:latin typeface="メイリオ" panose="020B0604030504040204" pitchFamily="50" charset="-128"/>
                <a:ea typeface="メイリオ" panose="020B0604030504040204" pitchFamily="50" charset="-128"/>
                <a:cs typeface="A-OTF Shin Maru Go Pr6N"/>
              </a:rPr>
            </a:br>
            <a:r>
              <a:rPr lang="ja-JP" altLang="en-US" sz="726" spc="54" dirty="0">
                <a:solidFill>
                  <a:srgbClr val="231F20"/>
                </a:solidFill>
                <a:latin typeface="メイリオ" panose="020B0604030504040204" pitchFamily="50" charset="-128"/>
                <a:ea typeface="メイリオ" panose="020B0604030504040204" pitchFamily="50" charset="-128"/>
                <a:cs typeface="A-OTF Shin Maru Go Pr6N"/>
              </a:rPr>
              <a:t>　 </a:t>
            </a:r>
            <a:r>
              <a:rPr lang="ja-JP" altLang="en-US" sz="726" dirty="0">
                <a:solidFill>
                  <a:srgbClr val="231F20"/>
                </a:solidFill>
                <a:latin typeface="メイリオ" panose="020B0604030504040204" pitchFamily="50" charset="-128"/>
                <a:ea typeface="メイリオ" panose="020B0604030504040204" pitchFamily="50" charset="-128"/>
                <a:cs typeface="A-OTF Shin Maru Go Pr6N"/>
              </a:rPr>
              <a:t>住</a:t>
            </a:r>
            <a:r>
              <a:rPr lang="en-US" altLang="ja-JP" sz="590" dirty="0">
                <a:solidFill>
                  <a:srgbClr val="231F20"/>
                </a:solidFill>
                <a:latin typeface="メイリオ" panose="020B0604030504040204" pitchFamily="50" charset="-128"/>
                <a:ea typeface="メイリオ" panose="020B0604030504040204" pitchFamily="50" charset="-128"/>
                <a:cs typeface="A-OTF Shin Maru Go Pr6N"/>
              </a:rPr>
              <a:t>[</a:t>
            </a:r>
            <a:r>
              <a:rPr lang="ja-JP" altLang="en-US" sz="590" dirty="0">
                <a:solidFill>
                  <a:srgbClr val="231F20"/>
                </a:solidFill>
                <a:latin typeface="メイリオ" panose="020B0604030504040204" pitchFamily="50" charset="-128"/>
                <a:ea typeface="メイリオ" panose="020B0604030504040204" pitchFamily="50" charset="-128"/>
                <a:cs typeface="A-OTF Shin Maru Go Pr6N"/>
              </a:rPr>
              <a:t>す</a:t>
            </a:r>
            <a:r>
              <a:rPr lang="en-US" altLang="ja-JP" sz="590" dirty="0" smtClean="0">
                <a:solidFill>
                  <a:srgbClr val="231F20"/>
                </a:solidFill>
                <a:latin typeface="メイリオ" panose="020B0604030504040204" pitchFamily="50" charset="-128"/>
                <a:ea typeface="メイリオ" panose="020B0604030504040204" pitchFamily="50" charset="-128"/>
                <a:cs typeface="A-OTF Shin Maru Go Pr6N"/>
              </a:rPr>
              <a:t>]</a:t>
            </a:r>
            <a:r>
              <a:rPr lang="ja-JP" altLang="en-US" sz="726" dirty="0" err="1">
                <a:solidFill>
                  <a:srgbClr val="231F20"/>
                </a:solidFill>
                <a:latin typeface="メイリオ" panose="020B0604030504040204" pitchFamily="50" charset="-128"/>
                <a:ea typeface="メイリオ" panose="020B0604030504040204" pitchFamily="50" charset="-128"/>
                <a:cs typeface="A-OTF Shin Maru Go Pr6N"/>
              </a:rPr>
              <a:t>んで</a:t>
            </a:r>
            <a:r>
              <a:rPr lang="ja-JP" altLang="en-US" sz="726" dirty="0">
                <a:solidFill>
                  <a:srgbClr val="231F20"/>
                </a:solidFill>
                <a:latin typeface="メイリオ" panose="020B0604030504040204" pitchFamily="50" charset="-128"/>
                <a:ea typeface="メイリオ" panose="020B0604030504040204" pitchFamily="50" charset="-128"/>
                <a:cs typeface="A-OTF Shin Maru Go Pr6N"/>
              </a:rPr>
              <a:t>いるところによって、違</a:t>
            </a:r>
            <a:r>
              <a:rPr lang="en-US" altLang="ja-JP" sz="590" dirty="0" smtClean="0">
                <a:solidFill>
                  <a:srgbClr val="231F20"/>
                </a:solidFill>
                <a:latin typeface="メイリオ" panose="020B0604030504040204" pitchFamily="50" charset="-128"/>
                <a:ea typeface="メイリオ" panose="020B0604030504040204" pitchFamily="50" charset="-128"/>
                <a:cs typeface="A-OTF Shin Maru Go Pr6N"/>
              </a:rPr>
              <a:t>[</a:t>
            </a:r>
            <a:r>
              <a:rPr lang="ja-JP" altLang="en-US" sz="590" dirty="0">
                <a:solidFill>
                  <a:srgbClr val="231F20"/>
                </a:solidFill>
                <a:latin typeface="メイリオ" panose="020B0604030504040204" pitchFamily="50" charset="-128"/>
                <a:ea typeface="メイリオ" panose="020B0604030504040204" pitchFamily="50" charset="-128"/>
                <a:cs typeface="A-OTF Shin Maru Go Pr6N"/>
              </a:rPr>
              <a:t>ちが</a:t>
            </a:r>
            <a:r>
              <a:rPr lang="en-US" altLang="ja-JP" sz="590" dirty="0">
                <a:solidFill>
                  <a:srgbClr val="231F20"/>
                </a:solidFill>
                <a:latin typeface="メイリオ" panose="020B0604030504040204" pitchFamily="50" charset="-128"/>
                <a:ea typeface="メイリオ" panose="020B0604030504040204" pitchFamily="50" charset="-128"/>
                <a:cs typeface="A-OTF Shin Maru Go Pr6N"/>
              </a:rPr>
              <a:t>]</a:t>
            </a:r>
            <a:r>
              <a:rPr lang="ja-JP" altLang="en-US" sz="726" dirty="0">
                <a:solidFill>
                  <a:srgbClr val="231F20"/>
                </a:solidFill>
                <a:latin typeface="メイリオ" panose="020B0604030504040204" pitchFamily="50" charset="-128"/>
                <a:ea typeface="メイリオ" panose="020B0604030504040204" pitchFamily="50" charset="-128"/>
                <a:cs typeface="A-OTF Shin Maru Go Pr6N"/>
              </a:rPr>
              <a:t>う場合</a:t>
            </a:r>
            <a:r>
              <a:rPr lang="en-US" altLang="ja-JP" sz="590" dirty="0">
                <a:solidFill>
                  <a:srgbClr val="231F20"/>
                </a:solidFill>
                <a:latin typeface="メイリオ" panose="020B0604030504040204" pitchFamily="50" charset="-128"/>
                <a:ea typeface="メイリオ" panose="020B0604030504040204" pitchFamily="50" charset="-128"/>
                <a:cs typeface="A-OTF Shin Maru Go Pr6N"/>
              </a:rPr>
              <a:t>[</a:t>
            </a:r>
            <a:r>
              <a:rPr lang="ja-JP" altLang="en-US" sz="590" dirty="0">
                <a:solidFill>
                  <a:srgbClr val="231F20"/>
                </a:solidFill>
                <a:latin typeface="メイリオ" panose="020B0604030504040204" pitchFamily="50" charset="-128"/>
                <a:ea typeface="メイリオ" panose="020B0604030504040204" pitchFamily="50" charset="-128"/>
                <a:cs typeface="A-OTF Shin Maru Go Pr6N"/>
              </a:rPr>
              <a:t>ばあい</a:t>
            </a:r>
            <a:r>
              <a:rPr lang="en-US" altLang="ja-JP" sz="590" dirty="0">
                <a:solidFill>
                  <a:srgbClr val="231F20"/>
                </a:solidFill>
                <a:latin typeface="メイリオ" panose="020B0604030504040204" pitchFamily="50" charset="-128"/>
                <a:ea typeface="メイリオ" panose="020B0604030504040204" pitchFamily="50" charset="-128"/>
                <a:cs typeface="A-OTF Shin Maru Go Pr6N"/>
              </a:rPr>
              <a:t>]</a:t>
            </a:r>
            <a:r>
              <a:rPr lang="ja-JP" altLang="en-US" sz="726" dirty="0">
                <a:solidFill>
                  <a:srgbClr val="231F20"/>
                </a:solidFill>
                <a:latin typeface="メイリオ" panose="020B0604030504040204" pitchFamily="50" charset="-128"/>
                <a:ea typeface="メイリオ" panose="020B0604030504040204" pitchFamily="50" charset="-128"/>
                <a:cs typeface="A-OTF Shin Maru Go Pr6N"/>
              </a:rPr>
              <a:t>があります。</a:t>
            </a:r>
          </a:p>
          <a:p>
            <a:pPr marL="11527">
              <a:lnSpc>
                <a:spcPct val="110000"/>
              </a:lnSpc>
              <a:spcBef>
                <a:spcPts val="545"/>
              </a:spcBef>
            </a:pPr>
            <a:r>
              <a:rPr lang="en-US" altLang="ja-JP" sz="726" dirty="0">
                <a:latin typeface="メイリオ" panose="020B0604030504040204" pitchFamily="50" charset="-128"/>
                <a:ea typeface="メイリオ" panose="020B0604030504040204" pitchFamily="50" charset="-128"/>
                <a:cs typeface="A-OTF Shin Maru Go Pr6N"/>
              </a:rPr>
              <a:t>※ </a:t>
            </a:r>
            <a:r>
              <a:rPr lang="ja-JP" altLang="en-US" sz="726" dirty="0">
                <a:latin typeface="メイリオ" panose="020B0604030504040204" pitchFamily="50" charset="-128"/>
                <a:ea typeface="メイリオ" panose="020B0604030504040204" pitchFamily="50" charset="-128"/>
                <a:cs typeface="A-OTF Shin Maru Go Pr6N"/>
              </a:rPr>
              <a:t>ワクチンを打</a:t>
            </a:r>
            <a:r>
              <a:rPr lang="en-US" altLang="ja-JP" sz="590" dirty="0">
                <a:latin typeface="メイリオ" panose="020B0604030504040204" pitchFamily="50" charset="-128"/>
                <a:ea typeface="メイリオ" panose="020B0604030504040204" pitchFamily="50" charset="-128"/>
                <a:cs typeface="A-OTF Shin Maru Go Pr6N"/>
              </a:rPr>
              <a:t>[</a:t>
            </a:r>
            <a:r>
              <a:rPr lang="ja-JP" altLang="en-US" sz="590" dirty="0">
                <a:latin typeface="メイリオ" panose="020B0604030504040204" pitchFamily="50" charset="-128"/>
                <a:ea typeface="メイリオ" panose="020B0604030504040204" pitchFamily="50" charset="-128"/>
                <a:cs typeface="A-OTF Shin Maru Go Pr6N"/>
              </a:rPr>
              <a:t>う</a:t>
            </a:r>
            <a:r>
              <a:rPr lang="en-US" altLang="ja-JP" sz="590" dirty="0">
                <a:latin typeface="メイリオ" panose="020B0604030504040204" pitchFamily="50" charset="-128"/>
                <a:ea typeface="メイリオ" panose="020B0604030504040204" pitchFamily="50" charset="-128"/>
                <a:cs typeface="A-OTF Shin Maru Go Pr6N"/>
              </a:rPr>
              <a:t>]</a:t>
            </a:r>
            <a:r>
              <a:rPr lang="ja-JP" altLang="en-US" sz="726" dirty="0">
                <a:latin typeface="メイリオ" panose="020B0604030504040204" pitchFamily="50" charset="-128"/>
                <a:ea typeface="メイリオ" panose="020B0604030504040204" pitchFamily="50" charset="-128"/>
                <a:cs typeface="A-OTF Shin Maru Go Pr6N"/>
              </a:rPr>
              <a:t>つ日</a:t>
            </a:r>
            <a:r>
              <a:rPr lang="en-US" altLang="ja-JP" sz="590" dirty="0">
                <a:latin typeface="メイリオ" panose="020B0604030504040204" pitchFamily="50" charset="-128"/>
                <a:ea typeface="メイリオ" panose="020B0604030504040204" pitchFamily="50" charset="-128"/>
                <a:cs typeface="A-OTF Shin Maru Go Pr6N"/>
              </a:rPr>
              <a:t>[</a:t>
            </a:r>
            <a:r>
              <a:rPr lang="ja-JP" altLang="en-US" sz="590" dirty="0">
                <a:latin typeface="メイリオ" panose="020B0604030504040204" pitchFamily="50" charset="-128"/>
                <a:ea typeface="メイリオ" panose="020B0604030504040204" pitchFamily="50" charset="-128"/>
                <a:cs typeface="A-OTF Shin Maru Go Pr6N"/>
              </a:rPr>
              <a:t>ひ</a:t>
            </a:r>
            <a:r>
              <a:rPr lang="en-US" altLang="ja-JP" sz="590" dirty="0">
                <a:latin typeface="メイリオ" panose="020B0604030504040204" pitchFamily="50" charset="-128"/>
                <a:ea typeface="メイリオ" panose="020B0604030504040204" pitchFamily="50" charset="-128"/>
                <a:cs typeface="A-OTF Shin Maru Go Pr6N"/>
              </a:rPr>
              <a:t>]</a:t>
            </a:r>
            <a:r>
              <a:rPr lang="ja-JP" altLang="en-US" sz="726" dirty="0">
                <a:latin typeface="メイリオ" panose="020B0604030504040204" pitchFamily="50" charset="-128"/>
                <a:ea typeface="メイリオ" panose="020B0604030504040204" pitchFamily="50" charset="-128"/>
                <a:cs typeface="A-OTF Shin Maru Go Pr6N"/>
              </a:rPr>
              <a:t>に、</a:t>
            </a:r>
            <a:r>
              <a:rPr lang="en-US" altLang="ja-JP" sz="726" dirty="0">
                <a:latin typeface="メイリオ" panose="020B0604030504040204" pitchFamily="50" charset="-128"/>
                <a:ea typeface="メイリオ" panose="020B0604030504040204" pitchFamily="50" charset="-128"/>
                <a:cs typeface="A-OTF Shin Maru Go Pr6N"/>
              </a:rPr>
              <a:t>18</a:t>
            </a:r>
            <a:r>
              <a:rPr lang="ja-JP" altLang="en-US" sz="726" dirty="0">
                <a:latin typeface="メイリオ" panose="020B0604030504040204" pitchFamily="50" charset="-128"/>
                <a:ea typeface="メイリオ" panose="020B0604030504040204" pitchFamily="50" charset="-128"/>
                <a:cs typeface="A-OTF Shin Maru Go Pr6N"/>
              </a:rPr>
              <a:t>歳</a:t>
            </a:r>
            <a:r>
              <a:rPr lang="en-US" altLang="ja-JP" sz="590" dirty="0">
                <a:latin typeface="メイリオ" panose="020B0604030504040204" pitchFamily="50" charset="-128"/>
                <a:ea typeface="メイリオ" panose="020B0604030504040204" pitchFamily="50" charset="-128"/>
                <a:cs typeface="A-OTF Shin Maru Go Pr6N"/>
              </a:rPr>
              <a:t>[</a:t>
            </a:r>
            <a:r>
              <a:rPr lang="ja-JP" altLang="en-US" sz="590" dirty="0" err="1">
                <a:latin typeface="メイリオ" panose="020B0604030504040204" pitchFamily="50" charset="-128"/>
                <a:ea typeface="メイリオ" panose="020B0604030504040204" pitchFamily="50" charset="-128"/>
                <a:cs typeface="A-OTF Shin Maru Go Pr6N"/>
              </a:rPr>
              <a:t>さい</a:t>
            </a:r>
            <a:r>
              <a:rPr lang="en-US" altLang="ja-JP" sz="590" dirty="0">
                <a:latin typeface="メイリオ" panose="020B0604030504040204" pitchFamily="50" charset="-128"/>
                <a:ea typeface="メイリオ" panose="020B0604030504040204" pitchFamily="50" charset="-128"/>
                <a:cs typeface="A-OTF Shin Maru Go Pr6N"/>
              </a:rPr>
              <a:t>]</a:t>
            </a:r>
            <a:r>
              <a:rPr lang="ja-JP" altLang="en-US" sz="726" dirty="0">
                <a:latin typeface="メイリオ" panose="020B0604030504040204" pitchFamily="50" charset="-128"/>
                <a:ea typeface="メイリオ" panose="020B0604030504040204" pitchFamily="50" charset="-128"/>
                <a:cs typeface="A-OTF Shin Maru Go Pr6N"/>
              </a:rPr>
              <a:t>以上</a:t>
            </a:r>
            <a:r>
              <a:rPr lang="en-US" altLang="ja-JP" sz="590" dirty="0">
                <a:latin typeface="メイリオ" panose="020B0604030504040204" pitchFamily="50" charset="-128"/>
                <a:ea typeface="メイリオ" panose="020B0604030504040204" pitchFamily="50" charset="-128"/>
                <a:cs typeface="A-OTF Shin Maru Go Pr6N"/>
              </a:rPr>
              <a:t>[</a:t>
            </a:r>
            <a:r>
              <a:rPr lang="ja-JP" altLang="en-US" sz="590" dirty="0">
                <a:latin typeface="メイリオ" panose="020B0604030504040204" pitchFamily="50" charset="-128"/>
                <a:ea typeface="メイリオ" panose="020B0604030504040204" pitchFamily="50" charset="-128"/>
                <a:cs typeface="A-OTF Shin Maru Go Pr6N"/>
              </a:rPr>
              <a:t>いじょう</a:t>
            </a:r>
            <a:r>
              <a:rPr lang="en-US" altLang="ja-JP" sz="590" dirty="0">
                <a:latin typeface="メイリオ" panose="020B0604030504040204" pitchFamily="50" charset="-128"/>
                <a:ea typeface="メイリオ" panose="020B0604030504040204" pitchFamily="50" charset="-128"/>
                <a:cs typeface="A-OTF Shin Maru Go Pr6N"/>
              </a:rPr>
              <a:t>]</a:t>
            </a:r>
            <a:r>
              <a:rPr lang="ja-JP" altLang="en-US" sz="726" dirty="0">
                <a:latin typeface="メイリオ" panose="020B0604030504040204" pitchFamily="50" charset="-128"/>
                <a:ea typeface="メイリオ" panose="020B0604030504040204" pitchFamily="50" charset="-128"/>
                <a:cs typeface="A-OTF Shin Maru Go Pr6N"/>
              </a:rPr>
              <a:t>の人</a:t>
            </a:r>
            <a:r>
              <a:rPr lang="en-US" altLang="ja-JP" sz="590" dirty="0">
                <a:latin typeface="メイリオ" panose="020B0604030504040204" pitchFamily="50" charset="-128"/>
                <a:ea typeface="メイリオ" panose="020B0604030504040204" pitchFamily="50" charset="-128"/>
                <a:cs typeface="A-OTF Shin Maru Go Pr6N"/>
              </a:rPr>
              <a:t>[</a:t>
            </a:r>
            <a:r>
              <a:rPr lang="ja-JP" altLang="en-US" sz="590" dirty="0">
                <a:latin typeface="メイリオ" panose="020B0604030504040204" pitchFamily="50" charset="-128"/>
                <a:ea typeface="メイリオ" panose="020B0604030504040204" pitchFamily="50" charset="-128"/>
                <a:cs typeface="A-OTF Shin Maru Go Pr6N"/>
              </a:rPr>
              <a:t>ひと</a:t>
            </a:r>
            <a:r>
              <a:rPr lang="en-US" altLang="ja-JP" sz="590" dirty="0">
                <a:latin typeface="メイリオ" panose="020B0604030504040204" pitchFamily="50" charset="-128"/>
                <a:ea typeface="メイリオ" panose="020B0604030504040204" pitchFamily="50" charset="-128"/>
                <a:cs typeface="A-OTF Shin Maru Go Pr6N"/>
              </a:rPr>
              <a:t>]</a:t>
            </a:r>
            <a:r>
              <a:rPr lang="ja-JP" altLang="en-US" sz="726" dirty="0">
                <a:latin typeface="メイリオ" panose="020B0604030504040204" pitchFamily="50" charset="-128"/>
                <a:ea typeface="メイリオ" panose="020B0604030504040204" pitchFamily="50" charset="-128"/>
                <a:cs typeface="A-OTF Shin Maru Go Pr6N"/>
              </a:rPr>
              <a:t>だけが打</a:t>
            </a:r>
            <a:r>
              <a:rPr lang="en-US" altLang="ja-JP" sz="590" dirty="0">
                <a:latin typeface="メイリオ" panose="020B0604030504040204" pitchFamily="50" charset="-128"/>
                <a:ea typeface="メイリオ" panose="020B0604030504040204" pitchFamily="50" charset="-128"/>
                <a:cs typeface="A-OTF Shin Maru Go Pr6N"/>
              </a:rPr>
              <a:t>[</a:t>
            </a:r>
            <a:r>
              <a:rPr lang="ja-JP" altLang="en-US" sz="590" dirty="0">
                <a:latin typeface="メイリオ" panose="020B0604030504040204" pitchFamily="50" charset="-128"/>
                <a:ea typeface="メイリオ" panose="020B0604030504040204" pitchFamily="50" charset="-128"/>
                <a:cs typeface="A-OTF Shin Maru Go Pr6N"/>
              </a:rPr>
              <a:t>う</a:t>
            </a:r>
            <a:r>
              <a:rPr lang="en-US" altLang="ja-JP" sz="590" dirty="0">
                <a:latin typeface="メイリオ" panose="020B0604030504040204" pitchFamily="50" charset="-128"/>
                <a:ea typeface="メイリオ" panose="020B0604030504040204" pitchFamily="50" charset="-128"/>
                <a:cs typeface="A-OTF Shin Maru Go Pr6N"/>
              </a:rPr>
              <a:t>]</a:t>
            </a:r>
            <a:r>
              <a:rPr lang="ja-JP" altLang="en-US" sz="726" dirty="0" err="1">
                <a:latin typeface="メイリオ" panose="020B0604030504040204" pitchFamily="50" charset="-128"/>
                <a:ea typeface="メイリオ" panose="020B0604030504040204" pitchFamily="50" charset="-128"/>
                <a:cs typeface="A-OTF Shin Maru Go Pr6N"/>
              </a:rPr>
              <a:t>って</a:t>
            </a:r>
            <a:r>
              <a:rPr lang="ja-JP" altLang="en-US" sz="726" dirty="0">
                <a:latin typeface="メイリオ" panose="020B0604030504040204" pitchFamily="50" charset="-128"/>
                <a:ea typeface="メイリオ" panose="020B0604030504040204" pitchFamily="50" charset="-128"/>
                <a:cs typeface="A-OTF Shin Maru Go Pr6N"/>
              </a:rPr>
              <a:t>もらえます。</a:t>
            </a:r>
          </a:p>
        </p:txBody>
      </p:sp>
      <p:sp>
        <p:nvSpPr>
          <p:cNvPr id="52" name="object 11">
            <a:extLst>
              <a:ext uri="{FF2B5EF4-FFF2-40B4-BE49-F238E27FC236}">
                <a16:creationId xmlns:a16="http://schemas.microsoft.com/office/drawing/2014/main" id="{90AF7E14-B2C2-B142-976E-939C5F2AFF47}"/>
              </a:ext>
            </a:extLst>
          </p:cNvPr>
          <p:cNvSpPr txBox="1"/>
          <p:nvPr/>
        </p:nvSpPr>
        <p:spPr>
          <a:xfrm>
            <a:off x="386123" y="8077200"/>
            <a:ext cx="5899033" cy="1584857"/>
          </a:xfrm>
          <a:prstGeom prst="rect">
            <a:avLst/>
          </a:prstGeom>
        </p:spPr>
        <p:txBody>
          <a:bodyPr vert="horz" wrap="square" lIns="0" tIns="0" rIns="0" bIns="0" rtlCol="0">
            <a:spAutoFit/>
          </a:bodyPr>
          <a:lstStyle/>
          <a:p>
            <a:pPr marL="23052">
              <a:lnSpc>
                <a:spcPct val="110000"/>
              </a:lnSpc>
              <a:spcBef>
                <a:spcPts val="545"/>
              </a:spcBef>
            </a:pPr>
            <a:r>
              <a:rPr sz="726" spc="45" dirty="0">
                <a:solidFill>
                  <a:srgbClr val="231F20"/>
                </a:solidFill>
                <a:latin typeface="メイリオ" panose="020B0604030504040204" pitchFamily="50" charset="-128"/>
                <a:ea typeface="メイリオ" panose="020B0604030504040204" pitchFamily="50" charset="-128"/>
                <a:cs typeface="A-OTF Shin Maru Go Pr6N"/>
              </a:rPr>
              <a:t>※</a:t>
            </a:r>
            <a:r>
              <a:rPr lang="en-US" sz="726" spc="45" dirty="0">
                <a:solidFill>
                  <a:srgbClr val="231F20"/>
                </a:solidFill>
                <a:latin typeface="メイリオ" panose="020B0604030504040204" pitchFamily="50" charset="-128"/>
                <a:ea typeface="メイリオ" panose="020B0604030504040204" pitchFamily="50" charset="-128"/>
                <a:cs typeface="A-OTF Shin Maru Go Pr6N"/>
              </a:rPr>
              <a:t> </a:t>
            </a:r>
            <a:r>
              <a:rPr sz="726" spc="45" dirty="0" err="1">
                <a:solidFill>
                  <a:srgbClr val="231F20"/>
                </a:solidFill>
                <a:latin typeface="メイリオ" panose="020B0604030504040204" pitchFamily="50" charset="-128"/>
                <a:ea typeface="メイリオ" panose="020B0604030504040204" pitchFamily="50" charset="-128"/>
                <a:cs typeface="A-OTF Shin Maru Go Pr6N"/>
              </a:rPr>
              <a:t>封</a:t>
            </a:r>
            <a:r>
              <a:rPr sz="726" spc="23" dirty="0" err="1">
                <a:solidFill>
                  <a:srgbClr val="231F20"/>
                </a:solidFill>
                <a:latin typeface="メイリオ" panose="020B0604030504040204" pitchFamily="50" charset="-128"/>
                <a:ea typeface="メイリオ" panose="020B0604030504040204" pitchFamily="50" charset="-128"/>
                <a:cs typeface="A-OTF Shin Maru Go Pr6N"/>
              </a:rPr>
              <a:t>筒</a:t>
            </a:r>
            <a:r>
              <a:rPr lang="en-US" altLang="ja-JP" sz="545" spc="23" dirty="0">
                <a:solidFill>
                  <a:srgbClr val="231F20"/>
                </a:solidFill>
                <a:latin typeface="メイリオ" panose="020B0604030504040204" pitchFamily="50" charset="-128"/>
                <a:ea typeface="メイリオ" panose="020B0604030504040204" pitchFamily="50" charset="-128"/>
                <a:cs typeface="A-OTF Shin Maru Go Pr6N"/>
              </a:rPr>
              <a:t>[</a:t>
            </a:r>
            <a:r>
              <a:rPr lang="ja-JP" altLang="en-US" sz="545" spc="23" dirty="0">
                <a:solidFill>
                  <a:srgbClr val="231F20"/>
                </a:solidFill>
                <a:latin typeface="メイリオ" panose="020B0604030504040204" pitchFamily="50" charset="-128"/>
                <a:ea typeface="メイリオ" panose="020B0604030504040204" pitchFamily="50" charset="-128"/>
                <a:cs typeface="A-OTF Shin Maru Go Pr6N"/>
              </a:rPr>
              <a:t>ふうとう</a:t>
            </a:r>
            <a:r>
              <a:rPr lang="en-US" altLang="ja-JP" sz="545" spc="23" dirty="0">
                <a:solidFill>
                  <a:srgbClr val="231F20"/>
                </a:solidFill>
                <a:latin typeface="メイリオ" panose="020B0604030504040204" pitchFamily="50" charset="-128"/>
                <a:ea typeface="メイリオ" panose="020B0604030504040204" pitchFamily="50" charset="-128"/>
                <a:cs typeface="A-OTF Shin Maru Go Pr6N"/>
              </a:rPr>
              <a:t>]</a:t>
            </a:r>
            <a:r>
              <a:rPr sz="726" spc="23" dirty="0">
                <a:solidFill>
                  <a:srgbClr val="231F20"/>
                </a:solidFill>
                <a:latin typeface="メイリオ" panose="020B0604030504040204" pitchFamily="50" charset="-128"/>
                <a:ea typeface="メイリオ" panose="020B0604030504040204" pitchFamily="50" charset="-128"/>
                <a:cs typeface="A-OTF Shin Maru Go Pr6N"/>
              </a:rPr>
              <a:t>に</a:t>
            </a:r>
            <a:r>
              <a:rPr lang="ja-JP" altLang="en-US" sz="726" spc="23" dirty="0">
                <a:solidFill>
                  <a:srgbClr val="231F20"/>
                </a:solidFill>
                <a:latin typeface="メイリオ" panose="020B0604030504040204" pitchFamily="50" charset="-128"/>
                <a:ea typeface="メイリオ" panose="020B0604030504040204" pitchFamily="50" charset="-128"/>
                <a:cs typeface="A-OTF Shin Maru Go Pr6N"/>
              </a:rPr>
              <a:t>は、次</a:t>
            </a:r>
            <a:r>
              <a:rPr lang="en-US" altLang="ja-JP" sz="590" spc="23" dirty="0">
                <a:solidFill>
                  <a:srgbClr val="231F20"/>
                </a:solidFill>
                <a:latin typeface="メイリオ" panose="020B0604030504040204" pitchFamily="50" charset="-128"/>
                <a:ea typeface="メイリオ" panose="020B0604030504040204" pitchFamily="50" charset="-128"/>
                <a:cs typeface="A-OTF Shin Maru Go Pr6N"/>
              </a:rPr>
              <a:t>[</a:t>
            </a:r>
            <a:r>
              <a:rPr lang="ja-JP" altLang="en-US" sz="590" spc="23" dirty="0">
                <a:solidFill>
                  <a:srgbClr val="231F20"/>
                </a:solidFill>
                <a:latin typeface="メイリオ" panose="020B0604030504040204" pitchFamily="50" charset="-128"/>
                <a:ea typeface="メイリオ" panose="020B0604030504040204" pitchFamily="50" charset="-128"/>
                <a:cs typeface="A-OTF Shin Maru Go Pr6N"/>
              </a:rPr>
              <a:t>つぎ</a:t>
            </a:r>
            <a:r>
              <a:rPr lang="en-US" altLang="ja-JP" sz="590" spc="23" dirty="0">
                <a:solidFill>
                  <a:srgbClr val="231F20"/>
                </a:solidFill>
                <a:latin typeface="メイリオ" panose="020B0604030504040204" pitchFamily="50" charset="-128"/>
                <a:ea typeface="メイリオ" panose="020B0604030504040204" pitchFamily="50" charset="-128"/>
                <a:cs typeface="A-OTF Shin Maru Go Pr6N"/>
              </a:rPr>
              <a:t>]</a:t>
            </a:r>
            <a:r>
              <a:rPr lang="ja-JP" altLang="en-US" sz="726" spc="23" dirty="0">
                <a:solidFill>
                  <a:srgbClr val="231F20"/>
                </a:solidFill>
                <a:latin typeface="メイリオ" panose="020B0604030504040204" pitchFamily="50" charset="-128"/>
                <a:ea typeface="メイリオ" panose="020B0604030504040204" pitchFamily="50" charset="-128"/>
                <a:cs typeface="A-OTF Shin Maru Go Pr6N"/>
              </a:rPr>
              <a:t>のものが入</a:t>
            </a:r>
            <a:r>
              <a:rPr lang="en-US" altLang="ja-JP" sz="590" spc="23" dirty="0">
                <a:solidFill>
                  <a:srgbClr val="231F20"/>
                </a:solidFill>
                <a:latin typeface="メイリオ" panose="020B0604030504040204" pitchFamily="50" charset="-128"/>
                <a:ea typeface="メイリオ" panose="020B0604030504040204" pitchFamily="50" charset="-128"/>
                <a:cs typeface="A-OTF Shin Maru Go Pr6N"/>
              </a:rPr>
              <a:t>[</a:t>
            </a:r>
            <a:r>
              <a:rPr lang="ja-JP" altLang="en-US" sz="590" spc="23" dirty="0">
                <a:solidFill>
                  <a:srgbClr val="231F20"/>
                </a:solidFill>
                <a:latin typeface="メイリオ" panose="020B0604030504040204" pitchFamily="50" charset="-128"/>
                <a:ea typeface="メイリオ" panose="020B0604030504040204" pitchFamily="50" charset="-128"/>
                <a:cs typeface="A-OTF Shin Maru Go Pr6N"/>
              </a:rPr>
              <a:t>はい</a:t>
            </a:r>
            <a:r>
              <a:rPr lang="en-US" altLang="ja-JP" sz="590" spc="23" dirty="0">
                <a:solidFill>
                  <a:srgbClr val="231F20"/>
                </a:solidFill>
                <a:latin typeface="メイリオ" panose="020B0604030504040204" pitchFamily="50" charset="-128"/>
                <a:ea typeface="メイリオ" panose="020B0604030504040204" pitchFamily="50" charset="-128"/>
                <a:cs typeface="A-OTF Shin Maru Go Pr6N"/>
              </a:rPr>
              <a:t>]</a:t>
            </a:r>
            <a:r>
              <a:rPr lang="ja-JP" altLang="en-US" sz="726" spc="23" dirty="0" err="1">
                <a:solidFill>
                  <a:srgbClr val="231F20"/>
                </a:solidFill>
                <a:latin typeface="メイリオ" panose="020B0604030504040204" pitchFamily="50" charset="-128"/>
                <a:ea typeface="メイリオ" panose="020B0604030504040204" pitchFamily="50" charset="-128"/>
                <a:cs typeface="A-OTF Shin Maru Go Pr6N"/>
              </a:rPr>
              <a:t>って</a:t>
            </a:r>
            <a:r>
              <a:rPr lang="ja-JP" altLang="en-US" sz="726" spc="23" dirty="0">
                <a:solidFill>
                  <a:srgbClr val="231F20"/>
                </a:solidFill>
                <a:latin typeface="メイリオ" panose="020B0604030504040204" pitchFamily="50" charset="-128"/>
                <a:ea typeface="メイリオ" panose="020B0604030504040204" pitchFamily="50" charset="-128"/>
                <a:cs typeface="A-OTF Shin Maru Go Pr6N"/>
              </a:rPr>
              <a:t>います。</a:t>
            </a:r>
            <a:r>
              <a:rPr lang="ja-JP" altLang="en-US" sz="726" spc="45" dirty="0">
                <a:solidFill>
                  <a:srgbClr val="231F20"/>
                </a:solidFill>
                <a:latin typeface="メイリオ" panose="020B0604030504040204" pitchFamily="50" charset="-128"/>
                <a:ea typeface="メイリオ" panose="020B0604030504040204" pitchFamily="50" charset="-128"/>
                <a:cs typeface="A-OTF Shin Maru Go Pr6N"/>
              </a:rPr>
              <a:t> なくさないように 大</a:t>
            </a:r>
            <a:r>
              <a:rPr lang="ja-JP" altLang="en-US" sz="726" spc="23" dirty="0">
                <a:solidFill>
                  <a:srgbClr val="231F20"/>
                </a:solidFill>
                <a:latin typeface="メイリオ" panose="020B0604030504040204" pitchFamily="50" charset="-128"/>
                <a:ea typeface="メイリオ" panose="020B0604030504040204" pitchFamily="50" charset="-128"/>
                <a:cs typeface="A-OTF Shin Maru Go Pr6N"/>
              </a:rPr>
              <a:t>切</a:t>
            </a:r>
            <a:r>
              <a:rPr lang="en-US" altLang="ja-JP" sz="590" spc="23" dirty="0">
                <a:solidFill>
                  <a:srgbClr val="231F20"/>
                </a:solidFill>
                <a:latin typeface="メイリオ" panose="020B0604030504040204" pitchFamily="50" charset="-128"/>
                <a:ea typeface="メイリオ" panose="020B0604030504040204" pitchFamily="50" charset="-128"/>
                <a:cs typeface="A-OTF Shin Maru Go Pr6N"/>
              </a:rPr>
              <a:t>[</a:t>
            </a:r>
            <a:r>
              <a:rPr lang="ja-JP" altLang="en-US" sz="590" spc="23" dirty="0">
                <a:solidFill>
                  <a:srgbClr val="231F20"/>
                </a:solidFill>
                <a:latin typeface="メイリオ" panose="020B0604030504040204" pitchFamily="50" charset="-128"/>
                <a:ea typeface="メイリオ" panose="020B0604030504040204" pitchFamily="50" charset="-128"/>
                <a:cs typeface="A-OTF Shin Maru Go Pr6N"/>
              </a:rPr>
              <a:t>たいせつ</a:t>
            </a:r>
            <a:r>
              <a:rPr lang="en-US" altLang="ja-JP" sz="590" spc="23" dirty="0">
                <a:solidFill>
                  <a:srgbClr val="231F20"/>
                </a:solidFill>
                <a:latin typeface="メイリオ" panose="020B0604030504040204" pitchFamily="50" charset="-128"/>
                <a:ea typeface="メイリオ" panose="020B0604030504040204" pitchFamily="50" charset="-128"/>
                <a:cs typeface="A-OTF Shin Maru Go Pr6N"/>
              </a:rPr>
              <a:t>]</a:t>
            </a:r>
            <a:r>
              <a:rPr lang="ja-JP" altLang="en-US" sz="726" spc="23" dirty="0" err="1">
                <a:solidFill>
                  <a:srgbClr val="231F20"/>
                </a:solidFill>
                <a:latin typeface="メイリオ" panose="020B0604030504040204" pitchFamily="50" charset="-128"/>
                <a:ea typeface="メイリオ" panose="020B0604030504040204" pitchFamily="50" charset="-128"/>
                <a:cs typeface="A-OTF Shin Maru Go Pr6N"/>
              </a:rPr>
              <a:t>に持</a:t>
            </a:r>
            <a:r>
              <a:rPr lang="en-US" altLang="ja-JP" sz="590" spc="23" dirty="0">
                <a:solidFill>
                  <a:srgbClr val="231F20"/>
                </a:solidFill>
                <a:latin typeface="メイリオ" panose="020B0604030504040204" pitchFamily="50" charset="-128"/>
                <a:ea typeface="メイリオ" panose="020B0604030504040204" pitchFamily="50" charset="-128"/>
                <a:cs typeface="A-OTF Shin Maru Go Pr6N"/>
              </a:rPr>
              <a:t>[</a:t>
            </a:r>
            <a:r>
              <a:rPr lang="ja-JP" altLang="en-US" sz="590" spc="23" dirty="0">
                <a:solidFill>
                  <a:srgbClr val="231F20"/>
                </a:solidFill>
                <a:latin typeface="メイリオ" panose="020B0604030504040204" pitchFamily="50" charset="-128"/>
                <a:ea typeface="メイリオ" panose="020B0604030504040204" pitchFamily="50" charset="-128"/>
                <a:cs typeface="A-OTF Shin Maru Go Pr6N"/>
              </a:rPr>
              <a:t>も</a:t>
            </a:r>
            <a:r>
              <a:rPr lang="en-US" altLang="ja-JP" sz="590" spc="23" dirty="0">
                <a:solidFill>
                  <a:srgbClr val="231F20"/>
                </a:solidFill>
                <a:latin typeface="メイリオ" panose="020B0604030504040204" pitchFamily="50" charset="-128"/>
                <a:ea typeface="メイリオ" panose="020B0604030504040204" pitchFamily="50" charset="-128"/>
                <a:cs typeface="A-OTF Shin Maru Go Pr6N"/>
              </a:rPr>
              <a:t>]</a:t>
            </a:r>
            <a:r>
              <a:rPr lang="ja-JP" altLang="en-US" sz="726" spc="23" dirty="0" err="1">
                <a:solidFill>
                  <a:srgbClr val="231F20"/>
                </a:solidFill>
                <a:latin typeface="メイリオ" panose="020B0604030504040204" pitchFamily="50" charset="-128"/>
                <a:ea typeface="メイリオ" panose="020B0604030504040204" pitchFamily="50" charset="-128"/>
                <a:cs typeface="A-OTF Shin Maru Go Pr6N"/>
              </a:rPr>
              <a:t>って</a:t>
            </a:r>
            <a:r>
              <a:rPr lang="ja-JP" altLang="en-US" sz="726" spc="23" dirty="0">
                <a:solidFill>
                  <a:srgbClr val="231F20"/>
                </a:solidFill>
                <a:latin typeface="メイリオ" panose="020B0604030504040204" pitchFamily="50" charset="-128"/>
                <a:ea typeface="メイリオ" panose="020B0604030504040204" pitchFamily="50" charset="-128"/>
                <a:cs typeface="A-OTF Shin Maru Go Pr6N"/>
              </a:rPr>
              <a:t>いてください</a:t>
            </a:r>
            <a:r>
              <a:rPr lang="ja-JP" altLang="en-US" sz="726" spc="45" dirty="0">
                <a:solidFill>
                  <a:srgbClr val="231F20"/>
                </a:solidFill>
                <a:latin typeface="メイリオ" panose="020B0604030504040204" pitchFamily="50" charset="-128"/>
                <a:ea typeface="メイリオ" panose="020B0604030504040204" pitchFamily="50" charset="-128"/>
                <a:cs typeface="A-OTF Shin Maru Go Pr6N"/>
              </a:rPr>
              <a:t>。</a:t>
            </a:r>
            <a:r>
              <a:rPr lang="en-US" altLang="ja-JP" sz="726" spc="23" dirty="0">
                <a:solidFill>
                  <a:srgbClr val="231F20"/>
                </a:solidFill>
                <a:latin typeface="メイリオ" panose="020B0604030504040204" pitchFamily="50" charset="-128"/>
                <a:ea typeface="メイリオ" panose="020B0604030504040204" pitchFamily="50" charset="-128"/>
                <a:cs typeface="A-OTF Shin Maru Go Pr6N"/>
              </a:rPr>
              <a:t/>
            </a:r>
            <a:br>
              <a:rPr lang="en-US" altLang="ja-JP" sz="726" spc="23" dirty="0">
                <a:solidFill>
                  <a:srgbClr val="231F20"/>
                </a:solidFill>
                <a:latin typeface="メイリオ" panose="020B0604030504040204" pitchFamily="50" charset="-128"/>
                <a:ea typeface="メイリオ" panose="020B0604030504040204" pitchFamily="50" charset="-128"/>
                <a:cs typeface="A-OTF Shin Maru Go Pr6N"/>
              </a:rPr>
            </a:br>
            <a:r>
              <a:rPr lang="ja-JP" altLang="en-US" sz="726" spc="23" dirty="0">
                <a:solidFill>
                  <a:srgbClr val="231F20"/>
                </a:solidFill>
                <a:latin typeface="メイリオ" panose="020B0604030504040204" pitchFamily="50" charset="-128"/>
                <a:ea typeface="メイリオ" panose="020B0604030504040204" pitchFamily="50" charset="-128"/>
                <a:cs typeface="A-OTF Shin Maru Go Pr6N"/>
              </a:rPr>
              <a:t>　 </a:t>
            </a:r>
            <a:r>
              <a:rPr lang="ja-JP" altLang="en-US" sz="726" spc="23" dirty="0" smtClean="0">
                <a:solidFill>
                  <a:srgbClr val="00B0F0"/>
                </a:solidFill>
                <a:latin typeface="メイリオ" panose="020B0604030504040204" pitchFamily="50" charset="-128"/>
                <a:ea typeface="メイリオ" panose="020B0604030504040204" pitchFamily="50" charset="-128"/>
                <a:cs typeface="A-OTF Shin Maru Go Pr6N"/>
              </a:rPr>
              <a:t>・</a:t>
            </a:r>
            <a:r>
              <a:rPr sz="998" b="1" spc="68" baseline="6172" dirty="0" smtClean="0">
                <a:solidFill>
                  <a:srgbClr val="ED1C24"/>
                </a:solidFill>
                <a:latin typeface="メイリオ" panose="020B0604030504040204" pitchFamily="50" charset="-128"/>
                <a:ea typeface="メイリオ" panose="020B0604030504040204" pitchFamily="50" charset="-128"/>
                <a:cs typeface="A-OTF Shin Maru Go Pr6N"/>
              </a:rPr>
              <a:t>「</a:t>
            </a:r>
            <a:r>
              <a:rPr sz="998" b="1" spc="68" baseline="6172" dirty="0" err="1">
                <a:solidFill>
                  <a:srgbClr val="ED1C24"/>
                </a:solidFill>
                <a:latin typeface="メイリオ" panose="020B0604030504040204" pitchFamily="50" charset="-128"/>
                <a:ea typeface="メイリオ" panose="020B0604030504040204" pitchFamily="50" charset="-128"/>
                <a:cs typeface="A-OTF Shin Maru Go Pr6N"/>
              </a:rPr>
              <a:t>接種券</a:t>
            </a:r>
            <a:r>
              <a:rPr lang="en-US" altLang="ja-JP" sz="545" spc="23" dirty="0">
                <a:solidFill>
                  <a:srgbClr val="231F20"/>
                </a:solidFill>
                <a:latin typeface="メイリオ" panose="020B0604030504040204" pitchFamily="50" charset="-128"/>
                <a:ea typeface="メイリオ" panose="020B0604030504040204" pitchFamily="50" charset="-128"/>
                <a:cs typeface="A-OTF Shin Maru Go Pr6N"/>
              </a:rPr>
              <a:t>[</a:t>
            </a:r>
            <a:r>
              <a:rPr lang="ja-JP" altLang="en-US" sz="545" spc="23" dirty="0" err="1">
                <a:solidFill>
                  <a:srgbClr val="231F20"/>
                </a:solidFill>
                <a:latin typeface="メイリオ" panose="020B0604030504040204" pitchFamily="50" charset="-128"/>
                <a:ea typeface="メイリオ" panose="020B0604030504040204" pitchFamily="50" charset="-128"/>
                <a:cs typeface="A-OTF Shin Maru Go Pr6N"/>
              </a:rPr>
              <a:t>せっしゅけん</a:t>
            </a:r>
            <a:r>
              <a:rPr lang="en-US" altLang="ja-JP" sz="545" spc="23" dirty="0">
                <a:solidFill>
                  <a:srgbClr val="231F20"/>
                </a:solidFill>
                <a:latin typeface="メイリオ" panose="020B0604030504040204" pitchFamily="50" charset="-128"/>
                <a:ea typeface="メイリオ" panose="020B0604030504040204" pitchFamily="50" charset="-128"/>
                <a:cs typeface="A-OTF Shin Maru Go Pr6N"/>
              </a:rPr>
              <a:t>]</a:t>
            </a:r>
            <a:r>
              <a:rPr sz="998" b="1" spc="68" baseline="6172" dirty="0">
                <a:solidFill>
                  <a:srgbClr val="ED1C24"/>
                </a:solidFill>
                <a:latin typeface="メイリオ" panose="020B0604030504040204" pitchFamily="50" charset="-128"/>
                <a:ea typeface="メイリオ" panose="020B0604030504040204" pitchFamily="50" charset="-128"/>
                <a:cs typeface="A-OTF Shin Maru Go Pr6N"/>
              </a:rPr>
              <a:t>が</a:t>
            </a:r>
            <a:r>
              <a:rPr lang="en-US" sz="998" b="1" spc="68" baseline="6172" dirty="0">
                <a:solidFill>
                  <a:srgbClr val="ED1C24"/>
                </a:solidFill>
                <a:latin typeface="メイリオ" panose="020B0604030504040204" pitchFamily="50" charset="-128"/>
                <a:ea typeface="メイリオ" panose="020B0604030504040204" pitchFamily="50" charset="-128"/>
                <a:cs typeface="A-OTF Shin Maru Go Pr6N"/>
              </a:rPr>
              <a:t> </a:t>
            </a:r>
            <a:r>
              <a:rPr lang="ja-JP" altLang="en-US" sz="998" b="1" spc="27" baseline="6172" dirty="0">
                <a:solidFill>
                  <a:srgbClr val="ED1C24"/>
                </a:solidFill>
                <a:latin typeface="メイリオ" panose="020B0604030504040204" pitchFamily="50" charset="-128"/>
                <a:ea typeface="メイリオ" panose="020B0604030504040204" pitchFamily="50" charset="-128"/>
                <a:cs typeface="A-OTF Shin Maru Go Pr6N"/>
              </a:rPr>
              <a:t>書</a:t>
            </a:r>
            <a:r>
              <a:rPr lang="en-US" altLang="ja-JP" sz="817" spc="27" baseline="6172" dirty="0">
                <a:latin typeface="メイリオ" panose="020B0604030504040204" pitchFamily="50" charset="-128"/>
                <a:ea typeface="メイリオ" panose="020B0604030504040204" pitchFamily="50" charset="-128"/>
                <a:cs typeface="A-OTF Shin Maru Go Pr6N"/>
              </a:rPr>
              <a:t>[</a:t>
            </a:r>
            <a:r>
              <a:rPr lang="ja-JP" altLang="en-US" sz="817" spc="27" baseline="6172" dirty="0">
                <a:latin typeface="メイリオ" panose="020B0604030504040204" pitchFamily="50" charset="-128"/>
                <a:ea typeface="メイリオ" panose="020B0604030504040204" pitchFamily="50" charset="-128"/>
                <a:cs typeface="A-OTF Shin Maru Go Pr6N"/>
              </a:rPr>
              <a:t>か</a:t>
            </a:r>
            <a:r>
              <a:rPr lang="en-US" altLang="ja-JP" sz="817" spc="27" baseline="6172" dirty="0">
                <a:latin typeface="メイリオ" panose="020B0604030504040204" pitchFamily="50" charset="-128"/>
                <a:ea typeface="メイリオ" panose="020B0604030504040204" pitchFamily="50" charset="-128"/>
                <a:cs typeface="A-OTF Shin Maru Go Pr6N"/>
              </a:rPr>
              <a:t>]</a:t>
            </a:r>
            <a:r>
              <a:rPr lang="ja-JP" altLang="en-US" sz="998" b="1" spc="27" baseline="6172" dirty="0">
                <a:solidFill>
                  <a:srgbClr val="ED1C24"/>
                </a:solidFill>
                <a:latin typeface="メイリオ" panose="020B0604030504040204" pitchFamily="50" charset="-128"/>
                <a:ea typeface="メイリオ" panose="020B0604030504040204" pitchFamily="50" charset="-128"/>
                <a:cs typeface="A-OTF Shin Maru Go Pr6N"/>
              </a:rPr>
              <a:t>いてある</a:t>
            </a:r>
            <a:r>
              <a:rPr sz="998" b="1" spc="68" baseline="6172" dirty="0" err="1">
                <a:solidFill>
                  <a:srgbClr val="ED1C24"/>
                </a:solidFill>
                <a:latin typeface="メイリオ" panose="020B0604030504040204" pitchFamily="50" charset="-128"/>
                <a:ea typeface="メイリオ" panose="020B0604030504040204" pitchFamily="50" charset="-128"/>
                <a:cs typeface="A-OTF Shin Maru Go Pr6N"/>
              </a:rPr>
              <a:t>予診票</a:t>
            </a:r>
            <a:r>
              <a:rPr lang="en-US" altLang="ja-JP" sz="817" spc="68" baseline="6172" dirty="0">
                <a:latin typeface="メイリオ" panose="020B0604030504040204" pitchFamily="50" charset="-128"/>
                <a:ea typeface="メイリオ" panose="020B0604030504040204" pitchFamily="50" charset="-128"/>
                <a:cs typeface="A-OTF Shin Maru Go Pr6N"/>
              </a:rPr>
              <a:t>[</a:t>
            </a:r>
            <a:r>
              <a:rPr lang="ja-JP" altLang="en-US" sz="817" spc="68" baseline="6172" dirty="0">
                <a:latin typeface="メイリオ" panose="020B0604030504040204" pitchFamily="50" charset="-128"/>
                <a:ea typeface="メイリオ" panose="020B0604030504040204" pitchFamily="50" charset="-128"/>
                <a:cs typeface="A-OTF Shin Maru Go Pr6N"/>
              </a:rPr>
              <a:t>よしん</a:t>
            </a:r>
            <a:r>
              <a:rPr lang="ja-JP" altLang="en-US" sz="817" spc="68" baseline="6172" dirty="0" err="1">
                <a:latin typeface="メイリオ" panose="020B0604030504040204" pitchFamily="50" charset="-128"/>
                <a:ea typeface="メイリオ" panose="020B0604030504040204" pitchFamily="50" charset="-128"/>
                <a:cs typeface="A-OTF Shin Maru Go Pr6N"/>
              </a:rPr>
              <a:t>ひょう</a:t>
            </a:r>
            <a:r>
              <a:rPr lang="en-US" altLang="ja-JP" sz="817" spc="68" baseline="6172" dirty="0" smtClean="0">
                <a:latin typeface="メイリオ" panose="020B0604030504040204" pitchFamily="50" charset="-128"/>
                <a:ea typeface="メイリオ" panose="020B0604030504040204" pitchFamily="50" charset="-128"/>
                <a:cs typeface="A-OTF Shin Maru Go Pr6N"/>
              </a:rPr>
              <a:t>]</a:t>
            </a:r>
            <a:r>
              <a:rPr lang="ja-JP" altLang="en-US" sz="900" b="1" spc="-340" baseline="6172" dirty="0">
                <a:solidFill>
                  <a:srgbClr val="ED1C24"/>
                </a:solidFill>
                <a:latin typeface="メイリオ" panose="020B0604030504040204" pitchFamily="50" charset="-128"/>
                <a:ea typeface="メイリオ" panose="020B0604030504040204" pitchFamily="50" charset="-128"/>
                <a:cs typeface="A-OTF Shin Maru Go Pr6N"/>
              </a:rPr>
              <a:t> </a:t>
            </a:r>
            <a:r>
              <a:rPr lang="ja-JP" altLang="en-US" sz="900" b="1" spc="-340" baseline="6172" dirty="0" smtClean="0">
                <a:solidFill>
                  <a:srgbClr val="ED1C24"/>
                </a:solidFill>
                <a:latin typeface="メイリオ" panose="020B0604030504040204" pitchFamily="50" charset="-128"/>
                <a:ea typeface="メイリオ" panose="020B0604030504040204" pitchFamily="50" charset="-128"/>
                <a:cs typeface="A-OTF Shin Maru Go Pr6N"/>
              </a:rPr>
              <a:t>」　　</a:t>
            </a:r>
            <a:r>
              <a:rPr lang="ja-JP" altLang="en-US" sz="817" spc="68" baseline="6172" dirty="0" smtClean="0">
                <a:latin typeface="メイリオ" panose="020B0604030504040204" pitchFamily="50" charset="-128"/>
                <a:ea typeface="メイリオ" panose="020B0604030504040204" pitchFamily="50" charset="-128"/>
                <a:cs typeface="A-OTF Shin Maru Go Pr6N"/>
              </a:rPr>
              <a:t>（</a:t>
            </a:r>
            <a:r>
              <a:rPr lang="ja-JP" altLang="en-US" sz="817" spc="68" baseline="6172" dirty="0">
                <a:latin typeface="メイリオ" panose="020B0604030504040204" pitchFamily="50" charset="-128"/>
                <a:ea typeface="メイリオ" panose="020B0604030504040204" pitchFamily="50" charset="-128"/>
                <a:cs typeface="A-OTF Shin Maru Go Pr6N"/>
              </a:rPr>
              <a:t>体</a:t>
            </a:r>
            <a:r>
              <a:rPr lang="en-US" altLang="ja-JP" sz="817" spc="68" baseline="6172" dirty="0">
                <a:latin typeface="メイリオ" panose="020B0604030504040204" pitchFamily="50" charset="-128"/>
                <a:ea typeface="メイリオ" panose="020B0604030504040204" pitchFamily="50" charset="-128"/>
                <a:cs typeface="A-OTF Shin Maru Go Pr6N"/>
              </a:rPr>
              <a:t>[</a:t>
            </a:r>
            <a:r>
              <a:rPr lang="ja-JP" altLang="en-US" sz="817" spc="68" baseline="6172" dirty="0">
                <a:latin typeface="メイリオ" panose="020B0604030504040204" pitchFamily="50" charset="-128"/>
                <a:ea typeface="メイリオ" panose="020B0604030504040204" pitchFamily="50" charset="-128"/>
                <a:cs typeface="A-OTF Shin Maru Go Pr6N"/>
              </a:rPr>
              <a:t>からだ</a:t>
            </a:r>
            <a:r>
              <a:rPr lang="en-US" altLang="ja-JP" sz="817" spc="68" baseline="6172" dirty="0">
                <a:latin typeface="メイリオ" panose="020B0604030504040204" pitchFamily="50" charset="-128"/>
                <a:ea typeface="メイリオ" panose="020B0604030504040204" pitchFamily="50" charset="-128"/>
                <a:cs typeface="A-OTF Shin Maru Go Pr6N"/>
              </a:rPr>
              <a:t>]</a:t>
            </a:r>
            <a:r>
              <a:rPr lang="ja-JP" altLang="en-US" sz="817" spc="68" baseline="6172" dirty="0" err="1">
                <a:latin typeface="メイリオ" panose="020B0604030504040204" pitchFamily="50" charset="-128"/>
                <a:ea typeface="メイリオ" panose="020B0604030504040204" pitchFamily="50" charset="-128"/>
                <a:cs typeface="A-OTF Shin Maru Go Pr6N"/>
              </a:rPr>
              <a:t>のぐあ</a:t>
            </a:r>
            <a:r>
              <a:rPr lang="ja-JP" altLang="en-US" sz="817" spc="68" baseline="6172" dirty="0" smtClean="0">
                <a:latin typeface="メイリオ" panose="020B0604030504040204" pitchFamily="50" charset="-128"/>
                <a:ea typeface="メイリオ" panose="020B0604030504040204" pitchFamily="50" charset="-128"/>
                <a:cs typeface="A-OTF Shin Maru Go Pr6N"/>
              </a:rPr>
              <a:t>いや</a:t>
            </a:r>
            <a:r>
              <a:rPr lang="en-US" altLang="ja-JP" sz="817" spc="68" baseline="6172" dirty="0">
                <a:latin typeface="メイリオ" panose="020B0604030504040204" pitchFamily="50" charset="-128"/>
                <a:ea typeface="メイリオ" panose="020B0604030504040204" pitchFamily="50" charset="-128"/>
                <a:cs typeface="A-OTF Shin Maru Go Pr6N"/>
              </a:rPr>
              <a:t/>
            </a:r>
            <a:br>
              <a:rPr lang="en-US" altLang="ja-JP" sz="817" spc="68" baseline="6172" dirty="0">
                <a:latin typeface="メイリオ" panose="020B0604030504040204" pitchFamily="50" charset="-128"/>
                <a:ea typeface="メイリオ" panose="020B0604030504040204" pitchFamily="50" charset="-128"/>
                <a:cs typeface="A-OTF Shin Maru Go Pr6N"/>
              </a:rPr>
            </a:br>
            <a:r>
              <a:rPr lang="ja-JP" altLang="en-US" sz="817" spc="68" baseline="6172" dirty="0" smtClean="0">
                <a:latin typeface="メイリオ" panose="020B0604030504040204" pitchFamily="50" charset="-128"/>
                <a:ea typeface="メイリオ" panose="020B0604030504040204" pitchFamily="50" charset="-128"/>
                <a:cs typeface="A-OTF Shin Maru Go Pr6N"/>
              </a:rPr>
              <a:t>　　　　　　　　　　　　　　　　　　　　　　　　　　　　　　　　　　　　　今</a:t>
            </a:r>
            <a:r>
              <a:rPr lang="en-US" altLang="ja-JP" sz="817" spc="68" baseline="6172" dirty="0">
                <a:latin typeface="メイリオ" panose="020B0604030504040204" pitchFamily="50" charset="-128"/>
                <a:ea typeface="メイリオ" panose="020B0604030504040204" pitchFamily="50" charset="-128"/>
                <a:cs typeface="A-OTF Shin Maru Go Pr6N"/>
              </a:rPr>
              <a:t>[</a:t>
            </a:r>
            <a:r>
              <a:rPr lang="ja-JP" altLang="en-US" sz="817" spc="68" baseline="6172" dirty="0">
                <a:latin typeface="メイリオ" panose="020B0604030504040204" pitchFamily="50" charset="-128"/>
                <a:ea typeface="メイリオ" panose="020B0604030504040204" pitchFamily="50" charset="-128"/>
                <a:cs typeface="A-OTF Shin Maru Go Pr6N"/>
              </a:rPr>
              <a:t>いま</a:t>
            </a:r>
            <a:r>
              <a:rPr lang="en-US" altLang="ja-JP" sz="817" spc="68" baseline="6172" dirty="0">
                <a:latin typeface="メイリオ" panose="020B0604030504040204" pitchFamily="50" charset="-128"/>
                <a:ea typeface="メイリオ" panose="020B0604030504040204" pitchFamily="50" charset="-128"/>
                <a:cs typeface="A-OTF Shin Maru Go Pr6N"/>
              </a:rPr>
              <a:t>]</a:t>
            </a:r>
            <a:r>
              <a:rPr lang="ja-JP" altLang="en-US" sz="817" spc="68" baseline="6172" dirty="0">
                <a:latin typeface="メイリオ" panose="020B0604030504040204" pitchFamily="50" charset="-128"/>
                <a:ea typeface="メイリオ" panose="020B0604030504040204" pitchFamily="50" charset="-128"/>
                <a:cs typeface="A-OTF Shin Maru Go Pr6N"/>
              </a:rPr>
              <a:t>までの 病気</a:t>
            </a:r>
            <a:r>
              <a:rPr lang="en-US" altLang="ja-JP" sz="817" spc="68" baseline="6172" dirty="0">
                <a:latin typeface="メイリオ" panose="020B0604030504040204" pitchFamily="50" charset="-128"/>
                <a:ea typeface="メイリオ" panose="020B0604030504040204" pitchFamily="50" charset="-128"/>
                <a:cs typeface="A-OTF Shin Maru Go Pr6N"/>
              </a:rPr>
              <a:t>[</a:t>
            </a:r>
            <a:r>
              <a:rPr lang="ja-JP" altLang="en-US" sz="817" spc="68" baseline="6172" dirty="0">
                <a:latin typeface="メイリオ" panose="020B0604030504040204" pitchFamily="50" charset="-128"/>
                <a:ea typeface="メイリオ" panose="020B0604030504040204" pitchFamily="50" charset="-128"/>
                <a:cs typeface="A-OTF Shin Maru Go Pr6N"/>
              </a:rPr>
              <a:t>びょうき</a:t>
            </a:r>
            <a:r>
              <a:rPr lang="en-US" altLang="ja-JP" sz="817" spc="68" baseline="6172" dirty="0">
                <a:latin typeface="メイリオ" panose="020B0604030504040204" pitchFamily="50" charset="-128"/>
                <a:ea typeface="メイリオ" panose="020B0604030504040204" pitchFamily="50" charset="-128"/>
                <a:cs typeface="A-OTF Shin Maru Go Pr6N"/>
              </a:rPr>
              <a:t>]</a:t>
            </a:r>
            <a:r>
              <a:rPr lang="ja-JP" altLang="en-US" sz="817" spc="68" baseline="6172" dirty="0">
                <a:latin typeface="メイリオ" panose="020B0604030504040204" pitchFamily="50" charset="-128"/>
                <a:ea typeface="メイリオ" panose="020B0604030504040204" pitchFamily="50" charset="-128"/>
                <a:cs typeface="A-OTF Shin Maru Go Pr6N"/>
              </a:rPr>
              <a:t> について  </a:t>
            </a:r>
            <a:r>
              <a:rPr lang="ja-JP" altLang="en-US" sz="817" spc="68" baseline="6172" dirty="0" smtClean="0">
                <a:latin typeface="メイリオ" panose="020B0604030504040204" pitchFamily="50" charset="-128"/>
                <a:ea typeface="メイリオ" panose="020B0604030504040204" pitchFamily="50" charset="-128"/>
                <a:cs typeface="A-OTF Shin Maru Go Pr6N"/>
              </a:rPr>
              <a:t>かく</a:t>
            </a:r>
            <a:r>
              <a:rPr lang="ja-JP" altLang="en-US" sz="817" spc="68" baseline="6172" dirty="0">
                <a:latin typeface="メイリオ" panose="020B0604030504040204" pitchFamily="50" charset="-128"/>
                <a:ea typeface="メイリオ" panose="020B0604030504040204" pitchFamily="50" charset="-128"/>
                <a:cs typeface="A-OTF Shin Maru Go Pr6N"/>
              </a:rPr>
              <a:t>紙</a:t>
            </a:r>
            <a:r>
              <a:rPr lang="en-US" altLang="ja-JP" sz="817" spc="68" baseline="6172" dirty="0">
                <a:latin typeface="メイリオ" panose="020B0604030504040204" pitchFamily="50" charset="-128"/>
                <a:ea typeface="メイリオ" panose="020B0604030504040204" pitchFamily="50" charset="-128"/>
                <a:cs typeface="A-OTF Shin Maru Go Pr6N"/>
              </a:rPr>
              <a:t>[</a:t>
            </a:r>
            <a:r>
              <a:rPr lang="ja-JP" altLang="en-US" sz="817" spc="68" baseline="6172" dirty="0">
                <a:latin typeface="メイリオ" panose="020B0604030504040204" pitchFamily="50" charset="-128"/>
                <a:ea typeface="メイリオ" panose="020B0604030504040204" pitchFamily="50" charset="-128"/>
                <a:cs typeface="A-OTF Shin Maru Go Pr6N"/>
              </a:rPr>
              <a:t>かみ</a:t>
            </a:r>
            <a:r>
              <a:rPr lang="en-US" altLang="ja-JP" sz="817" spc="68" baseline="6172" dirty="0">
                <a:latin typeface="メイリオ" panose="020B0604030504040204" pitchFamily="50" charset="-128"/>
                <a:ea typeface="メイリオ" panose="020B0604030504040204" pitchFamily="50" charset="-128"/>
                <a:cs typeface="A-OTF Shin Maru Go Pr6N"/>
              </a:rPr>
              <a:t>]</a:t>
            </a:r>
            <a:r>
              <a:rPr lang="ja-JP" altLang="en-US" sz="817" spc="68" baseline="6172" dirty="0" smtClean="0">
                <a:latin typeface="メイリオ" panose="020B0604030504040204" pitchFamily="50" charset="-128"/>
                <a:ea typeface="メイリオ" panose="020B0604030504040204" pitchFamily="50" charset="-128"/>
                <a:cs typeface="A-OTF Shin Maru Go Pr6N"/>
              </a:rPr>
              <a:t>）</a:t>
            </a:r>
            <a:r>
              <a:rPr lang="en-US" sz="726" spc="-227" dirty="0">
                <a:solidFill>
                  <a:srgbClr val="231F20"/>
                </a:solidFill>
                <a:latin typeface="メイリオ" panose="020B0604030504040204" pitchFamily="50" charset="-128"/>
                <a:ea typeface="メイリオ" panose="020B0604030504040204" pitchFamily="50" charset="-128"/>
                <a:cs typeface="A-OTF Shin Maru Go Pr6N"/>
              </a:rPr>
              <a:t/>
            </a:r>
            <a:br>
              <a:rPr lang="en-US" sz="726" spc="-227" dirty="0">
                <a:solidFill>
                  <a:srgbClr val="231F20"/>
                </a:solidFill>
                <a:latin typeface="メイリオ" panose="020B0604030504040204" pitchFamily="50" charset="-128"/>
                <a:ea typeface="メイリオ" panose="020B0604030504040204" pitchFamily="50" charset="-128"/>
                <a:cs typeface="A-OTF Shin Maru Go Pr6N"/>
              </a:rPr>
            </a:br>
            <a:r>
              <a:rPr lang="ja-JP" altLang="en-US" sz="726" spc="23" dirty="0">
                <a:solidFill>
                  <a:srgbClr val="231F20"/>
                </a:solidFill>
                <a:latin typeface="メイリオ" panose="020B0604030504040204" pitchFamily="50" charset="-128"/>
                <a:ea typeface="メイリオ" panose="020B0604030504040204" pitchFamily="50" charset="-128"/>
                <a:cs typeface="A-OTF Shin Maru Go Pr6N"/>
              </a:rPr>
              <a:t>　 </a:t>
            </a:r>
            <a:r>
              <a:rPr lang="ja-JP" altLang="en-US" sz="726" spc="23" dirty="0" smtClean="0">
                <a:solidFill>
                  <a:srgbClr val="00B0F0"/>
                </a:solidFill>
                <a:latin typeface="メイリオ" panose="020B0604030504040204" pitchFamily="50" charset="-128"/>
                <a:ea typeface="メイリオ" panose="020B0604030504040204" pitchFamily="50" charset="-128"/>
                <a:cs typeface="A-OTF Shin Maru Go Pr6N"/>
              </a:rPr>
              <a:t>・</a:t>
            </a:r>
            <a:r>
              <a:rPr sz="998" b="1" spc="68" baseline="6172" dirty="0" smtClean="0">
                <a:solidFill>
                  <a:srgbClr val="ED1C24"/>
                </a:solidFill>
                <a:latin typeface="メイリオ" panose="020B0604030504040204" pitchFamily="50" charset="-128"/>
                <a:ea typeface="メイリオ" panose="020B0604030504040204" pitchFamily="50" charset="-128"/>
                <a:cs typeface="A-OTF Shin Maru Go Pr6N"/>
              </a:rPr>
              <a:t>「</a:t>
            </a:r>
            <a:r>
              <a:rPr sz="998" b="1" spc="68" baseline="6172" dirty="0" err="1">
                <a:solidFill>
                  <a:srgbClr val="ED1C24"/>
                </a:solidFill>
                <a:latin typeface="メイリオ" panose="020B0604030504040204" pitchFamily="50" charset="-128"/>
                <a:ea typeface="メイリオ" panose="020B0604030504040204" pitchFamily="50" charset="-128"/>
                <a:cs typeface="A-OTF Shin Maru Go Pr6N"/>
              </a:rPr>
              <a:t>予防接種済証</a:t>
            </a:r>
            <a:r>
              <a:rPr lang="en-US" altLang="ja-JP" sz="817" spc="68" baseline="6172" dirty="0">
                <a:latin typeface="メイリオ" panose="020B0604030504040204" pitchFamily="50" charset="-128"/>
                <a:ea typeface="メイリオ" panose="020B0604030504040204" pitchFamily="50" charset="-128"/>
                <a:cs typeface="A-OTF Shin Maru Go Pr6N"/>
              </a:rPr>
              <a:t>[</a:t>
            </a:r>
            <a:r>
              <a:rPr lang="ja-JP" altLang="en-US" sz="817" spc="68" baseline="6172" dirty="0" err="1">
                <a:latin typeface="メイリオ" panose="020B0604030504040204" pitchFamily="50" charset="-128"/>
                <a:ea typeface="メイリオ" panose="020B0604030504040204" pitchFamily="50" charset="-128"/>
                <a:cs typeface="A-OTF Shin Maru Go Pr6N"/>
              </a:rPr>
              <a:t>よぼうせっしゅずみ</a:t>
            </a:r>
            <a:r>
              <a:rPr lang="ja-JP" altLang="en-US" sz="817" spc="68" baseline="6172" dirty="0">
                <a:latin typeface="メイリオ" panose="020B0604030504040204" pitchFamily="50" charset="-128"/>
                <a:ea typeface="メイリオ" panose="020B0604030504040204" pitchFamily="50" charset="-128"/>
                <a:cs typeface="A-OTF Shin Maru Go Pr6N"/>
              </a:rPr>
              <a:t>しょう</a:t>
            </a:r>
            <a:r>
              <a:rPr lang="en-US" altLang="ja-JP" sz="817" spc="68" baseline="6172" dirty="0" smtClean="0">
                <a:latin typeface="メイリオ" panose="020B0604030504040204" pitchFamily="50" charset="-128"/>
                <a:ea typeface="メイリオ" panose="020B0604030504040204" pitchFamily="50" charset="-128"/>
                <a:cs typeface="A-OTF Shin Maru Go Pr6N"/>
              </a:rPr>
              <a:t>]</a:t>
            </a:r>
            <a:r>
              <a:rPr lang="ja-JP" altLang="en-US" sz="900" b="1" spc="-306" baseline="6172" dirty="0">
                <a:solidFill>
                  <a:srgbClr val="ED1C24"/>
                </a:solidFill>
                <a:latin typeface="メイリオ" panose="020B0604030504040204" pitchFamily="50" charset="-128"/>
                <a:ea typeface="メイリオ" panose="020B0604030504040204" pitchFamily="50" charset="-128"/>
                <a:cs typeface="A-OTF Shin Maru Go Pr6N"/>
              </a:rPr>
              <a:t> </a:t>
            </a:r>
            <a:r>
              <a:rPr lang="ja-JP" altLang="en-US" sz="900" b="1" spc="-306" baseline="6172" dirty="0" smtClean="0">
                <a:solidFill>
                  <a:srgbClr val="ED1C24"/>
                </a:solidFill>
                <a:latin typeface="メイリオ" panose="020B0604030504040204" pitchFamily="50" charset="-128"/>
                <a:ea typeface="メイリオ" panose="020B0604030504040204" pitchFamily="50" charset="-128"/>
                <a:cs typeface="A-OTF Shin Maru Go Pr6N"/>
              </a:rPr>
              <a:t>」　　</a:t>
            </a:r>
            <a:r>
              <a:rPr lang="ja-JP" altLang="en-US" sz="817" spc="68" baseline="6172" dirty="0" smtClean="0">
                <a:latin typeface="メイリオ" panose="020B0604030504040204" pitchFamily="50" charset="-128"/>
                <a:ea typeface="メイリオ" panose="020B0604030504040204" pitchFamily="50" charset="-128"/>
                <a:cs typeface="A-OTF Shin Maru Go Pr6N"/>
              </a:rPr>
              <a:t>（</a:t>
            </a:r>
            <a:r>
              <a:rPr lang="ja-JP" altLang="en-US" sz="817" spc="68" baseline="6172" dirty="0">
                <a:latin typeface="メイリオ" panose="020B0604030504040204" pitchFamily="50" charset="-128"/>
                <a:ea typeface="メイリオ" panose="020B0604030504040204" pitchFamily="50" charset="-128"/>
                <a:cs typeface="A-OTF Shin Maru Go Pr6N"/>
              </a:rPr>
              <a:t>ワクチンを打</a:t>
            </a:r>
            <a:r>
              <a:rPr lang="en-US" altLang="ja-JP" sz="817" spc="68" baseline="6172" dirty="0">
                <a:latin typeface="メイリオ" panose="020B0604030504040204" pitchFamily="50" charset="-128"/>
                <a:ea typeface="メイリオ" panose="020B0604030504040204" pitchFamily="50" charset="-128"/>
                <a:cs typeface="A-OTF Shin Maru Go Pr6N"/>
              </a:rPr>
              <a:t>[</a:t>
            </a:r>
            <a:r>
              <a:rPr lang="ja-JP" altLang="en-US" sz="817" spc="68" baseline="6172" dirty="0">
                <a:latin typeface="メイリオ" panose="020B0604030504040204" pitchFamily="50" charset="-128"/>
                <a:ea typeface="メイリオ" panose="020B0604030504040204" pitchFamily="50" charset="-128"/>
                <a:cs typeface="A-OTF Shin Maru Go Pr6N"/>
              </a:rPr>
              <a:t>う</a:t>
            </a:r>
            <a:r>
              <a:rPr lang="en-US" altLang="ja-JP" sz="817" spc="68" baseline="6172" dirty="0">
                <a:latin typeface="メイリオ" panose="020B0604030504040204" pitchFamily="50" charset="-128"/>
                <a:ea typeface="メイリオ" panose="020B0604030504040204" pitchFamily="50" charset="-128"/>
                <a:cs typeface="A-OTF Shin Maru Go Pr6N"/>
              </a:rPr>
              <a:t>]</a:t>
            </a:r>
            <a:r>
              <a:rPr lang="ja-JP" altLang="en-US" sz="817" spc="68" baseline="6172" dirty="0" err="1">
                <a:latin typeface="メイリオ" panose="020B0604030504040204" pitchFamily="50" charset="-128"/>
                <a:ea typeface="メイリオ" panose="020B0604030504040204" pitchFamily="50" charset="-128"/>
                <a:cs typeface="A-OTF Shin Maru Go Pr6N"/>
              </a:rPr>
              <a:t>った</a:t>
            </a:r>
            <a:r>
              <a:rPr lang="ja-JP" altLang="en-US" sz="817" spc="68" baseline="6172" dirty="0">
                <a:latin typeface="メイリオ" panose="020B0604030504040204" pitchFamily="50" charset="-128"/>
                <a:ea typeface="メイリオ" panose="020B0604030504040204" pitchFamily="50" charset="-128"/>
                <a:cs typeface="A-OTF Shin Maru Go Pr6N"/>
              </a:rPr>
              <a:t>ことが分</a:t>
            </a:r>
            <a:r>
              <a:rPr lang="en-US" altLang="ja-JP" sz="817" spc="68" baseline="6172" dirty="0">
                <a:latin typeface="メイリオ" panose="020B0604030504040204" pitchFamily="50" charset="-128"/>
                <a:ea typeface="メイリオ" panose="020B0604030504040204" pitchFamily="50" charset="-128"/>
                <a:cs typeface="A-OTF Shin Maru Go Pr6N"/>
              </a:rPr>
              <a:t>[</a:t>
            </a:r>
            <a:r>
              <a:rPr lang="ja-JP" altLang="en-US" sz="817" spc="68" baseline="6172" dirty="0">
                <a:latin typeface="メイリオ" panose="020B0604030504040204" pitchFamily="50" charset="-128"/>
                <a:ea typeface="メイリオ" panose="020B0604030504040204" pitchFamily="50" charset="-128"/>
                <a:cs typeface="A-OTF Shin Maru Go Pr6N"/>
              </a:rPr>
              <a:t>わ</a:t>
            </a:r>
            <a:r>
              <a:rPr lang="en-US" altLang="ja-JP" sz="817" spc="68" baseline="6172" dirty="0">
                <a:latin typeface="メイリオ" panose="020B0604030504040204" pitchFamily="50" charset="-128"/>
                <a:ea typeface="メイリオ" panose="020B0604030504040204" pitchFamily="50" charset="-128"/>
                <a:cs typeface="A-OTF Shin Maru Go Pr6N"/>
              </a:rPr>
              <a:t>]</a:t>
            </a:r>
            <a:r>
              <a:rPr lang="ja-JP" altLang="en-US" sz="817" spc="68" baseline="6172" dirty="0">
                <a:latin typeface="メイリオ" panose="020B0604030504040204" pitchFamily="50" charset="-128"/>
                <a:ea typeface="メイリオ" panose="020B0604030504040204" pitchFamily="50" charset="-128"/>
                <a:cs typeface="A-OTF Shin Maru Go Pr6N"/>
              </a:rPr>
              <a:t>かるようにする紙</a:t>
            </a:r>
            <a:r>
              <a:rPr lang="en-US" altLang="ja-JP" sz="817" spc="68" baseline="6172" dirty="0">
                <a:latin typeface="メイリオ" panose="020B0604030504040204" pitchFamily="50" charset="-128"/>
                <a:ea typeface="メイリオ" panose="020B0604030504040204" pitchFamily="50" charset="-128"/>
                <a:cs typeface="A-OTF Shin Maru Go Pr6N"/>
              </a:rPr>
              <a:t>[</a:t>
            </a:r>
            <a:r>
              <a:rPr lang="ja-JP" altLang="en-US" sz="817" spc="68" baseline="6172" dirty="0">
                <a:latin typeface="メイリオ" panose="020B0604030504040204" pitchFamily="50" charset="-128"/>
                <a:ea typeface="メイリオ" panose="020B0604030504040204" pitchFamily="50" charset="-128"/>
                <a:cs typeface="A-OTF Shin Maru Go Pr6N"/>
              </a:rPr>
              <a:t>かみ</a:t>
            </a:r>
            <a:r>
              <a:rPr lang="en-US" altLang="ja-JP" sz="817" spc="68" baseline="6172" dirty="0">
                <a:latin typeface="メイリオ" panose="020B0604030504040204" pitchFamily="50" charset="-128"/>
                <a:ea typeface="メイリオ" panose="020B0604030504040204" pitchFamily="50" charset="-128"/>
                <a:cs typeface="A-OTF Shin Maru Go Pr6N"/>
              </a:rPr>
              <a:t>]</a:t>
            </a:r>
            <a:r>
              <a:rPr lang="ja-JP" altLang="en-US" sz="817" spc="68" baseline="6172" dirty="0" smtClean="0">
                <a:latin typeface="メイリオ" panose="020B0604030504040204" pitchFamily="50" charset="-128"/>
                <a:ea typeface="メイリオ" panose="020B0604030504040204" pitchFamily="50" charset="-128"/>
                <a:cs typeface="A-OTF Shin Maru Go Pr6N"/>
              </a:rPr>
              <a:t>）</a:t>
            </a:r>
            <a:endParaRPr lang="en-US" altLang="ja-JP" sz="817" spc="68" baseline="6172" dirty="0" smtClean="0">
              <a:latin typeface="メイリオ" panose="020B0604030504040204" pitchFamily="50" charset="-128"/>
              <a:ea typeface="メイリオ" panose="020B0604030504040204" pitchFamily="50" charset="-128"/>
              <a:cs typeface="A-OTF Shin Maru Go Pr6N"/>
            </a:endParaRPr>
          </a:p>
          <a:p>
            <a:pPr marL="23052">
              <a:lnSpc>
                <a:spcPct val="110000"/>
              </a:lnSpc>
              <a:spcBef>
                <a:spcPts val="545"/>
              </a:spcBef>
              <a:tabLst>
                <a:tab pos="4127500" algn="r"/>
              </a:tabLst>
            </a:pPr>
            <a:r>
              <a:rPr lang="ja-JP" altLang="en-US" sz="817" spc="68" baseline="6172" dirty="0" smtClean="0">
                <a:latin typeface="メイリオ" panose="020B0604030504040204" pitchFamily="50" charset="-128"/>
                <a:ea typeface="メイリオ" panose="020B0604030504040204" pitchFamily="50" charset="-128"/>
                <a:cs typeface="A-OTF Shin Maru Go Pr6N"/>
              </a:rPr>
              <a:t> </a:t>
            </a:r>
            <a:r>
              <a:rPr sz="726" spc="40" dirty="0" smtClean="0">
                <a:solidFill>
                  <a:srgbClr val="231F20"/>
                </a:solidFill>
                <a:latin typeface="メイリオ" panose="020B0604030504040204" pitchFamily="50" charset="-128"/>
                <a:ea typeface="メイリオ" panose="020B0604030504040204" pitchFamily="50" charset="-128"/>
                <a:cs typeface="A-OTF Shin Maru Go Pr6N"/>
              </a:rPr>
              <a:t>（</a:t>
            </a:r>
            <a:r>
              <a:rPr sz="726" spc="40" dirty="0" err="1">
                <a:solidFill>
                  <a:srgbClr val="231F20"/>
                </a:solidFill>
                <a:latin typeface="メイリオ" panose="020B0604030504040204" pitchFamily="50" charset="-128"/>
                <a:ea typeface="メイリオ" panose="020B0604030504040204" pitchFamily="50" charset="-128"/>
                <a:cs typeface="A-OTF Shin Maru Go Pr6N"/>
              </a:rPr>
              <a:t>接種</a:t>
            </a:r>
            <a:r>
              <a:rPr sz="726" spc="10" dirty="0" err="1">
                <a:solidFill>
                  <a:srgbClr val="231F20"/>
                </a:solidFill>
                <a:latin typeface="メイリオ" panose="020B0604030504040204" pitchFamily="50" charset="-128"/>
                <a:ea typeface="メイリオ" panose="020B0604030504040204" pitchFamily="50" charset="-128"/>
                <a:cs typeface="A-OTF Shin Maru Go Pr6N"/>
              </a:rPr>
              <a:t>券</a:t>
            </a:r>
            <a:r>
              <a:rPr lang="en-US" altLang="ja-JP" sz="590" spc="10" dirty="0">
                <a:solidFill>
                  <a:srgbClr val="231F20"/>
                </a:solidFill>
                <a:latin typeface="メイリオ" panose="020B0604030504040204" pitchFamily="50" charset="-128"/>
                <a:ea typeface="メイリオ" panose="020B0604030504040204" pitchFamily="50" charset="-128"/>
                <a:cs typeface="A-OTF Shin Maru Go Pr6N"/>
              </a:rPr>
              <a:t>[</a:t>
            </a:r>
            <a:r>
              <a:rPr lang="ja-JP" altLang="en-US" sz="590" spc="10" dirty="0" err="1">
                <a:solidFill>
                  <a:srgbClr val="231F20"/>
                </a:solidFill>
                <a:latin typeface="メイリオ" panose="020B0604030504040204" pitchFamily="50" charset="-128"/>
                <a:ea typeface="メイリオ" panose="020B0604030504040204" pitchFamily="50" charset="-128"/>
                <a:cs typeface="A-OTF Shin Maru Go Pr6N"/>
              </a:rPr>
              <a:t>せっしゅけん</a:t>
            </a:r>
            <a:r>
              <a:rPr lang="en-US" altLang="ja-JP" sz="590" spc="10" dirty="0">
                <a:solidFill>
                  <a:srgbClr val="231F20"/>
                </a:solidFill>
                <a:latin typeface="メイリオ" panose="020B0604030504040204" pitchFamily="50" charset="-128"/>
                <a:ea typeface="メイリオ" panose="020B0604030504040204" pitchFamily="50" charset="-128"/>
                <a:cs typeface="A-OTF Shin Maru Go Pr6N"/>
              </a:rPr>
              <a:t>]</a:t>
            </a:r>
            <a:r>
              <a:rPr sz="726" spc="10" dirty="0" err="1">
                <a:solidFill>
                  <a:srgbClr val="231F20"/>
                </a:solidFill>
                <a:latin typeface="メイリオ" panose="020B0604030504040204" pitchFamily="50" charset="-128"/>
                <a:ea typeface="メイリオ" panose="020B0604030504040204" pitchFamily="50" charset="-128"/>
                <a:cs typeface="A-OTF Shin Maru Go Pr6N"/>
              </a:rPr>
              <a:t>と</a:t>
            </a:r>
            <a:r>
              <a:rPr sz="726" spc="40" dirty="0" err="1">
                <a:solidFill>
                  <a:srgbClr val="231F20"/>
                </a:solidFill>
                <a:latin typeface="メイリオ" panose="020B0604030504040204" pitchFamily="50" charset="-128"/>
                <a:ea typeface="メイリオ" panose="020B0604030504040204" pitchFamily="50" charset="-128"/>
                <a:cs typeface="A-OTF Shin Maru Go Pr6N"/>
              </a:rPr>
              <a:t>予防接種済</a:t>
            </a:r>
            <a:r>
              <a:rPr sz="726" spc="32" dirty="0" err="1">
                <a:solidFill>
                  <a:srgbClr val="231F20"/>
                </a:solidFill>
                <a:latin typeface="メイリオ" panose="020B0604030504040204" pitchFamily="50" charset="-128"/>
                <a:ea typeface="メイリオ" panose="020B0604030504040204" pitchFamily="50" charset="-128"/>
                <a:cs typeface="A-OTF Shin Maru Go Pr6N"/>
              </a:rPr>
              <a:t>証</a:t>
            </a:r>
            <a:r>
              <a:rPr lang="en-US" altLang="ja-JP" sz="590" spc="32" dirty="0">
                <a:solidFill>
                  <a:srgbClr val="231F20"/>
                </a:solidFill>
                <a:latin typeface="メイリオ" panose="020B0604030504040204" pitchFamily="50" charset="-128"/>
                <a:ea typeface="メイリオ" panose="020B0604030504040204" pitchFamily="50" charset="-128"/>
                <a:cs typeface="A-OTF Shin Maru Go Pr6N"/>
              </a:rPr>
              <a:t>[</a:t>
            </a:r>
            <a:r>
              <a:rPr lang="ja-JP" altLang="en-US" sz="590" spc="32" dirty="0" err="1">
                <a:solidFill>
                  <a:srgbClr val="231F20"/>
                </a:solidFill>
                <a:latin typeface="メイリオ" panose="020B0604030504040204" pitchFamily="50" charset="-128"/>
                <a:ea typeface="メイリオ" panose="020B0604030504040204" pitchFamily="50" charset="-128"/>
                <a:cs typeface="A-OTF Shin Maru Go Pr6N"/>
              </a:rPr>
              <a:t>よぼうせっしゅずみ</a:t>
            </a:r>
            <a:r>
              <a:rPr lang="ja-JP" altLang="en-US" sz="590" spc="32" dirty="0">
                <a:solidFill>
                  <a:srgbClr val="231F20"/>
                </a:solidFill>
                <a:latin typeface="メイリオ" panose="020B0604030504040204" pitchFamily="50" charset="-128"/>
                <a:ea typeface="メイリオ" panose="020B0604030504040204" pitchFamily="50" charset="-128"/>
                <a:cs typeface="A-OTF Shin Maru Go Pr6N"/>
              </a:rPr>
              <a:t>しょう</a:t>
            </a:r>
            <a:r>
              <a:rPr lang="en-US" altLang="ja-JP" sz="590" spc="32" dirty="0">
                <a:solidFill>
                  <a:srgbClr val="231F20"/>
                </a:solidFill>
                <a:latin typeface="メイリオ" panose="020B0604030504040204" pitchFamily="50" charset="-128"/>
                <a:ea typeface="メイリオ" panose="020B0604030504040204" pitchFamily="50" charset="-128"/>
                <a:cs typeface="A-OTF Shin Maru Go Pr6N"/>
              </a:rPr>
              <a:t>]</a:t>
            </a:r>
            <a:r>
              <a:rPr sz="726" spc="27" dirty="0">
                <a:solidFill>
                  <a:srgbClr val="231F20"/>
                </a:solidFill>
                <a:latin typeface="メイリオ" panose="020B0604030504040204" pitchFamily="50" charset="-128"/>
                <a:ea typeface="メイリオ" panose="020B0604030504040204" pitchFamily="50" charset="-128"/>
                <a:cs typeface="A-OTF Shin Maru Go Pr6N"/>
              </a:rPr>
              <a:t>が</a:t>
            </a:r>
            <a:r>
              <a:rPr lang="ja-JP" altLang="en-US" sz="726" spc="27" dirty="0">
                <a:solidFill>
                  <a:srgbClr val="231F20"/>
                </a:solidFill>
                <a:latin typeface="メイリオ" panose="020B0604030504040204" pitchFamily="50" charset="-128"/>
                <a:ea typeface="メイリオ" panose="020B0604030504040204" pitchFamily="50" charset="-128"/>
                <a:cs typeface="A-OTF Shin Maru Go Pr6N"/>
              </a:rPr>
              <a:t>　いっしょに</a:t>
            </a:r>
            <a:r>
              <a:rPr lang="ja-JP" altLang="en-US" sz="726" spc="5" dirty="0">
                <a:solidFill>
                  <a:srgbClr val="231F20"/>
                </a:solidFill>
                <a:latin typeface="メイリオ" panose="020B0604030504040204" pitchFamily="50" charset="-128"/>
                <a:ea typeface="メイリオ" panose="020B0604030504040204" pitchFamily="50" charset="-128"/>
                <a:cs typeface="A-OTF Shin Maru Go Pr6N"/>
              </a:rPr>
              <a:t>なって</a:t>
            </a:r>
            <a:r>
              <a:rPr sz="726" spc="14" dirty="0" err="1">
                <a:solidFill>
                  <a:srgbClr val="231F20"/>
                </a:solidFill>
                <a:latin typeface="メイリオ" panose="020B0604030504040204" pitchFamily="50" charset="-128"/>
                <a:ea typeface="メイリオ" panose="020B0604030504040204" pitchFamily="50" charset="-128"/>
                <a:cs typeface="A-OTF Shin Maru Go Pr6N"/>
              </a:rPr>
              <a:t>い</a:t>
            </a:r>
            <a:r>
              <a:rPr sz="726" spc="-14" dirty="0" err="1">
                <a:solidFill>
                  <a:srgbClr val="231F20"/>
                </a:solidFill>
                <a:latin typeface="メイリオ" panose="020B0604030504040204" pitchFamily="50" charset="-128"/>
                <a:ea typeface="メイリオ" panose="020B0604030504040204" pitchFamily="50" charset="-128"/>
                <a:cs typeface="A-OTF Shin Maru Go Pr6N"/>
              </a:rPr>
              <a:t>る</a:t>
            </a:r>
            <a:r>
              <a:rPr lang="ja-JP" altLang="en-US" sz="726" spc="-14" dirty="0">
                <a:solidFill>
                  <a:srgbClr val="231F20"/>
                </a:solidFill>
                <a:latin typeface="メイリオ" panose="020B0604030504040204" pitchFamily="50" charset="-128"/>
                <a:ea typeface="メイリオ" panose="020B0604030504040204" pitchFamily="50" charset="-128"/>
                <a:cs typeface="A-OTF Shin Maru Go Pr6N"/>
              </a:rPr>
              <a:t>場合</a:t>
            </a:r>
            <a:r>
              <a:rPr lang="en-US" altLang="ja-JP" sz="590" spc="-14" dirty="0">
                <a:solidFill>
                  <a:srgbClr val="231F20"/>
                </a:solidFill>
                <a:latin typeface="メイリオ" panose="020B0604030504040204" pitchFamily="50" charset="-128"/>
                <a:ea typeface="メイリオ" panose="020B0604030504040204" pitchFamily="50" charset="-128"/>
                <a:cs typeface="A-OTF Shin Maru Go Pr6N"/>
              </a:rPr>
              <a:t>[</a:t>
            </a:r>
            <a:r>
              <a:rPr lang="ja-JP" altLang="en-US" sz="590" spc="-14" dirty="0">
                <a:solidFill>
                  <a:srgbClr val="231F20"/>
                </a:solidFill>
                <a:latin typeface="メイリオ" panose="020B0604030504040204" pitchFamily="50" charset="-128"/>
                <a:ea typeface="メイリオ" panose="020B0604030504040204" pitchFamily="50" charset="-128"/>
                <a:cs typeface="A-OTF Shin Maru Go Pr6N"/>
              </a:rPr>
              <a:t>ばあい</a:t>
            </a:r>
            <a:r>
              <a:rPr lang="en-US" altLang="ja-JP" sz="590" spc="-14" dirty="0">
                <a:solidFill>
                  <a:srgbClr val="231F20"/>
                </a:solidFill>
                <a:latin typeface="メイリオ" panose="020B0604030504040204" pitchFamily="50" charset="-128"/>
                <a:ea typeface="メイリオ" panose="020B0604030504040204" pitchFamily="50" charset="-128"/>
                <a:cs typeface="A-OTF Shin Maru Go Pr6N"/>
              </a:rPr>
              <a:t>]</a:t>
            </a:r>
            <a:r>
              <a:rPr lang="ja-JP" altLang="en-US" sz="726" spc="-14" dirty="0">
                <a:solidFill>
                  <a:srgbClr val="231F20"/>
                </a:solidFill>
                <a:latin typeface="メイリオ" panose="020B0604030504040204" pitchFamily="50" charset="-128"/>
                <a:ea typeface="メイリオ" panose="020B0604030504040204" pitchFamily="50" charset="-128"/>
                <a:cs typeface="A-OTF Shin Maru Go Pr6N"/>
              </a:rPr>
              <a:t>も</a:t>
            </a:r>
            <a:r>
              <a:rPr sz="726" spc="-23" dirty="0" err="1">
                <a:solidFill>
                  <a:srgbClr val="231F20"/>
                </a:solidFill>
                <a:latin typeface="メイリオ" panose="020B0604030504040204" pitchFamily="50" charset="-128"/>
                <a:ea typeface="メイリオ" panose="020B0604030504040204" pitchFamily="50" charset="-128"/>
                <a:cs typeface="A-OTF Shin Maru Go Pr6N"/>
              </a:rPr>
              <a:t>あ</a:t>
            </a:r>
            <a:r>
              <a:rPr sz="726" spc="-45" dirty="0" err="1">
                <a:solidFill>
                  <a:srgbClr val="231F20"/>
                </a:solidFill>
                <a:latin typeface="メイリオ" panose="020B0604030504040204" pitchFamily="50" charset="-128"/>
                <a:ea typeface="メイリオ" panose="020B0604030504040204" pitchFamily="50" charset="-128"/>
                <a:cs typeface="A-OTF Shin Maru Go Pr6N"/>
              </a:rPr>
              <a:t>り</a:t>
            </a:r>
            <a:r>
              <a:rPr sz="726" spc="-10" dirty="0" err="1">
                <a:solidFill>
                  <a:srgbClr val="231F20"/>
                </a:solidFill>
                <a:latin typeface="メイリオ" panose="020B0604030504040204" pitchFamily="50" charset="-128"/>
                <a:ea typeface="メイリオ" panose="020B0604030504040204" pitchFamily="50" charset="-128"/>
                <a:cs typeface="A-OTF Shin Maru Go Pr6N"/>
              </a:rPr>
              <a:t>ま</a:t>
            </a:r>
            <a:r>
              <a:rPr sz="726" spc="32" dirty="0" err="1">
                <a:solidFill>
                  <a:srgbClr val="231F20"/>
                </a:solidFill>
                <a:latin typeface="メイリオ" panose="020B0604030504040204" pitchFamily="50" charset="-128"/>
                <a:ea typeface="メイリオ" panose="020B0604030504040204" pitchFamily="50" charset="-128"/>
                <a:cs typeface="A-OTF Shin Maru Go Pr6N"/>
              </a:rPr>
              <a:t>す</a:t>
            </a:r>
            <a:r>
              <a:rPr sz="726" spc="-281" dirty="0">
                <a:solidFill>
                  <a:srgbClr val="231F20"/>
                </a:solidFill>
                <a:latin typeface="メイリオ" panose="020B0604030504040204" pitchFamily="50" charset="-128"/>
                <a:ea typeface="メイリオ" panose="020B0604030504040204" pitchFamily="50" charset="-128"/>
                <a:cs typeface="A-OTF Shin Maru Go Pr6N"/>
              </a:rPr>
              <a:t>。</a:t>
            </a:r>
            <a:r>
              <a:rPr sz="726" dirty="0">
                <a:solidFill>
                  <a:srgbClr val="231F20"/>
                </a:solidFill>
                <a:latin typeface="メイリオ" panose="020B0604030504040204" pitchFamily="50" charset="-128"/>
                <a:ea typeface="メイリオ" panose="020B0604030504040204" pitchFamily="50" charset="-128"/>
                <a:cs typeface="A-OTF Shin Maru Go Pr6N"/>
              </a:rPr>
              <a:t>）</a:t>
            </a:r>
            <a:endParaRPr lang="en-US" sz="726" dirty="0">
              <a:solidFill>
                <a:srgbClr val="231F20"/>
              </a:solidFill>
              <a:latin typeface="メイリオ" panose="020B0604030504040204" pitchFamily="50" charset="-128"/>
              <a:ea typeface="メイリオ" panose="020B0604030504040204" pitchFamily="50" charset="-128"/>
              <a:cs typeface="A-OTF Shin Maru Go Pr6N"/>
            </a:endParaRPr>
          </a:p>
          <a:p>
            <a:pPr marL="127362" marR="124481" indent="-104887">
              <a:lnSpc>
                <a:spcPct val="110000"/>
              </a:lnSpc>
              <a:spcBef>
                <a:spcPts val="700"/>
              </a:spcBef>
            </a:pPr>
            <a:r>
              <a:rPr sz="726" spc="50" dirty="0">
                <a:solidFill>
                  <a:srgbClr val="231F20"/>
                </a:solidFill>
                <a:latin typeface="メイリオ" panose="020B0604030504040204" pitchFamily="50" charset="-128"/>
                <a:ea typeface="メイリオ" panose="020B0604030504040204" pitchFamily="50" charset="-128"/>
                <a:cs typeface="A-OTF Shin Maru Go Pr6N"/>
              </a:rPr>
              <a:t>※</a:t>
            </a:r>
            <a:r>
              <a:rPr lang="en-US" sz="726" spc="50" dirty="0">
                <a:solidFill>
                  <a:srgbClr val="231F20"/>
                </a:solidFill>
                <a:latin typeface="メイリオ" panose="020B0604030504040204" pitchFamily="50" charset="-128"/>
                <a:ea typeface="メイリオ" panose="020B0604030504040204" pitchFamily="50" charset="-128"/>
                <a:cs typeface="A-OTF Shin Maru Go Pr6N"/>
              </a:rPr>
              <a:t> </a:t>
            </a:r>
            <a:r>
              <a:rPr lang="ja-JP" altLang="en-US" sz="726" spc="50" dirty="0">
                <a:solidFill>
                  <a:srgbClr val="231F20"/>
                </a:solidFill>
                <a:latin typeface="メイリオ" panose="020B0604030504040204" pitchFamily="50" charset="-128"/>
                <a:ea typeface="メイリオ" panose="020B0604030504040204" pitchFamily="50" charset="-128"/>
                <a:cs typeface="A-OTF Shin Maru Go Pr6N"/>
              </a:rPr>
              <a:t>ワクチンを打</a:t>
            </a:r>
            <a:r>
              <a:rPr lang="en-US" altLang="ja-JP" sz="590" spc="50" dirty="0">
                <a:solidFill>
                  <a:srgbClr val="231F20"/>
                </a:solidFill>
                <a:latin typeface="メイリオ" panose="020B0604030504040204" pitchFamily="50" charset="-128"/>
                <a:ea typeface="メイリオ" panose="020B0604030504040204" pitchFamily="50" charset="-128"/>
                <a:cs typeface="A-OTF Shin Maru Go Pr6N"/>
              </a:rPr>
              <a:t>[</a:t>
            </a:r>
            <a:r>
              <a:rPr lang="ja-JP" altLang="en-US" sz="590" spc="50" dirty="0">
                <a:solidFill>
                  <a:srgbClr val="231F20"/>
                </a:solidFill>
                <a:latin typeface="メイリオ" panose="020B0604030504040204" pitchFamily="50" charset="-128"/>
                <a:ea typeface="メイリオ" panose="020B0604030504040204" pitchFamily="50" charset="-128"/>
                <a:cs typeface="A-OTF Shin Maru Go Pr6N"/>
              </a:rPr>
              <a:t>う</a:t>
            </a:r>
            <a:r>
              <a:rPr lang="en-US" altLang="ja-JP" sz="590" spc="50" dirty="0">
                <a:solidFill>
                  <a:srgbClr val="231F20"/>
                </a:solidFill>
                <a:latin typeface="メイリオ" panose="020B0604030504040204" pitchFamily="50" charset="-128"/>
                <a:ea typeface="メイリオ" panose="020B0604030504040204" pitchFamily="50" charset="-128"/>
                <a:cs typeface="A-OTF Shin Maru Go Pr6N"/>
              </a:rPr>
              <a:t>]</a:t>
            </a:r>
            <a:r>
              <a:rPr lang="ja-JP" altLang="en-US" sz="726" spc="50" dirty="0" err="1">
                <a:solidFill>
                  <a:srgbClr val="231F20"/>
                </a:solidFill>
                <a:latin typeface="メイリオ" panose="020B0604030504040204" pitchFamily="50" charset="-128"/>
                <a:ea typeface="メイリオ" panose="020B0604030504040204" pitchFamily="50" charset="-128"/>
                <a:cs typeface="A-OTF Shin Maru Go Pr6N"/>
              </a:rPr>
              <a:t>って</a:t>
            </a:r>
            <a:r>
              <a:rPr lang="ja-JP" altLang="en-US" sz="726" spc="50" dirty="0">
                <a:solidFill>
                  <a:srgbClr val="231F20"/>
                </a:solidFill>
                <a:latin typeface="メイリオ" panose="020B0604030504040204" pitchFamily="50" charset="-128"/>
                <a:ea typeface="メイリオ" panose="020B0604030504040204" pitchFamily="50" charset="-128"/>
                <a:cs typeface="A-OTF Shin Maru Go Pr6N"/>
              </a:rPr>
              <a:t>もらう</a:t>
            </a:r>
            <a:r>
              <a:rPr sz="726" spc="27" dirty="0">
                <a:solidFill>
                  <a:srgbClr val="231F20"/>
                </a:solidFill>
                <a:latin typeface="メイリオ" panose="020B0604030504040204" pitchFamily="50" charset="-128"/>
                <a:ea typeface="メイリオ" panose="020B0604030504040204" pitchFamily="50" charset="-128"/>
                <a:cs typeface="A-OTF Shin Maru Go Pr6N"/>
              </a:rPr>
              <a:t>前</a:t>
            </a:r>
            <a:r>
              <a:rPr lang="en-US" altLang="ja-JP" sz="590" spc="27" dirty="0">
                <a:solidFill>
                  <a:srgbClr val="231F20"/>
                </a:solidFill>
                <a:latin typeface="メイリオ" panose="020B0604030504040204" pitchFamily="50" charset="-128"/>
                <a:ea typeface="メイリオ" panose="020B0604030504040204" pitchFamily="50" charset="-128"/>
                <a:cs typeface="A-OTF Shin Maru Go Pr6N"/>
              </a:rPr>
              <a:t>[</a:t>
            </a:r>
            <a:r>
              <a:rPr lang="ja-JP" altLang="en-US" sz="590" spc="27" dirty="0">
                <a:solidFill>
                  <a:srgbClr val="231F20"/>
                </a:solidFill>
                <a:latin typeface="メイリオ" panose="020B0604030504040204" pitchFamily="50" charset="-128"/>
                <a:ea typeface="メイリオ" panose="020B0604030504040204" pitchFamily="50" charset="-128"/>
                <a:cs typeface="A-OTF Shin Maru Go Pr6N"/>
              </a:rPr>
              <a:t>まえ</a:t>
            </a:r>
            <a:r>
              <a:rPr lang="en-US" altLang="ja-JP" sz="590" spc="27" dirty="0">
                <a:solidFill>
                  <a:srgbClr val="231F20"/>
                </a:solidFill>
                <a:latin typeface="メイリオ" panose="020B0604030504040204" pitchFamily="50" charset="-128"/>
                <a:ea typeface="メイリオ" panose="020B0604030504040204" pitchFamily="50" charset="-128"/>
                <a:cs typeface="A-OTF Shin Maru Go Pr6N"/>
              </a:rPr>
              <a:t>]</a:t>
            </a:r>
            <a:r>
              <a:rPr sz="726" spc="-5" dirty="0">
                <a:solidFill>
                  <a:srgbClr val="231F20"/>
                </a:solidFill>
                <a:latin typeface="メイリオ" panose="020B0604030504040204" pitchFamily="50" charset="-128"/>
                <a:ea typeface="メイリオ" panose="020B0604030504040204" pitchFamily="50" charset="-128"/>
                <a:cs typeface="A-OTF Shin Maru Go Pr6N"/>
              </a:rPr>
              <a:t>に</a:t>
            </a:r>
            <a:r>
              <a:rPr lang="ja-JP" altLang="en-US" sz="726" spc="-5" dirty="0">
                <a:solidFill>
                  <a:srgbClr val="231F20"/>
                </a:solidFill>
                <a:latin typeface="メイリオ" panose="020B0604030504040204" pitchFamily="50" charset="-128"/>
                <a:ea typeface="メイリオ" panose="020B0604030504040204" pitchFamily="50" charset="-128"/>
                <a:cs typeface="A-OTF Shin Maru Go Pr6N"/>
              </a:rPr>
              <a:t> あなたの家</a:t>
            </a:r>
            <a:r>
              <a:rPr lang="en-US" altLang="ja-JP" sz="590" spc="-5" dirty="0">
                <a:solidFill>
                  <a:srgbClr val="231F20"/>
                </a:solidFill>
                <a:latin typeface="メイリオ" panose="020B0604030504040204" pitchFamily="50" charset="-128"/>
                <a:ea typeface="メイリオ" panose="020B0604030504040204" pitchFamily="50" charset="-128"/>
                <a:cs typeface="A-OTF Shin Maru Go Pr6N"/>
              </a:rPr>
              <a:t>[</a:t>
            </a:r>
            <a:r>
              <a:rPr lang="ja-JP" altLang="en-US" sz="590" spc="-5" dirty="0">
                <a:solidFill>
                  <a:srgbClr val="231F20"/>
                </a:solidFill>
                <a:latin typeface="メイリオ" panose="020B0604030504040204" pitchFamily="50" charset="-128"/>
                <a:ea typeface="メイリオ" panose="020B0604030504040204" pitchFamily="50" charset="-128"/>
                <a:cs typeface="A-OTF Shin Maru Go Pr6N"/>
              </a:rPr>
              <a:t>いえ</a:t>
            </a:r>
            <a:r>
              <a:rPr lang="en-US" altLang="ja-JP" sz="590" spc="-5" dirty="0">
                <a:solidFill>
                  <a:srgbClr val="231F20"/>
                </a:solidFill>
                <a:latin typeface="メイリオ" panose="020B0604030504040204" pitchFamily="50" charset="-128"/>
                <a:ea typeface="メイリオ" panose="020B0604030504040204" pitchFamily="50" charset="-128"/>
                <a:cs typeface="A-OTF Shin Maru Go Pr6N"/>
              </a:rPr>
              <a:t>]</a:t>
            </a:r>
            <a:r>
              <a:rPr lang="ja-JP" altLang="en-US" sz="726" spc="-5" dirty="0">
                <a:solidFill>
                  <a:srgbClr val="231F20"/>
                </a:solidFill>
                <a:latin typeface="メイリオ" panose="020B0604030504040204" pitchFamily="50" charset="-128"/>
                <a:ea typeface="メイリオ" panose="020B0604030504040204" pitchFamily="50" charset="-128"/>
                <a:cs typeface="A-OTF Shin Maru Go Pr6N"/>
              </a:rPr>
              <a:t>など</a:t>
            </a:r>
            <a:r>
              <a:rPr sz="726" spc="50" dirty="0">
                <a:solidFill>
                  <a:srgbClr val="231F20"/>
                </a:solidFill>
                <a:latin typeface="メイリオ" panose="020B0604030504040204" pitchFamily="50" charset="-128"/>
                <a:ea typeface="メイリオ" panose="020B0604030504040204" pitchFamily="50" charset="-128"/>
                <a:cs typeface="A-OTF Shin Maru Go Pr6N"/>
              </a:rPr>
              <a:t>で</a:t>
            </a:r>
            <a:r>
              <a:rPr lang="ja-JP" altLang="en-US" sz="726" spc="50" dirty="0">
                <a:solidFill>
                  <a:srgbClr val="231F20"/>
                </a:solidFill>
                <a:latin typeface="メイリオ" panose="020B0604030504040204" pitchFamily="50" charset="-128"/>
                <a:ea typeface="メイリオ" panose="020B0604030504040204" pitchFamily="50" charset="-128"/>
                <a:cs typeface="A-OTF Shin Maru Go Pr6N"/>
              </a:rPr>
              <a:t> 熱</a:t>
            </a:r>
            <a:r>
              <a:rPr lang="en-US" altLang="ja-JP" sz="590" spc="50" dirty="0">
                <a:solidFill>
                  <a:srgbClr val="231F20"/>
                </a:solidFill>
                <a:latin typeface="メイリオ" panose="020B0604030504040204" pitchFamily="50" charset="-128"/>
                <a:ea typeface="メイリオ" panose="020B0604030504040204" pitchFamily="50" charset="-128"/>
                <a:cs typeface="A-OTF Shin Maru Go Pr6N"/>
              </a:rPr>
              <a:t>[</a:t>
            </a:r>
            <a:r>
              <a:rPr lang="ja-JP" altLang="en-US" sz="590" spc="50" dirty="0" err="1">
                <a:solidFill>
                  <a:srgbClr val="231F20"/>
                </a:solidFill>
                <a:latin typeface="メイリオ" panose="020B0604030504040204" pitchFamily="50" charset="-128"/>
                <a:ea typeface="メイリオ" panose="020B0604030504040204" pitchFamily="50" charset="-128"/>
                <a:cs typeface="A-OTF Shin Maru Go Pr6N"/>
              </a:rPr>
              <a:t>ねつ</a:t>
            </a:r>
            <a:r>
              <a:rPr lang="en-US" altLang="ja-JP" sz="590" spc="50" dirty="0">
                <a:solidFill>
                  <a:srgbClr val="231F20"/>
                </a:solidFill>
                <a:latin typeface="メイリオ" panose="020B0604030504040204" pitchFamily="50" charset="-128"/>
                <a:ea typeface="メイリオ" panose="020B0604030504040204" pitchFamily="50" charset="-128"/>
                <a:cs typeface="A-OTF Shin Maru Go Pr6N"/>
              </a:rPr>
              <a:t>]</a:t>
            </a:r>
            <a:r>
              <a:rPr lang="ja-JP" altLang="en-US" sz="726" spc="50" dirty="0">
                <a:solidFill>
                  <a:srgbClr val="231F20"/>
                </a:solidFill>
                <a:latin typeface="メイリオ" panose="020B0604030504040204" pitchFamily="50" charset="-128"/>
                <a:ea typeface="メイリオ" panose="020B0604030504040204" pitchFamily="50" charset="-128"/>
                <a:cs typeface="A-OTF Shin Maru Go Pr6N"/>
              </a:rPr>
              <a:t>をはかってください</a:t>
            </a:r>
            <a:r>
              <a:rPr lang="ja-JP" altLang="en-US" sz="726" spc="50" dirty="0" smtClean="0">
                <a:solidFill>
                  <a:srgbClr val="231F20"/>
                </a:solidFill>
                <a:latin typeface="メイリオ" panose="020B0604030504040204" pitchFamily="50" charset="-128"/>
                <a:ea typeface="メイリオ" panose="020B0604030504040204" pitchFamily="50" charset="-128"/>
                <a:cs typeface="A-OTF Shin Maru Go Pr6N"/>
              </a:rPr>
              <a:t>。</a:t>
            </a:r>
            <a:r>
              <a:rPr lang="en-US" altLang="ja-JP" sz="726" spc="50" dirty="0" smtClean="0">
                <a:solidFill>
                  <a:srgbClr val="231F20"/>
                </a:solidFill>
                <a:latin typeface="メイリオ" panose="020B0604030504040204" pitchFamily="50" charset="-128"/>
                <a:ea typeface="メイリオ" panose="020B0604030504040204" pitchFamily="50" charset="-128"/>
                <a:cs typeface="A-OTF Shin Maru Go Pr6N"/>
              </a:rPr>
              <a:t/>
            </a:r>
            <a:br>
              <a:rPr lang="en-US" altLang="ja-JP" sz="726" spc="50" dirty="0" smtClean="0">
                <a:solidFill>
                  <a:srgbClr val="231F20"/>
                </a:solidFill>
                <a:latin typeface="メイリオ" panose="020B0604030504040204" pitchFamily="50" charset="-128"/>
                <a:ea typeface="メイリオ" panose="020B0604030504040204" pitchFamily="50" charset="-128"/>
                <a:cs typeface="A-OTF Shin Maru Go Pr6N"/>
              </a:rPr>
            </a:br>
            <a:r>
              <a:rPr lang="ja-JP" altLang="en-US" sz="726" spc="50" dirty="0">
                <a:solidFill>
                  <a:srgbClr val="231F20"/>
                </a:solidFill>
                <a:latin typeface="メイリオ" panose="020B0604030504040204" pitchFamily="50" charset="-128"/>
                <a:ea typeface="メイリオ" panose="020B0604030504040204" pitchFamily="50" charset="-128"/>
                <a:cs typeface="A-OTF Shin Maru Go Pr6N"/>
              </a:rPr>
              <a:t> </a:t>
            </a:r>
            <a:r>
              <a:rPr lang="ja-JP" altLang="en-US" sz="726" spc="50" dirty="0" smtClean="0">
                <a:solidFill>
                  <a:srgbClr val="231F20"/>
                </a:solidFill>
                <a:latin typeface="メイリオ" panose="020B0604030504040204" pitchFamily="50" charset="-128"/>
                <a:ea typeface="メイリオ" panose="020B0604030504040204" pitchFamily="50" charset="-128"/>
                <a:cs typeface="A-OTF Shin Maru Go Pr6N"/>
              </a:rPr>
              <a:t>もし</a:t>
            </a:r>
            <a:r>
              <a:rPr lang="ja-JP" altLang="en-US" sz="726" spc="50" dirty="0">
                <a:solidFill>
                  <a:srgbClr val="231F20"/>
                </a:solidFill>
                <a:latin typeface="メイリオ" panose="020B0604030504040204" pitchFamily="50" charset="-128"/>
                <a:ea typeface="メイリオ" panose="020B0604030504040204" pitchFamily="50" charset="-128"/>
                <a:cs typeface="A-OTF Shin Maru Go Pr6N"/>
              </a:rPr>
              <a:t>、</a:t>
            </a:r>
            <a:r>
              <a:rPr lang="ja-JP" altLang="en-US" sz="726" spc="50" dirty="0" smtClean="0">
                <a:solidFill>
                  <a:srgbClr val="231F20"/>
                </a:solidFill>
                <a:latin typeface="メイリオ" panose="020B0604030504040204" pitchFamily="50" charset="-128"/>
                <a:ea typeface="メイリオ" panose="020B0604030504040204" pitchFamily="50" charset="-128"/>
                <a:cs typeface="A-OTF Shin Maru Go Pr6N"/>
              </a:rPr>
              <a:t>熱</a:t>
            </a:r>
            <a:r>
              <a:rPr lang="en-US" altLang="ja-JP" sz="590" spc="50" dirty="0" smtClean="0">
                <a:solidFill>
                  <a:srgbClr val="231F20"/>
                </a:solidFill>
                <a:latin typeface="メイリオ" panose="020B0604030504040204" pitchFamily="50" charset="-128"/>
                <a:ea typeface="メイリオ" panose="020B0604030504040204" pitchFamily="50" charset="-128"/>
                <a:cs typeface="A-OTF Shin Maru Go Pr6N"/>
              </a:rPr>
              <a:t>[</a:t>
            </a:r>
            <a:r>
              <a:rPr lang="ja-JP" altLang="en-US" sz="590" spc="50" dirty="0" err="1" smtClean="0">
                <a:solidFill>
                  <a:srgbClr val="231F20"/>
                </a:solidFill>
                <a:latin typeface="メイリオ" panose="020B0604030504040204" pitchFamily="50" charset="-128"/>
                <a:ea typeface="メイリオ" panose="020B0604030504040204" pitchFamily="50" charset="-128"/>
                <a:cs typeface="A-OTF Shin Maru Go Pr6N"/>
              </a:rPr>
              <a:t>ねつ</a:t>
            </a:r>
            <a:r>
              <a:rPr lang="en-US" altLang="ja-JP" sz="590" spc="50" dirty="0" smtClean="0">
                <a:solidFill>
                  <a:srgbClr val="231F20"/>
                </a:solidFill>
                <a:latin typeface="メイリオ" panose="020B0604030504040204" pitchFamily="50" charset="-128"/>
                <a:ea typeface="メイリオ" panose="020B0604030504040204" pitchFamily="50" charset="-128"/>
                <a:cs typeface="A-OTF Shin Maru Go Pr6N"/>
              </a:rPr>
              <a:t>]</a:t>
            </a:r>
            <a:r>
              <a:rPr lang="ja-JP" altLang="en-US" sz="726" spc="50" dirty="0" smtClean="0">
                <a:solidFill>
                  <a:srgbClr val="231F20"/>
                </a:solidFill>
                <a:latin typeface="メイリオ" panose="020B0604030504040204" pitchFamily="50" charset="-128"/>
                <a:ea typeface="メイリオ" panose="020B0604030504040204" pitchFamily="50" charset="-128"/>
                <a:cs typeface="A-OTF Shin Maru Go Pr6N"/>
              </a:rPr>
              <a:t>が</a:t>
            </a:r>
            <a:r>
              <a:rPr lang="ja-JP" altLang="en-US" sz="726" spc="50" dirty="0">
                <a:solidFill>
                  <a:srgbClr val="231F20"/>
                </a:solidFill>
                <a:latin typeface="メイリオ" panose="020B0604030504040204" pitchFamily="50" charset="-128"/>
                <a:ea typeface="メイリオ" panose="020B0604030504040204" pitchFamily="50" charset="-128"/>
                <a:cs typeface="A-OTF Shin Maru Go Pr6N"/>
              </a:rPr>
              <a:t>あったり</a:t>
            </a:r>
            <a:r>
              <a:rPr lang="ja-JP" altLang="en-US" sz="726" spc="50" dirty="0" smtClean="0">
                <a:solidFill>
                  <a:srgbClr val="231F20"/>
                </a:solidFill>
                <a:latin typeface="メイリオ" panose="020B0604030504040204" pitchFamily="50" charset="-128"/>
                <a:ea typeface="メイリオ" panose="020B0604030504040204" pitchFamily="50" charset="-128"/>
                <a:cs typeface="A-OTF Shin Maru Go Pr6N"/>
              </a:rPr>
              <a:t>、体</a:t>
            </a:r>
            <a:r>
              <a:rPr lang="en-US" altLang="ja-JP" sz="590" spc="50" dirty="0">
                <a:solidFill>
                  <a:srgbClr val="231F20"/>
                </a:solidFill>
                <a:latin typeface="メイリオ" panose="020B0604030504040204" pitchFamily="50" charset="-128"/>
                <a:ea typeface="メイリオ" panose="020B0604030504040204" pitchFamily="50" charset="-128"/>
                <a:cs typeface="A-OTF Shin Maru Go Pr6N"/>
              </a:rPr>
              <a:t>[</a:t>
            </a:r>
            <a:r>
              <a:rPr lang="ja-JP" altLang="en-US" sz="590" spc="50" dirty="0">
                <a:solidFill>
                  <a:srgbClr val="231F20"/>
                </a:solidFill>
                <a:latin typeface="メイリオ" panose="020B0604030504040204" pitchFamily="50" charset="-128"/>
                <a:ea typeface="メイリオ" panose="020B0604030504040204" pitchFamily="50" charset="-128"/>
                <a:cs typeface="A-OTF Shin Maru Go Pr6N"/>
              </a:rPr>
              <a:t>からだ</a:t>
            </a:r>
            <a:r>
              <a:rPr lang="en-US" altLang="ja-JP" sz="590" spc="50" dirty="0">
                <a:solidFill>
                  <a:srgbClr val="231F20"/>
                </a:solidFill>
                <a:latin typeface="メイリオ" panose="020B0604030504040204" pitchFamily="50" charset="-128"/>
                <a:ea typeface="メイリオ" panose="020B0604030504040204" pitchFamily="50" charset="-128"/>
                <a:cs typeface="A-OTF Shin Maru Go Pr6N"/>
              </a:rPr>
              <a:t>]</a:t>
            </a:r>
            <a:r>
              <a:rPr lang="ja-JP" altLang="en-US" sz="726" spc="50" dirty="0" err="1">
                <a:solidFill>
                  <a:srgbClr val="231F20"/>
                </a:solidFill>
                <a:latin typeface="メイリオ" panose="020B0604030504040204" pitchFamily="50" charset="-128"/>
                <a:ea typeface="メイリオ" panose="020B0604030504040204" pitchFamily="50" charset="-128"/>
                <a:cs typeface="A-OTF Shin Maru Go Pr6N"/>
              </a:rPr>
              <a:t>のぐ</a:t>
            </a:r>
            <a:r>
              <a:rPr lang="ja-JP" altLang="en-US" sz="726" spc="50" dirty="0">
                <a:solidFill>
                  <a:srgbClr val="231F20"/>
                </a:solidFill>
                <a:latin typeface="メイリオ" panose="020B0604030504040204" pitchFamily="50" charset="-128"/>
                <a:ea typeface="メイリオ" panose="020B0604030504040204" pitchFamily="50" charset="-128"/>
                <a:cs typeface="A-OTF Shin Maru Go Pr6N"/>
              </a:rPr>
              <a:t>あいが 悪</a:t>
            </a:r>
            <a:r>
              <a:rPr lang="en-US" altLang="ja-JP" sz="635" spc="50" dirty="0">
                <a:solidFill>
                  <a:srgbClr val="231F20"/>
                </a:solidFill>
                <a:latin typeface="メイリオ" panose="020B0604030504040204" pitchFamily="50" charset="-128"/>
                <a:ea typeface="メイリオ" panose="020B0604030504040204" pitchFamily="50" charset="-128"/>
                <a:cs typeface="A-OTF Shin Maru Go Pr6N"/>
              </a:rPr>
              <a:t>[</a:t>
            </a:r>
            <a:r>
              <a:rPr lang="ja-JP" altLang="en-US" sz="635" spc="50" dirty="0">
                <a:solidFill>
                  <a:srgbClr val="231F20"/>
                </a:solidFill>
                <a:latin typeface="メイリオ" panose="020B0604030504040204" pitchFamily="50" charset="-128"/>
                <a:ea typeface="メイリオ" panose="020B0604030504040204" pitchFamily="50" charset="-128"/>
                <a:cs typeface="A-OTF Shin Maru Go Pr6N"/>
              </a:rPr>
              <a:t>わる</a:t>
            </a:r>
            <a:r>
              <a:rPr lang="en-US" altLang="ja-JP" sz="635" spc="50" dirty="0">
                <a:solidFill>
                  <a:srgbClr val="231F20"/>
                </a:solidFill>
                <a:latin typeface="メイリオ" panose="020B0604030504040204" pitchFamily="50" charset="-128"/>
                <a:ea typeface="メイリオ" panose="020B0604030504040204" pitchFamily="50" charset="-128"/>
                <a:cs typeface="A-OTF Shin Maru Go Pr6N"/>
              </a:rPr>
              <a:t>]</a:t>
            </a:r>
            <a:r>
              <a:rPr lang="ja-JP" altLang="en-US" sz="726" spc="50" dirty="0">
                <a:solidFill>
                  <a:srgbClr val="231F20"/>
                </a:solidFill>
                <a:latin typeface="メイリオ" panose="020B0604030504040204" pitchFamily="50" charset="-128"/>
                <a:ea typeface="メイリオ" panose="020B0604030504040204" pitchFamily="50" charset="-128"/>
                <a:cs typeface="A-OTF Shin Maru Go Pr6N"/>
              </a:rPr>
              <a:t>い</a:t>
            </a:r>
            <a:r>
              <a:rPr sz="726" spc="50" dirty="0" err="1">
                <a:solidFill>
                  <a:srgbClr val="231F20"/>
                </a:solidFill>
                <a:latin typeface="メイリオ" panose="020B0604030504040204" pitchFamily="50" charset="-128"/>
                <a:ea typeface="メイリオ" panose="020B0604030504040204" pitchFamily="50" charset="-128"/>
                <a:cs typeface="A-OTF Shin Maru Go Pr6N"/>
              </a:rPr>
              <a:t>場合</a:t>
            </a:r>
            <a:r>
              <a:rPr lang="en-US" altLang="ja-JP" sz="590" spc="50" dirty="0">
                <a:solidFill>
                  <a:srgbClr val="231F20"/>
                </a:solidFill>
                <a:latin typeface="メイリオ" panose="020B0604030504040204" pitchFamily="50" charset="-128"/>
                <a:ea typeface="メイリオ" panose="020B0604030504040204" pitchFamily="50" charset="-128"/>
                <a:cs typeface="A-OTF Shin Maru Go Pr6N"/>
              </a:rPr>
              <a:t>[</a:t>
            </a:r>
            <a:r>
              <a:rPr lang="ja-JP" altLang="en-US" sz="590" spc="50" dirty="0">
                <a:solidFill>
                  <a:srgbClr val="231F20"/>
                </a:solidFill>
                <a:latin typeface="メイリオ" panose="020B0604030504040204" pitchFamily="50" charset="-128"/>
                <a:ea typeface="メイリオ" panose="020B0604030504040204" pitchFamily="50" charset="-128"/>
                <a:cs typeface="A-OTF Shin Maru Go Pr6N"/>
              </a:rPr>
              <a:t>ばあい</a:t>
            </a:r>
            <a:r>
              <a:rPr lang="en-US" altLang="ja-JP" sz="590" spc="50" dirty="0">
                <a:solidFill>
                  <a:srgbClr val="231F20"/>
                </a:solidFill>
                <a:latin typeface="メイリオ" panose="020B0604030504040204" pitchFamily="50" charset="-128"/>
                <a:ea typeface="メイリオ" panose="020B0604030504040204" pitchFamily="50" charset="-128"/>
                <a:cs typeface="A-OTF Shin Maru Go Pr6N"/>
              </a:rPr>
              <a:t>]</a:t>
            </a:r>
            <a:r>
              <a:rPr sz="726" dirty="0" err="1">
                <a:solidFill>
                  <a:srgbClr val="231F20"/>
                </a:solidFill>
                <a:latin typeface="メイリオ" panose="020B0604030504040204" pitchFamily="50" charset="-128"/>
                <a:ea typeface="メイリオ" panose="020B0604030504040204" pitchFamily="50" charset="-128"/>
                <a:cs typeface="A-OTF Shin Maru Go Pr6N"/>
              </a:rPr>
              <a:t>な</a:t>
            </a:r>
            <a:r>
              <a:rPr sz="726" spc="23" dirty="0" err="1">
                <a:solidFill>
                  <a:srgbClr val="231F20"/>
                </a:solidFill>
                <a:latin typeface="メイリオ" panose="020B0604030504040204" pitchFamily="50" charset="-128"/>
                <a:ea typeface="メイリオ" panose="020B0604030504040204" pitchFamily="50" charset="-128"/>
                <a:cs typeface="A-OTF Shin Maru Go Pr6N"/>
              </a:rPr>
              <a:t>ど</a:t>
            </a:r>
            <a:r>
              <a:rPr sz="726" spc="36" dirty="0" err="1">
                <a:solidFill>
                  <a:srgbClr val="231F20"/>
                </a:solidFill>
                <a:latin typeface="メイリオ" panose="020B0604030504040204" pitchFamily="50" charset="-128"/>
                <a:ea typeface="メイリオ" panose="020B0604030504040204" pitchFamily="50" charset="-128"/>
                <a:cs typeface="A-OTF Shin Maru Go Pr6N"/>
              </a:rPr>
              <a:t>は</a:t>
            </a:r>
            <a:r>
              <a:rPr sz="726" spc="-303" dirty="0" smtClean="0">
                <a:solidFill>
                  <a:srgbClr val="231F20"/>
                </a:solidFill>
                <a:latin typeface="メイリオ" panose="020B0604030504040204" pitchFamily="50" charset="-128"/>
                <a:ea typeface="メイリオ" panose="020B0604030504040204" pitchFamily="50" charset="-128"/>
                <a:cs typeface="A-OTF Shin Maru Go Pr6N"/>
              </a:rPr>
              <a:t>、</a:t>
            </a:r>
            <a:r>
              <a:rPr lang="en-US" sz="726" spc="-303" dirty="0">
                <a:solidFill>
                  <a:srgbClr val="231F20"/>
                </a:solidFill>
                <a:latin typeface="メイリオ" panose="020B0604030504040204" pitchFamily="50" charset="-128"/>
                <a:ea typeface="メイリオ" panose="020B0604030504040204" pitchFamily="50" charset="-128"/>
                <a:cs typeface="A-OTF Shin Maru Go Pr6N"/>
              </a:rPr>
              <a:t/>
            </a:r>
            <a:br>
              <a:rPr lang="en-US" sz="726" spc="-303" dirty="0">
                <a:solidFill>
                  <a:srgbClr val="231F20"/>
                </a:solidFill>
                <a:latin typeface="メイリオ" panose="020B0604030504040204" pitchFamily="50" charset="-128"/>
                <a:ea typeface="メイリオ" panose="020B0604030504040204" pitchFamily="50" charset="-128"/>
                <a:cs typeface="A-OTF Shin Maru Go Pr6N"/>
              </a:rPr>
            </a:br>
            <a:r>
              <a:rPr lang="ja-JP" altLang="en-US" sz="726" spc="-303" dirty="0" smtClean="0">
                <a:solidFill>
                  <a:srgbClr val="231F20"/>
                </a:solidFill>
                <a:latin typeface="メイリオ" panose="020B0604030504040204" pitchFamily="50" charset="-128"/>
                <a:ea typeface="メイリオ" panose="020B0604030504040204" pitchFamily="50" charset="-128"/>
                <a:cs typeface="A-OTF Shin Maru Go Pr6N"/>
              </a:rPr>
              <a:t>　</a:t>
            </a:r>
            <a:r>
              <a:rPr lang="ja-JP" altLang="en-US" sz="726" spc="36" dirty="0" smtClean="0">
                <a:solidFill>
                  <a:srgbClr val="231F20"/>
                </a:solidFill>
                <a:latin typeface="メイリオ" panose="020B0604030504040204" pitchFamily="50" charset="-128"/>
                <a:ea typeface="メイリオ" panose="020B0604030504040204" pitchFamily="50" charset="-128"/>
                <a:cs typeface="A-OTF Shin Maru Go Pr6N"/>
              </a:rPr>
              <a:t>ワクチン</a:t>
            </a:r>
            <a:r>
              <a:rPr lang="ja-JP" altLang="en-US" sz="726" spc="36" dirty="0">
                <a:solidFill>
                  <a:srgbClr val="231F20"/>
                </a:solidFill>
                <a:latin typeface="メイリオ" panose="020B0604030504040204" pitchFamily="50" charset="-128"/>
                <a:ea typeface="メイリオ" panose="020B0604030504040204" pitchFamily="50" charset="-128"/>
                <a:cs typeface="A-OTF Shin Maru Go Pr6N"/>
              </a:rPr>
              <a:t>を 打</a:t>
            </a:r>
            <a:r>
              <a:rPr lang="en-US" altLang="ja-JP" sz="590" spc="36" dirty="0">
                <a:solidFill>
                  <a:srgbClr val="231F20"/>
                </a:solidFill>
                <a:latin typeface="メイリオ" panose="020B0604030504040204" pitchFamily="50" charset="-128"/>
                <a:ea typeface="メイリオ" panose="020B0604030504040204" pitchFamily="50" charset="-128"/>
                <a:cs typeface="A-OTF Shin Maru Go Pr6N"/>
              </a:rPr>
              <a:t>[</a:t>
            </a:r>
            <a:r>
              <a:rPr lang="ja-JP" altLang="en-US" sz="590" spc="36" dirty="0">
                <a:solidFill>
                  <a:srgbClr val="231F20"/>
                </a:solidFill>
                <a:latin typeface="メイリオ" panose="020B0604030504040204" pitchFamily="50" charset="-128"/>
                <a:ea typeface="メイリオ" panose="020B0604030504040204" pitchFamily="50" charset="-128"/>
                <a:cs typeface="A-OTF Shin Maru Go Pr6N"/>
              </a:rPr>
              <a:t>う</a:t>
            </a:r>
            <a:r>
              <a:rPr lang="en-US" altLang="ja-JP" sz="590" spc="36" dirty="0">
                <a:solidFill>
                  <a:srgbClr val="231F20"/>
                </a:solidFill>
                <a:latin typeface="メイリオ" panose="020B0604030504040204" pitchFamily="50" charset="-128"/>
                <a:ea typeface="メイリオ" panose="020B0604030504040204" pitchFamily="50" charset="-128"/>
                <a:cs typeface="A-OTF Shin Maru Go Pr6N"/>
              </a:rPr>
              <a:t>]</a:t>
            </a:r>
            <a:r>
              <a:rPr lang="ja-JP" altLang="en-US" sz="726" spc="36" dirty="0" err="1">
                <a:solidFill>
                  <a:srgbClr val="231F20"/>
                </a:solidFill>
                <a:latin typeface="メイリオ" panose="020B0604030504040204" pitchFamily="50" charset="-128"/>
                <a:ea typeface="メイリオ" panose="020B0604030504040204" pitchFamily="50" charset="-128"/>
                <a:cs typeface="A-OTF Shin Maru Go Pr6N"/>
              </a:rPr>
              <a:t>って</a:t>
            </a:r>
            <a:r>
              <a:rPr lang="ja-JP" altLang="en-US" sz="726" spc="36" dirty="0">
                <a:solidFill>
                  <a:srgbClr val="231F20"/>
                </a:solidFill>
                <a:latin typeface="メイリオ" panose="020B0604030504040204" pitchFamily="50" charset="-128"/>
                <a:ea typeface="メイリオ" panose="020B0604030504040204" pitchFamily="50" charset="-128"/>
                <a:cs typeface="A-OTF Shin Maru Go Pr6N"/>
              </a:rPr>
              <a:t>もらうこと</a:t>
            </a:r>
            <a:r>
              <a:rPr lang="ja-JP" altLang="en-US" sz="726" spc="36" dirty="0" smtClean="0">
                <a:solidFill>
                  <a:srgbClr val="231F20"/>
                </a:solidFill>
                <a:latin typeface="メイリオ" panose="020B0604030504040204" pitchFamily="50" charset="-128"/>
                <a:ea typeface="メイリオ" panose="020B0604030504040204" pitchFamily="50" charset="-128"/>
                <a:cs typeface="A-OTF Shin Maru Go Pr6N"/>
              </a:rPr>
              <a:t>を　やめて</a:t>
            </a:r>
            <a:r>
              <a:rPr lang="ja-JP" altLang="en-US" sz="726" spc="36" dirty="0">
                <a:solidFill>
                  <a:srgbClr val="231F20"/>
                </a:solidFill>
                <a:latin typeface="メイリオ" panose="020B0604030504040204" pitchFamily="50" charset="-128"/>
                <a:ea typeface="メイリオ" panose="020B0604030504040204" pitchFamily="50" charset="-128"/>
                <a:cs typeface="A-OTF Shin Maru Go Pr6N"/>
              </a:rPr>
              <a:t>ください</a:t>
            </a:r>
            <a:r>
              <a:rPr lang="ja-JP" altLang="en-US" sz="726" spc="36" dirty="0" smtClean="0">
                <a:solidFill>
                  <a:srgbClr val="231F20"/>
                </a:solidFill>
                <a:latin typeface="メイリオ" panose="020B0604030504040204" pitchFamily="50" charset="-128"/>
                <a:ea typeface="メイリオ" panose="020B0604030504040204" pitchFamily="50" charset="-128"/>
                <a:cs typeface="A-OTF Shin Maru Go Pr6N"/>
              </a:rPr>
              <a:t>。</a:t>
            </a:r>
            <a:r>
              <a:rPr lang="en-US" altLang="ja-JP" sz="726" spc="36" dirty="0">
                <a:solidFill>
                  <a:srgbClr val="231F20"/>
                </a:solidFill>
                <a:latin typeface="メイリオ" panose="020B0604030504040204" pitchFamily="50" charset="-128"/>
                <a:ea typeface="メイリオ" panose="020B0604030504040204" pitchFamily="50" charset="-128"/>
                <a:cs typeface="A-OTF Shin Maru Go Pr6N"/>
              </a:rPr>
              <a:t/>
            </a:r>
            <a:br>
              <a:rPr lang="en-US" altLang="ja-JP" sz="726" spc="36" dirty="0">
                <a:solidFill>
                  <a:srgbClr val="231F20"/>
                </a:solidFill>
                <a:latin typeface="メイリオ" panose="020B0604030504040204" pitchFamily="50" charset="-128"/>
                <a:ea typeface="メイリオ" panose="020B0604030504040204" pitchFamily="50" charset="-128"/>
                <a:cs typeface="A-OTF Shin Maru Go Pr6N"/>
              </a:rPr>
            </a:br>
            <a:r>
              <a:rPr lang="ja-JP" altLang="en-US" sz="726" spc="36" dirty="0">
                <a:solidFill>
                  <a:srgbClr val="231F20"/>
                </a:solidFill>
                <a:latin typeface="メイリオ" panose="020B0604030504040204" pitchFamily="50" charset="-128"/>
                <a:ea typeface="メイリオ" panose="020B0604030504040204" pitchFamily="50" charset="-128"/>
                <a:cs typeface="A-OTF Shin Maru Go Pr6N"/>
              </a:rPr>
              <a:t> </a:t>
            </a:r>
            <a:r>
              <a:rPr lang="ja-JP" altLang="en-US" sz="726" spc="36" dirty="0" smtClean="0">
                <a:solidFill>
                  <a:srgbClr val="231F20"/>
                </a:solidFill>
                <a:latin typeface="メイリオ" panose="020B0604030504040204" pitchFamily="50" charset="-128"/>
                <a:ea typeface="メイリオ" panose="020B0604030504040204" pitchFamily="50" charset="-128"/>
                <a:cs typeface="A-OTF Shin Maru Go Pr6N"/>
              </a:rPr>
              <a:t>そして</a:t>
            </a:r>
            <a:r>
              <a:rPr lang="ja-JP" altLang="en-US" sz="726" spc="36" dirty="0">
                <a:solidFill>
                  <a:srgbClr val="231F20"/>
                </a:solidFill>
                <a:latin typeface="メイリオ" panose="020B0604030504040204" pitchFamily="50" charset="-128"/>
                <a:ea typeface="メイリオ" panose="020B0604030504040204" pitchFamily="50" charset="-128"/>
                <a:cs typeface="A-OTF Shin Maru Go Pr6N"/>
              </a:rPr>
              <a:t>、あなたがワクチンの</a:t>
            </a:r>
            <a:r>
              <a:rPr sz="726" spc="50" dirty="0" err="1">
                <a:solidFill>
                  <a:srgbClr val="231F20"/>
                </a:solidFill>
                <a:latin typeface="メイリオ" panose="020B0604030504040204" pitchFamily="50" charset="-128"/>
                <a:ea typeface="メイリオ" panose="020B0604030504040204" pitchFamily="50" charset="-128"/>
                <a:cs typeface="A-OTF Shin Maru Go Pr6N"/>
              </a:rPr>
              <a:t>予</a:t>
            </a:r>
            <a:r>
              <a:rPr sz="726" spc="5" dirty="0" err="1">
                <a:solidFill>
                  <a:srgbClr val="231F20"/>
                </a:solidFill>
                <a:latin typeface="メイリオ" panose="020B0604030504040204" pitchFamily="50" charset="-128"/>
                <a:ea typeface="メイリオ" panose="020B0604030504040204" pitchFamily="50" charset="-128"/>
                <a:cs typeface="A-OTF Shin Maru Go Pr6N"/>
              </a:rPr>
              <a:t>約</a:t>
            </a:r>
            <a:r>
              <a:rPr lang="en-US" altLang="ja-JP" sz="590" spc="5" dirty="0">
                <a:solidFill>
                  <a:srgbClr val="231F20"/>
                </a:solidFill>
                <a:latin typeface="メイリオ" panose="020B0604030504040204" pitchFamily="50" charset="-128"/>
                <a:ea typeface="メイリオ" panose="020B0604030504040204" pitchFamily="50" charset="-128"/>
                <a:cs typeface="A-OTF Shin Maru Go Pr6N"/>
              </a:rPr>
              <a:t>[</a:t>
            </a:r>
            <a:r>
              <a:rPr lang="ja-JP" altLang="en-US" sz="590" spc="5" dirty="0">
                <a:solidFill>
                  <a:srgbClr val="231F20"/>
                </a:solidFill>
                <a:latin typeface="メイリオ" panose="020B0604030504040204" pitchFamily="50" charset="-128"/>
                <a:ea typeface="メイリオ" panose="020B0604030504040204" pitchFamily="50" charset="-128"/>
                <a:cs typeface="A-OTF Shin Maru Go Pr6N"/>
              </a:rPr>
              <a:t>よやく</a:t>
            </a:r>
            <a:r>
              <a:rPr lang="en-US" altLang="ja-JP" sz="590" spc="5" dirty="0">
                <a:solidFill>
                  <a:srgbClr val="231F20"/>
                </a:solidFill>
                <a:latin typeface="メイリオ" panose="020B0604030504040204" pitchFamily="50" charset="-128"/>
                <a:ea typeface="メイリオ" panose="020B0604030504040204" pitchFamily="50" charset="-128"/>
                <a:cs typeface="A-OTF Shin Maru Go Pr6N"/>
              </a:rPr>
              <a:t>]</a:t>
            </a:r>
            <a:r>
              <a:rPr lang="ja-JP" altLang="en-US" sz="726" spc="5" dirty="0">
                <a:solidFill>
                  <a:srgbClr val="231F20"/>
                </a:solidFill>
                <a:latin typeface="メイリオ" panose="020B0604030504040204" pitchFamily="50" charset="-128"/>
                <a:ea typeface="メイリオ" panose="020B0604030504040204" pitchFamily="50" charset="-128"/>
                <a:cs typeface="A-OTF Shin Maru Go Pr6N"/>
              </a:rPr>
              <a:t>を</a:t>
            </a:r>
            <a:r>
              <a:rPr sz="726" spc="27" dirty="0" err="1">
                <a:solidFill>
                  <a:srgbClr val="231F20"/>
                </a:solidFill>
                <a:latin typeface="メイリオ" panose="020B0604030504040204" pitchFamily="50" charset="-128"/>
                <a:ea typeface="メイリオ" panose="020B0604030504040204" pitchFamily="50" charset="-128"/>
                <a:cs typeface="A-OTF Shin Maru Go Pr6N"/>
              </a:rPr>
              <a:t>し</a:t>
            </a:r>
            <a:r>
              <a:rPr sz="726" spc="40" dirty="0" err="1">
                <a:solidFill>
                  <a:srgbClr val="231F20"/>
                </a:solidFill>
                <a:latin typeface="メイリオ" panose="020B0604030504040204" pitchFamily="50" charset="-128"/>
                <a:ea typeface="メイリオ" panose="020B0604030504040204" pitchFamily="50" charset="-128"/>
                <a:cs typeface="A-OTF Shin Maru Go Pr6N"/>
              </a:rPr>
              <a:t>た</a:t>
            </a:r>
            <a:r>
              <a:rPr lang="ja-JP" altLang="en-US" sz="726" spc="40" dirty="0">
                <a:solidFill>
                  <a:srgbClr val="231F20"/>
                </a:solidFill>
                <a:latin typeface="メイリオ" panose="020B0604030504040204" pitchFamily="50" charset="-128"/>
                <a:ea typeface="メイリオ" panose="020B0604030504040204" pitchFamily="50" charset="-128"/>
                <a:cs typeface="A-OTF Shin Maru Go Pr6N"/>
              </a:rPr>
              <a:t>会場</a:t>
            </a:r>
            <a:r>
              <a:rPr lang="en-US" altLang="ja-JP" sz="635" spc="40" dirty="0">
                <a:solidFill>
                  <a:srgbClr val="231F20"/>
                </a:solidFill>
                <a:latin typeface="メイリオ" panose="020B0604030504040204" pitchFamily="50" charset="-128"/>
                <a:ea typeface="メイリオ" panose="020B0604030504040204" pitchFamily="50" charset="-128"/>
                <a:cs typeface="A-OTF Shin Maru Go Pr6N"/>
              </a:rPr>
              <a:t>[</a:t>
            </a:r>
            <a:r>
              <a:rPr lang="ja-JP" altLang="en-US" sz="635" spc="40" dirty="0">
                <a:solidFill>
                  <a:srgbClr val="231F20"/>
                </a:solidFill>
                <a:latin typeface="メイリオ" panose="020B0604030504040204" pitchFamily="50" charset="-128"/>
                <a:ea typeface="メイリオ" panose="020B0604030504040204" pitchFamily="50" charset="-128"/>
                <a:cs typeface="A-OTF Shin Maru Go Pr6N"/>
              </a:rPr>
              <a:t>かいじょう</a:t>
            </a:r>
            <a:r>
              <a:rPr lang="en-US" altLang="ja-JP" sz="635" spc="40" dirty="0">
                <a:solidFill>
                  <a:srgbClr val="231F20"/>
                </a:solidFill>
                <a:latin typeface="メイリオ" panose="020B0604030504040204" pitchFamily="50" charset="-128"/>
                <a:ea typeface="メイリオ" panose="020B0604030504040204" pitchFamily="50" charset="-128"/>
                <a:cs typeface="A-OTF Shin Maru Go Pr6N"/>
              </a:rPr>
              <a:t>]</a:t>
            </a:r>
            <a:r>
              <a:rPr lang="ja-JP" altLang="en-US" sz="726" spc="40" dirty="0">
                <a:solidFill>
                  <a:srgbClr val="231F20"/>
                </a:solidFill>
                <a:latin typeface="メイリオ" panose="020B0604030504040204" pitchFamily="50" charset="-128"/>
                <a:ea typeface="メイリオ" panose="020B0604030504040204" pitchFamily="50" charset="-128"/>
                <a:cs typeface="A-OTF Shin Maru Go Pr6N"/>
              </a:rPr>
              <a:t>の</a:t>
            </a:r>
            <a:r>
              <a:rPr sz="726" spc="40" dirty="0">
                <a:solidFill>
                  <a:srgbClr val="231F20"/>
                </a:solidFill>
                <a:latin typeface="メイリオ" panose="020B0604030504040204" pitchFamily="50" charset="-128"/>
                <a:ea typeface="メイリオ" panose="020B0604030504040204" pitchFamily="50" charset="-128"/>
                <a:cs typeface="A-OTF Shin Maru Go Pr6N"/>
              </a:rPr>
              <a:t>窓口</a:t>
            </a:r>
            <a:r>
              <a:rPr lang="en-US" altLang="ja-JP" sz="590" spc="40" dirty="0">
                <a:solidFill>
                  <a:srgbClr val="231F20"/>
                </a:solidFill>
                <a:latin typeface="メイリオ" panose="020B0604030504040204" pitchFamily="50" charset="-128"/>
                <a:ea typeface="メイリオ" panose="020B0604030504040204" pitchFamily="50" charset="-128"/>
                <a:cs typeface="A-OTF Shin Maru Go Pr6N"/>
              </a:rPr>
              <a:t>[</a:t>
            </a:r>
            <a:r>
              <a:rPr lang="ja-JP" altLang="en-US" sz="590" spc="40" dirty="0" err="1">
                <a:solidFill>
                  <a:srgbClr val="231F20"/>
                </a:solidFill>
                <a:latin typeface="メイリオ" panose="020B0604030504040204" pitchFamily="50" charset="-128"/>
                <a:ea typeface="メイリオ" panose="020B0604030504040204" pitchFamily="50" charset="-128"/>
                <a:cs typeface="A-OTF Shin Maru Go Pr6N"/>
              </a:rPr>
              <a:t>まどぐち</a:t>
            </a:r>
            <a:r>
              <a:rPr lang="en-US" altLang="ja-JP" sz="590" spc="40" dirty="0">
                <a:solidFill>
                  <a:srgbClr val="231F20"/>
                </a:solidFill>
                <a:latin typeface="メイリオ" panose="020B0604030504040204" pitchFamily="50" charset="-128"/>
                <a:ea typeface="メイリオ" panose="020B0604030504040204" pitchFamily="50" charset="-128"/>
                <a:cs typeface="A-OTF Shin Maru Go Pr6N"/>
              </a:rPr>
              <a:t>]</a:t>
            </a:r>
            <a:r>
              <a:rPr sz="726" spc="40" dirty="0">
                <a:solidFill>
                  <a:srgbClr val="231F20"/>
                </a:solidFill>
                <a:latin typeface="メイリオ" panose="020B0604030504040204" pitchFamily="50" charset="-128"/>
                <a:ea typeface="メイリオ" panose="020B0604030504040204" pitchFamily="50" charset="-128"/>
                <a:cs typeface="A-OTF Shin Maru Go Pr6N"/>
              </a:rPr>
              <a:t>や</a:t>
            </a:r>
            <a:r>
              <a:rPr lang="ja-JP" altLang="en-US" sz="726" spc="40" dirty="0">
                <a:solidFill>
                  <a:srgbClr val="231F20"/>
                </a:solidFill>
                <a:latin typeface="メイリオ" panose="020B0604030504040204" pitchFamily="50" charset="-128"/>
                <a:ea typeface="メイリオ" panose="020B0604030504040204" pitchFamily="50" charset="-128"/>
                <a:cs typeface="A-OTF Shin Maru Go Pr6N"/>
              </a:rPr>
              <a:t>病院</a:t>
            </a:r>
            <a:r>
              <a:rPr lang="en-US" altLang="ja-JP" sz="590" spc="40" dirty="0">
                <a:solidFill>
                  <a:srgbClr val="231F20"/>
                </a:solidFill>
                <a:latin typeface="メイリオ" panose="020B0604030504040204" pitchFamily="50" charset="-128"/>
                <a:ea typeface="メイリオ" panose="020B0604030504040204" pitchFamily="50" charset="-128"/>
                <a:cs typeface="A-OTF Shin Maru Go Pr6N"/>
              </a:rPr>
              <a:t>[</a:t>
            </a:r>
            <a:r>
              <a:rPr lang="ja-JP" altLang="en-US" sz="590" spc="40" dirty="0" err="1">
                <a:solidFill>
                  <a:srgbClr val="231F20"/>
                </a:solidFill>
                <a:latin typeface="メイリオ" panose="020B0604030504040204" pitchFamily="50" charset="-128"/>
                <a:ea typeface="メイリオ" panose="020B0604030504040204" pitchFamily="50" charset="-128"/>
                <a:cs typeface="A-OTF Shin Maru Go Pr6N"/>
              </a:rPr>
              <a:t>びょう</a:t>
            </a:r>
            <a:r>
              <a:rPr lang="ja-JP" altLang="en-US" sz="590" spc="40" dirty="0">
                <a:solidFill>
                  <a:srgbClr val="231F20"/>
                </a:solidFill>
                <a:latin typeface="メイリオ" panose="020B0604030504040204" pitchFamily="50" charset="-128"/>
                <a:ea typeface="メイリオ" panose="020B0604030504040204" pitchFamily="50" charset="-128"/>
                <a:cs typeface="A-OTF Shin Maru Go Pr6N"/>
              </a:rPr>
              <a:t>いん</a:t>
            </a:r>
            <a:r>
              <a:rPr lang="en-US" altLang="ja-JP" sz="590" spc="40" dirty="0" smtClean="0">
                <a:solidFill>
                  <a:srgbClr val="231F20"/>
                </a:solidFill>
                <a:latin typeface="メイリオ" panose="020B0604030504040204" pitchFamily="50" charset="-128"/>
                <a:ea typeface="メイリオ" panose="020B0604030504040204" pitchFamily="50" charset="-128"/>
                <a:cs typeface="A-OTF Shin Maru Go Pr6N"/>
              </a:rPr>
              <a:t>]</a:t>
            </a:r>
            <a:br>
              <a:rPr lang="en-US" altLang="ja-JP" sz="590" spc="40" dirty="0" smtClean="0">
                <a:solidFill>
                  <a:srgbClr val="231F20"/>
                </a:solidFill>
                <a:latin typeface="メイリオ" panose="020B0604030504040204" pitchFamily="50" charset="-128"/>
                <a:ea typeface="メイリオ" panose="020B0604030504040204" pitchFamily="50" charset="-128"/>
                <a:cs typeface="A-OTF Shin Maru Go Pr6N"/>
              </a:rPr>
            </a:br>
            <a:r>
              <a:rPr lang="ja-JP" altLang="en-US" sz="635" spc="40" dirty="0">
                <a:solidFill>
                  <a:srgbClr val="231F20"/>
                </a:solidFill>
                <a:latin typeface="メイリオ" panose="020B0604030504040204" pitchFamily="50" charset="-128"/>
                <a:ea typeface="メイリオ" panose="020B0604030504040204" pitchFamily="50" charset="-128"/>
                <a:cs typeface="A-OTF Shin Maru Go Pr6N"/>
              </a:rPr>
              <a:t> </a:t>
            </a:r>
            <a:r>
              <a:rPr lang="ja-JP" altLang="en-US" sz="726" spc="40" dirty="0" smtClean="0">
                <a:solidFill>
                  <a:srgbClr val="231F20"/>
                </a:solidFill>
                <a:latin typeface="メイリオ" panose="020B0604030504040204" pitchFamily="50" charset="-128"/>
                <a:ea typeface="メイリオ" panose="020B0604030504040204" pitchFamily="50" charset="-128"/>
                <a:cs typeface="A-OTF Shin Maru Go Pr6N"/>
              </a:rPr>
              <a:t>など</a:t>
            </a:r>
            <a:r>
              <a:rPr sz="726" spc="-14" dirty="0" smtClean="0">
                <a:solidFill>
                  <a:srgbClr val="231F20"/>
                </a:solidFill>
                <a:latin typeface="メイリオ" panose="020B0604030504040204" pitchFamily="50" charset="-128"/>
                <a:ea typeface="メイリオ" panose="020B0604030504040204" pitchFamily="50" charset="-128"/>
                <a:cs typeface="A-OTF Shin Maru Go Pr6N"/>
              </a:rPr>
              <a:t>に</a:t>
            </a:r>
            <a:r>
              <a:rPr lang="ja-JP" altLang="en-US" sz="726" spc="23" dirty="0" smtClean="0">
                <a:solidFill>
                  <a:srgbClr val="231F20"/>
                </a:solidFill>
                <a:latin typeface="メイリオ" panose="020B0604030504040204" pitchFamily="50" charset="-128"/>
                <a:ea typeface="メイリオ" panose="020B0604030504040204" pitchFamily="50" charset="-128"/>
                <a:cs typeface="A-OTF Shin Maru Go Pr6N"/>
              </a:rPr>
              <a:t>言</a:t>
            </a:r>
            <a:r>
              <a:rPr lang="en-US" altLang="ja-JP" sz="635" spc="23" dirty="0">
                <a:solidFill>
                  <a:srgbClr val="231F20"/>
                </a:solidFill>
                <a:latin typeface="メイリオ" panose="020B0604030504040204" pitchFamily="50" charset="-128"/>
                <a:ea typeface="メイリオ" panose="020B0604030504040204" pitchFamily="50" charset="-128"/>
                <a:cs typeface="A-OTF Shin Maru Go Pr6N"/>
              </a:rPr>
              <a:t>[</a:t>
            </a:r>
            <a:r>
              <a:rPr lang="ja-JP" altLang="en-US" sz="635" spc="23" dirty="0">
                <a:solidFill>
                  <a:srgbClr val="231F20"/>
                </a:solidFill>
                <a:latin typeface="メイリオ" panose="020B0604030504040204" pitchFamily="50" charset="-128"/>
                <a:ea typeface="メイリオ" panose="020B0604030504040204" pitchFamily="50" charset="-128"/>
                <a:cs typeface="A-OTF Shin Maru Go Pr6N"/>
              </a:rPr>
              <a:t>い</a:t>
            </a:r>
            <a:r>
              <a:rPr lang="en-US" altLang="ja-JP" sz="635" spc="23" dirty="0">
                <a:solidFill>
                  <a:srgbClr val="231F20"/>
                </a:solidFill>
                <a:latin typeface="メイリオ" panose="020B0604030504040204" pitchFamily="50" charset="-128"/>
                <a:ea typeface="メイリオ" panose="020B0604030504040204" pitchFamily="50" charset="-128"/>
                <a:cs typeface="A-OTF Shin Maru Go Pr6N"/>
              </a:rPr>
              <a:t>]</a:t>
            </a:r>
            <a:r>
              <a:rPr lang="ja-JP" altLang="en-US" sz="726" spc="23" dirty="0" err="1">
                <a:solidFill>
                  <a:srgbClr val="231F20"/>
                </a:solidFill>
                <a:latin typeface="メイリオ" panose="020B0604030504040204" pitchFamily="50" charset="-128"/>
                <a:ea typeface="メイリオ" panose="020B0604030504040204" pitchFamily="50" charset="-128"/>
                <a:cs typeface="A-OTF Shin Maru Go Pr6N"/>
              </a:rPr>
              <a:t>ってく</a:t>
            </a:r>
            <a:r>
              <a:rPr sz="726" spc="10" dirty="0" err="1">
                <a:solidFill>
                  <a:srgbClr val="231F20"/>
                </a:solidFill>
                <a:latin typeface="メイリオ" panose="020B0604030504040204" pitchFamily="50" charset="-128"/>
                <a:ea typeface="メイリオ" panose="020B0604030504040204" pitchFamily="50" charset="-128"/>
                <a:cs typeface="A-OTF Shin Maru Go Pr6N"/>
              </a:rPr>
              <a:t>だ</a:t>
            </a:r>
            <a:r>
              <a:rPr sz="726" spc="32" dirty="0" err="1">
                <a:solidFill>
                  <a:srgbClr val="231F20"/>
                </a:solidFill>
                <a:latin typeface="メイリオ" panose="020B0604030504040204" pitchFamily="50" charset="-128"/>
                <a:ea typeface="メイリオ" panose="020B0604030504040204" pitchFamily="50" charset="-128"/>
                <a:cs typeface="A-OTF Shin Maru Go Pr6N"/>
              </a:rPr>
              <a:t>さ</a:t>
            </a:r>
            <a:r>
              <a:rPr sz="726" spc="40" dirty="0" err="1">
                <a:solidFill>
                  <a:srgbClr val="231F20"/>
                </a:solidFill>
                <a:latin typeface="メイリオ" panose="020B0604030504040204" pitchFamily="50" charset="-128"/>
                <a:ea typeface="メイリオ" panose="020B0604030504040204" pitchFamily="50" charset="-128"/>
                <a:cs typeface="A-OTF Shin Maru Go Pr6N"/>
              </a:rPr>
              <a:t>い</a:t>
            </a:r>
            <a:r>
              <a:rPr sz="726" spc="40" dirty="0">
                <a:solidFill>
                  <a:srgbClr val="231F20"/>
                </a:solidFill>
                <a:latin typeface="メイリオ" panose="020B0604030504040204" pitchFamily="50" charset="-128"/>
                <a:ea typeface="メイリオ" panose="020B0604030504040204" pitchFamily="50" charset="-128"/>
                <a:cs typeface="A-OTF Shin Maru Go Pr6N"/>
              </a:rPr>
              <a:t>。</a:t>
            </a:r>
            <a:endParaRPr sz="726" dirty="0">
              <a:latin typeface="メイリオ" panose="020B0604030504040204" pitchFamily="50" charset="-128"/>
              <a:ea typeface="メイリオ" panose="020B0604030504040204" pitchFamily="50" charset="-128"/>
              <a:cs typeface="A-OTF Shin Maru Go Pr6N"/>
            </a:endParaRPr>
          </a:p>
          <a:p>
            <a:pPr marL="23052">
              <a:lnSpc>
                <a:spcPct val="110000"/>
              </a:lnSpc>
              <a:spcBef>
                <a:spcPts val="545"/>
              </a:spcBef>
            </a:pPr>
            <a:r>
              <a:rPr sz="726" spc="14" dirty="0">
                <a:solidFill>
                  <a:srgbClr val="231F20"/>
                </a:solidFill>
                <a:latin typeface="メイリオ" panose="020B0604030504040204" pitchFamily="50" charset="-128"/>
                <a:ea typeface="メイリオ" panose="020B0604030504040204" pitchFamily="50" charset="-128"/>
                <a:cs typeface="A-OTF Shin Maru Go Pr6N"/>
              </a:rPr>
              <a:t>※</a:t>
            </a:r>
            <a:r>
              <a:rPr lang="en-US" sz="726" spc="14" dirty="0">
                <a:solidFill>
                  <a:srgbClr val="231F20"/>
                </a:solidFill>
                <a:latin typeface="メイリオ" panose="020B0604030504040204" pitchFamily="50" charset="-128"/>
                <a:ea typeface="メイリオ" panose="020B0604030504040204" pitchFamily="50" charset="-128"/>
                <a:cs typeface="A-OTF Shin Maru Go Pr6N"/>
              </a:rPr>
              <a:t> </a:t>
            </a:r>
            <a:r>
              <a:rPr sz="726" spc="-36" dirty="0" err="1">
                <a:solidFill>
                  <a:srgbClr val="231F20"/>
                </a:solidFill>
                <a:latin typeface="メイリオ" panose="020B0604030504040204" pitchFamily="50" charset="-128"/>
                <a:ea typeface="メイリオ" panose="020B0604030504040204" pitchFamily="50" charset="-128"/>
                <a:cs typeface="A-OTF Shin Maru Go Pr6N"/>
              </a:rPr>
              <a:t>ワ</a:t>
            </a:r>
            <a:r>
              <a:rPr sz="726" spc="-14" dirty="0" err="1">
                <a:solidFill>
                  <a:srgbClr val="231F20"/>
                </a:solidFill>
                <a:latin typeface="メイリオ" panose="020B0604030504040204" pitchFamily="50" charset="-128"/>
                <a:ea typeface="メイリオ" panose="020B0604030504040204" pitchFamily="50" charset="-128"/>
                <a:cs typeface="A-OTF Shin Maru Go Pr6N"/>
              </a:rPr>
              <a:t>クチ</a:t>
            </a:r>
            <a:r>
              <a:rPr sz="726" spc="27" dirty="0" err="1">
                <a:solidFill>
                  <a:srgbClr val="231F20"/>
                </a:solidFill>
                <a:latin typeface="メイリオ" panose="020B0604030504040204" pitchFamily="50" charset="-128"/>
                <a:ea typeface="メイリオ" panose="020B0604030504040204" pitchFamily="50" charset="-128"/>
                <a:cs typeface="A-OTF Shin Maru Go Pr6N"/>
              </a:rPr>
              <a:t>ン</a:t>
            </a:r>
            <a:r>
              <a:rPr lang="ja-JP" altLang="en-US" sz="726" spc="27" dirty="0" err="1">
                <a:solidFill>
                  <a:srgbClr val="231F20"/>
                </a:solidFill>
                <a:latin typeface="メイリオ" panose="020B0604030504040204" pitchFamily="50" charset="-128"/>
                <a:ea typeface="メイリオ" panose="020B0604030504040204" pitchFamily="50" charset="-128"/>
                <a:cs typeface="A-OTF Shin Maru Go Pr6N"/>
              </a:rPr>
              <a:t>を打</a:t>
            </a:r>
            <a:r>
              <a:rPr lang="en-US" altLang="ja-JP" sz="590" spc="27" dirty="0">
                <a:solidFill>
                  <a:srgbClr val="231F20"/>
                </a:solidFill>
                <a:latin typeface="メイリオ" panose="020B0604030504040204" pitchFamily="50" charset="-128"/>
                <a:ea typeface="メイリオ" panose="020B0604030504040204" pitchFamily="50" charset="-128"/>
                <a:cs typeface="A-OTF Shin Maru Go Pr6N"/>
              </a:rPr>
              <a:t>[</a:t>
            </a:r>
            <a:r>
              <a:rPr lang="ja-JP" altLang="en-US" sz="590" spc="27" dirty="0">
                <a:solidFill>
                  <a:srgbClr val="231F20"/>
                </a:solidFill>
                <a:latin typeface="メイリオ" panose="020B0604030504040204" pitchFamily="50" charset="-128"/>
                <a:ea typeface="メイリオ" panose="020B0604030504040204" pitchFamily="50" charset="-128"/>
                <a:cs typeface="A-OTF Shin Maru Go Pr6N"/>
              </a:rPr>
              <a:t>う</a:t>
            </a:r>
            <a:r>
              <a:rPr lang="en-US" altLang="ja-JP" sz="590" spc="27" dirty="0">
                <a:solidFill>
                  <a:srgbClr val="231F20"/>
                </a:solidFill>
                <a:latin typeface="メイリオ" panose="020B0604030504040204" pitchFamily="50" charset="-128"/>
                <a:ea typeface="メイリオ" panose="020B0604030504040204" pitchFamily="50" charset="-128"/>
                <a:cs typeface="A-OTF Shin Maru Go Pr6N"/>
              </a:rPr>
              <a:t>]</a:t>
            </a:r>
            <a:r>
              <a:rPr lang="ja-JP" altLang="en-US" sz="726" spc="27" dirty="0">
                <a:solidFill>
                  <a:srgbClr val="231F20"/>
                </a:solidFill>
                <a:latin typeface="メイリオ" panose="020B0604030504040204" pitchFamily="50" charset="-128"/>
                <a:ea typeface="メイリオ" panose="020B0604030504040204" pitchFamily="50" charset="-128"/>
                <a:cs typeface="A-OTF Shin Maru Go Pr6N"/>
              </a:rPr>
              <a:t>つときは、</a:t>
            </a:r>
            <a:r>
              <a:rPr lang="ja-JP" altLang="en-US" sz="1089" b="1" u="sng" spc="46" baseline="2777" dirty="0">
                <a:solidFill>
                  <a:srgbClr val="F7941D"/>
                </a:solidFill>
                <a:latin typeface="メイリオ" panose="020B0604030504040204" pitchFamily="50" charset="-128"/>
                <a:ea typeface="メイリオ" panose="020B0604030504040204" pitchFamily="50" charset="-128"/>
                <a:cs typeface="A-OTF Shin Maru Go Pr6N"/>
              </a:rPr>
              <a:t>すぐ</a:t>
            </a:r>
            <a:r>
              <a:rPr sz="1089" b="1" u="sng" spc="34" baseline="2777" dirty="0" err="1">
                <a:solidFill>
                  <a:srgbClr val="F7941D"/>
                </a:solidFill>
                <a:latin typeface="メイリオ" panose="020B0604030504040204" pitchFamily="50" charset="-128"/>
                <a:ea typeface="メイリオ" panose="020B0604030504040204" pitchFamily="50" charset="-128"/>
                <a:cs typeface="A-OTF Shin Maru Go Pr6N"/>
              </a:rPr>
              <a:t>に</a:t>
            </a:r>
            <a:r>
              <a:rPr sz="1089" b="1" u="sng" spc="54" baseline="2777" dirty="0" err="1">
                <a:solidFill>
                  <a:srgbClr val="F7941D"/>
                </a:solidFill>
                <a:latin typeface="メイリオ" panose="020B0604030504040204" pitchFamily="50" charset="-128"/>
                <a:ea typeface="メイリオ" panose="020B0604030504040204" pitchFamily="50" charset="-128"/>
                <a:cs typeface="A-OTF Shin Maru Go Pr6N"/>
              </a:rPr>
              <a:t>肩</a:t>
            </a:r>
            <a:r>
              <a:rPr lang="en-US" altLang="ja-JP" sz="817" u="sng" spc="54" baseline="2777" dirty="0">
                <a:latin typeface="メイリオ" panose="020B0604030504040204" pitchFamily="50" charset="-128"/>
                <a:ea typeface="メイリオ" panose="020B0604030504040204" pitchFamily="50" charset="-128"/>
                <a:cs typeface="A-OTF Shin Maru Go Pr6N"/>
              </a:rPr>
              <a:t>[</a:t>
            </a:r>
            <a:r>
              <a:rPr lang="ja-JP" altLang="en-US" sz="817" u="sng" spc="54" baseline="2777" dirty="0">
                <a:latin typeface="メイリオ" panose="020B0604030504040204" pitchFamily="50" charset="-128"/>
                <a:ea typeface="メイリオ" panose="020B0604030504040204" pitchFamily="50" charset="-128"/>
                <a:cs typeface="A-OTF Shin Maru Go Pr6N"/>
              </a:rPr>
              <a:t>かた</a:t>
            </a:r>
            <a:r>
              <a:rPr lang="en-US" altLang="ja-JP" sz="817" u="sng" spc="54" baseline="2777" dirty="0">
                <a:latin typeface="メイリオ" panose="020B0604030504040204" pitchFamily="50" charset="-128"/>
                <a:ea typeface="メイリオ" panose="020B0604030504040204" pitchFamily="50" charset="-128"/>
                <a:cs typeface="A-OTF Shin Maru Go Pr6N"/>
              </a:rPr>
              <a:t>]</a:t>
            </a:r>
            <a:r>
              <a:rPr sz="1089" b="1" u="sng" spc="46" baseline="2777" dirty="0" err="1">
                <a:solidFill>
                  <a:srgbClr val="F7941D"/>
                </a:solidFill>
                <a:latin typeface="メイリオ" panose="020B0604030504040204" pitchFamily="50" charset="-128"/>
                <a:ea typeface="メイリオ" panose="020B0604030504040204" pitchFamily="50" charset="-128"/>
                <a:cs typeface="A-OTF Shin Maru Go Pr6N"/>
              </a:rPr>
              <a:t>を</a:t>
            </a:r>
            <a:r>
              <a:rPr sz="1089" b="1" u="sng" spc="68" baseline="2777" dirty="0" err="1">
                <a:solidFill>
                  <a:srgbClr val="F7941D"/>
                </a:solidFill>
                <a:latin typeface="メイリオ" panose="020B0604030504040204" pitchFamily="50" charset="-128"/>
                <a:ea typeface="メイリオ" panose="020B0604030504040204" pitchFamily="50" charset="-128"/>
                <a:cs typeface="A-OTF Shin Maru Go Pr6N"/>
              </a:rPr>
              <a:t>出</a:t>
            </a:r>
            <a:r>
              <a:rPr lang="en-US" altLang="ja-JP" sz="908" u="sng" spc="68" baseline="2777" dirty="0">
                <a:latin typeface="メイリオ" panose="020B0604030504040204" pitchFamily="50" charset="-128"/>
                <a:ea typeface="メイリオ" panose="020B0604030504040204" pitchFamily="50" charset="-128"/>
                <a:cs typeface="A-OTF Shin Maru Go Pr6N"/>
              </a:rPr>
              <a:t>[</a:t>
            </a:r>
            <a:r>
              <a:rPr lang="ja-JP" altLang="en-US" sz="908" u="sng" spc="68" baseline="2777" dirty="0">
                <a:latin typeface="メイリオ" panose="020B0604030504040204" pitchFamily="50" charset="-128"/>
                <a:ea typeface="メイリオ" panose="020B0604030504040204" pitchFamily="50" charset="-128"/>
                <a:cs typeface="A-OTF Shin Maru Go Pr6N"/>
              </a:rPr>
              <a:t>だ</a:t>
            </a:r>
            <a:r>
              <a:rPr lang="en-US" altLang="ja-JP" sz="908" u="sng" spc="68" baseline="2777" dirty="0">
                <a:latin typeface="メイリオ" panose="020B0604030504040204" pitchFamily="50" charset="-128"/>
                <a:ea typeface="メイリオ" panose="020B0604030504040204" pitchFamily="50" charset="-128"/>
                <a:cs typeface="A-OTF Shin Maru Go Pr6N"/>
              </a:rPr>
              <a:t>]</a:t>
            </a:r>
            <a:r>
              <a:rPr sz="1089" b="1" u="sng" spc="54" baseline="2777" dirty="0" err="1">
                <a:solidFill>
                  <a:srgbClr val="F7941D"/>
                </a:solidFill>
                <a:latin typeface="メイリオ" panose="020B0604030504040204" pitchFamily="50" charset="-128"/>
                <a:ea typeface="メイリオ" panose="020B0604030504040204" pitchFamily="50" charset="-128"/>
                <a:cs typeface="A-OTF Shin Maru Go Pr6N"/>
              </a:rPr>
              <a:t>せ</a:t>
            </a:r>
            <a:r>
              <a:rPr sz="1089" b="1" u="sng" spc="27" baseline="2777" dirty="0" err="1">
                <a:solidFill>
                  <a:srgbClr val="F7941D"/>
                </a:solidFill>
                <a:latin typeface="メイリオ" panose="020B0604030504040204" pitchFamily="50" charset="-128"/>
                <a:ea typeface="メイリオ" panose="020B0604030504040204" pitchFamily="50" charset="-128"/>
                <a:cs typeface="A-OTF Shin Maru Go Pr6N"/>
              </a:rPr>
              <a:t>る</a:t>
            </a:r>
            <a:r>
              <a:rPr lang="ja-JP" altLang="en-US" sz="1089" b="1" u="sng" spc="27" baseline="2777" dirty="0">
                <a:solidFill>
                  <a:srgbClr val="F7941D"/>
                </a:solidFill>
                <a:latin typeface="メイリオ" panose="020B0604030504040204" pitchFamily="50" charset="-128"/>
                <a:ea typeface="メイリオ" panose="020B0604030504040204" pitchFamily="50" charset="-128"/>
                <a:cs typeface="A-OTF Shin Maru Go Pr6N"/>
              </a:rPr>
              <a:t>服装</a:t>
            </a:r>
            <a:r>
              <a:rPr sz="1089" b="1" u="sng" spc="68" baseline="2777" dirty="0">
                <a:solidFill>
                  <a:srgbClr val="F7941D"/>
                </a:solidFill>
                <a:latin typeface="メイリオ" panose="020B0604030504040204" pitchFamily="50" charset="-128"/>
                <a:ea typeface="メイリオ" panose="020B0604030504040204" pitchFamily="50" charset="-128"/>
                <a:cs typeface="A-OTF Shin Maru Go Pr6N"/>
              </a:rPr>
              <a:t> </a:t>
            </a:r>
            <a:r>
              <a:rPr lang="en-US" altLang="ja-JP" sz="908" u="sng" spc="68" baseline="2777" dirty="0">
                <a:latin typeface="メイリオ" panose="020B0604030504040204" pitchFamily="50" charset="-128"/>
                <a:ea typeface="メイリオ" panose="020B0604030504040204" pitchFamily="50" charset="-128"/>
                <a:cs typeface="A-OTF Shin Maru Go Pr6N"/>
              </a:rPr>
              <a:t>[</a:t>
            </a:r>
            <a:r>
              <a:rPr lang="ja-JP" altLang="en-US" sz="908" u="sng" spc="68" baseline="2777" dirty="0">
                <a:latin typeface="メイリオ" panose="020B0604030504040204" pitchFamily="50" charset="-128"/>
                <a:ea typeface="メイリオ" panose="020B0604030504040204" pitchFamily="50" charset="-128"/>
                <a:cs typeface="A-OTF Shin Maru Go Pr6N"/>
              </a:rPr>
              <a:t>ふくそう</a:t>
            </a:r>
            <a:r>
              <a:rPr lang="en-US" altLang="ja-JP" sz="908" u="sng" spc="68" baseline="2777" dirty="0">
                <a:latin typeface="メイリオ" panose="020B0604030504040204" pitchFamily="50" charset="-128"/>
                <a:ea typeface="メイリオ" panose="020B0604030504040204" pitchFamily="50" charset="-128"/>
                <a:cs typeface="A-OTF Shin Maru Go Pr6N"/>
              </a:rPr>
              <a:t>]</a:t>
            </a:r>
            <a:r>
              <a:rPr sz="726" spc="40" dirty="0">
                <a:solidFill>
                  <a:srgbClr val="231F20"/>
                </a:solidFill>
                <a:latin typeface="メイリオ" panose="020B0604030504040204" pitchFamily="50" charset="-128"/>
                <a:ea typeface="メイリオ" panose="020B0604030504040204" pitchFamily="50" charset="-128"/>
                <a:cs typeface="A-OTF Shin Maru Go Pr6N"/>
              </a:rPr>
              <a:t>で</a:t>
            </a:r>
            <a:r>
              <a:rPr lang="ja-JP" altLang="en-US" sz="726" spc="40" dirty="0">
                <a:solidFill>
                  <a:srgbClr val="231F20"/>
                </a:solidFill>
                <a:latin typeface="メイリオ" panose="020B0604030504040204" pitchFamily="50" charset="-128"/>
                <a:ea typeface="メイリオ" panose="020B0604030504040204" pitchFamily="50" charset="-128"/>
                <a:cs typeface="A-OTF Shin Maru Go Pr6N"/>
              </a:rPr>
              <a:t> 来</a:t>
            </a:r>
            <a:r>
              <a:rPr lang="en-US" altLang="ja-JP" sz="726" spc="40" dirty="0">
                <a:solidFill>
                  <a:srgbClr val="231F20"/>
                </a:solidFill>
                <a:latin typeface="メイリオ" panose="020B0604030504040204" pitchFamily="50" charset="-128"/>
                <a:ea typeface="メイリオ" panose="020B0604030504040204" pitchFamily="50" charset="-128"/>
                <a:cs typeface="A-OTF Shin Maru Go Pr6N"/>
              </a:rPr>
              <a:t>[</a:t>
            </a:r>
            <a:r>
              <a:rPr lang="ja-JP" altLang="en-US" sz="726" spc="40" dirty="0">
                <a:solidFill>
                  <a:srgbClr val="231F20"/>
                </a:solidFill>
                <a:latin typeface="メイリオ" panose="020B0604030504040204" pitchFamily="50" charset="-128"/>
                <a:ea typeface="メイリオ" panose="020B0604030504040204" pitchFamily="50" charset="-128"/>
                <a:cs typeface="A-OTF Shin Maru Go Pr6N"/>
              </a:rPr>
              <a:t>き</a:t>
            </a:r>
            <a:r>
              <a:rPr lang="en-US" altLang="ja-JP" sz="726" spc="40" dirty="0">
                <a:solidFill>
                  <a:srgbClr val="231F20"/>
                </a:solidFill>
                <a:latin typeface="メイリオ" panose="020B0604030504040204" pitchFamily="50" charset="-128"/>
                <a:ea typeface="メイリオ" panose="020B0604030504040204" pitchFamily="50" charset="-128"/>
                <a:cs typeface="A-OTF Shin Maru Go Pr6N"/>
              </a:rPr>
              <a:t>]</a:t>
            </a:r>
            <a:r>
              <a:rPr lang="ja-JP" altLang="en-US" sz="726" spc="40" dirty="0">
                <a:solidFill>
                  <a:srgbClr val="231F20"/>
                </a:solidFill>
                <a:latin typeface="メイリオ" panose="020B0604030504040204" pitchFamily="50" charset="-128"/>
                <a:ea typeface="メイリオ" panose="020B0604030504040204" pitchFamily="50" charset="-128"/>
                <a:cs typeface="A-OTF Shin Maru Go Pr6N"/>
              </a:rPr>
              <a:t>てください</a:t>
            </a:r>
            <a:r>
              <a:rPr sz="726" dirty="0">
                <a:solidFill>
                  <a:srgbClr val="231F20"/>
                </a:solidFill>
                <a:latin typeface="メイリオ" panose="020B0604030504040204" pitchFamily="50" charset="-128"/>
                <a:ea typeface="メイリオ" panose="020B0604030504040204" pitchFamily="50" charset="-128"/>
                <a:cs typeface="A-OTF Shin Maru Go Pr6N"/>
              </a:rPr>
              <a:t>。</a:t>
            </a:r>
            <a:endParaRPr sz="726" dirty="0">
              <a:latin typeface="メイリオ" panose="020B0604030504040204" pitchFamily="50" charset="-128"/>
              <a:ea typeface="メイリオ" panose="020B0604030504040204" pitchFamily="50" charset="-128"/>
              <a:cs typeface="A-OTF Shin Maru Go Pr6N"/>
            </a:endParaRPr>
          </a:p>
        </p:txBody>
      </p:sp>
      <p:sp>
        <p:nvSpPr>
          <p:cNvPr id="53" name="object 12">
            <a:extLst>
              <a:ext uri="{FF2B5EF4-FFF2-40B4-BE49-F238E27FC236}">
                <a16:creationId xmlns:a16="http://schemas.microsoft.com/office/drawing/2014/main" id="{131ABDBE-26A3-4E4F-B1BD-8251D1872295}"/>
              </a:ext>
            </a:extLst>
          </p:cNvPr>
          <p:cNvSpPr txBox="1"/>
          <p:nvPr/>
        </p:nvSpPr>
        <p:spPr>
          <a:xfrm>
            <a:off x="5580239" y="9641911"/>
            <a:ext cx="1136427" cy="76944"/>
          </a:xfrm>
          <a:prstGeom prst="rect">
            <a:avLst/>
          </a:prstGeom>
        </p:spPr>
        <p:txBody>
          <a:bodyPr vert="horz" wrap="square" lIns="0" tIns="0" rIns="0" bIns="0" rtlCol="0">
            <a:spAutoFit/>
          </a:bodyPr>
          <a:lstStyle/>
          <a:p>
            <a:pPr marR="197670" algn="ctr">
              <a:spcBef>
                <a:spcPts val="994"/>
              </a:spcBef>
            </a:pPr>
            <a:r>
              <a:rPr lang="ja-JP" altLang="en-US" sz="500" spc="18" dirty="0" smtClean="0">
                <a:solidFill>
                  <a:srgbClr val="231F20"/>
                </a:solidFill>
                <a:latin typeface="メイリオ" panose="020B0604030504040204" pitchFamily="50" charset="-128"/>
                <a:ea typeface="メイリオ" panose="020B0604030504040204" pitchFamily="50" charset="-128"/>
                <a:cs typeface="A-OTF Shin Maru Go Pr6N"/>
              </a:rPr>
              <a:t>マイ</a:t>
            </a:r>
            <a:r>
              <a:rPr lang="ja-JP" altLang="en-US" sz="500" spc="10" dirty="0" smtClean="0">
                <a:solidFill>
                  <a:srgbClr val="231F20"/>
                </a:solidFill>
                <a:latin typeface="メイリオ" panose="020B0604030504040204" pitchFamily="50" charset="-128"/>
                <a:ea typeface="メイリオ" panose="020B0604030504040204" pitchFamily="50" charset="-128"/>
                <a:cs typeface="A-OTF Shin Maru Go Pr6N"/>
              </a:rPr>
              <a:t>ナ</a:t>
            </a:r>
            <a:r>
              <a:rPr lang="ja-JP" altLang="en-US" sz="500" spc="36" dirty="0" smtClean="0">
                <a:solidFill>
                  <a:srgbClr val="231F20"/>
                </a:solidFill>
                <a:latin typeface="メイリオ" panose="020B0604030504040204" pitchFamily="50" charset="-128"/>
                <a:ea typeface="メイリオ" panose="020B0604030504040204" pitchFamily="50" charset="-128"/>
                <a:cs typeface="A-OTF Shin Maru Go Pr6N"/>
              </a:rPr>
              <a:t>ン</a:t>
            </a:r>
            <a:r>
              <a:rPr lang="ja-JP" altLang="en-US" sz="500" spc="40" dirty="0" smtClean="0">
                <a:solidFill>
                  <a:srgbClr val="231F20"/>
                </a:solidFill>
                <a:latin typeface="メイリオ" panose="020B0604030504040204" pitchFamily="50" charset="-128"/>
                <a:ea typeface="メイリオ" panose="020B0604030504040204" pitchFamily="50" charset="-128"/>
                <a:cs typeface="A-OTF Shin Maru Go Pr6N"/>
              </a:rPr>
              <a:t>バ</a:t>
            </a:r>
            <a:r>
              <a:rPr lang="ja-JP" altLang="en-US" sz="500" spc="23" dirty="0" smtClean="0">
                <a:solidFill>
                  <a:srgbClr val="231F20"/>
                </a:solidFill>
                <a:latin typeface="メイリオ" panose="020B0604030504040204" pitchFamily="50" charset="-128"/>
                <a:ea typeface="メイリオ" panose="020B0604030504040204" pitchFamily="50" charset="-128"/>
                <a:cs typeface="A-OTF Shin Maru Go Pr6N"/>
              </a:rPr>
              <a:t>ーカ</a:t>
            </a:r>
            <a:r>
              <a:rPr lang="ja-JP" altLang="en-US" sz="500" spc="-59" dirty="0" smtClean="0">
                <a:solidFill>
                  <a:srgbClr val="231F20"/>
                </a:solidFill>
                <a:latin typeface="メイリオ" panose="020B0604030504040204" pitchFamily="50" charset="-128"/>
                <a:ea typeface="メイリオ" panose="020B0604030504040204" pitchFamily="50" charset="-128"/>
                <a:cs typeface="A-OTF Shin Maru Go Pr6N"/>
              </a:rPr>
              <a:t>ー</a:t>
            </a:r>
            <a:r>
              <a:rPr lang="ja-JP" altLang="en-US" sz="500" dirty="0" smtClean="0">
                <a:solidFill>
                  <a:srgbClr val="231F20"/>
                </a:solidFill>
                <a:latin typeface="メイリオ" panose="020B0604030504040204" pitchFamily="50" charset="-128"/>
                <a:ea typeface="メイリオ" panose="020B0604030504040204" pitchFamily="50" charset="-128"/>
                <a:cs typeface="A-OTF Shin Maru Go Pr6N"/>
              </a:rPr>
              <a:t>ドなど</a:t>
            </a:r>
            <a:endParaRPr lang="ja-JP" altLang="en-US" sz="500" dirty="0">
              <a:latin typeface="メイリオ" panose="020B0604030504040204" pitchFamily="50" charset="-128"/>
              <a:ea typeface="メイリオ" panose="020B0604030504040204" pitchFamily="50" charset="-128"/>
              <a:cs typeface="A-OTF Shin Maru Go Pr6N"/>
            </a:endParaRPr>
          </a:p>
        </p:txBody>
      </p:sp>
      <p:sp>
        <p:nvSpPr>
          <p:cNvPr id="7" name="object 7"/>
          <p:cNvSpPr/>
          <p:nvPr/>
        </p:nvSpPr>
        <p:spPr>
          <a:xfrm>
            <a:off x="5542649" y="4153667"/>
            <a:ext cx="947493" cy="947487"/>
          </a:xfrm>
          <a:prstGeom prst="rect">
            <a:avLst/>
          </a:prstGeom>
          <a:blipFill>
            <a:blip r:embed="rId3" cstate="print"/>
            <a:stretch>
              <a:fillRect/>
            </a:stretch>
          </a:blipFill>
        </p:spPr>
        <p:txBody>
          <a:bodyPr wrap="square" lIns="0" tIns="0" rIns="0" bIns="0" rtlCol="0"/>
          <a:lstStyle/>
          <a:p>
            <a:endParaRPr sz="1432"/>
          </a:p>
        </p:txBody>
      </p:sp>
      <p:sp>
        <p:nvSpPr>
          <p:cNvPr id="25" name="object 6">
            <a:extLst>
              <a:ext uri="{FF2B5EF4-FFF2-40B4-BE49-F238E27FC236}">
                <a16:creationId xmlns:a16="http://schemas.microsoft.com/office/drawing/2014/main" id="{9C45F1CA-E425-834B-AA15-DE27F4C4B458}"/>
              </a:ext>
            </a:extLst>
          </p:cNvPr>
          <p:cNvSpPr txBox="1"/>
          <p:nvPr/>
        </p:nvSpPr>
        <p:spPr>
          <a:xfrm>
            <a:off x="5242431" y="3802392"/>
            <a:ext cx="1538728" cy="389981"/>
          </a:xfrm>
          <a:prstGeom prst="rect">
            <a:avLst/>
          </a:prstGeom>
        </p:spPr>
        <p:txBody>
          <a:bodyPr vert="horz" wrap="square" lIns="0" tIns="46103" rIns="0" bIns="0" rtlCol="0">
            <a:spAutoFit/>
          </a:bodyPr>
          <a:lstStyle/>
          <a:p>
            <a:pPr algn="ctr">
              <a:spcBef>
                <a:spcPts val="363"/>
              </a:spcBef>
            </a:pPr>
            <a:r>
              <a:rPr sz="817" spc="54" dirty="0">
                <a:solidFill>
                  <a:srgbClr val="231F20"/>
                </a:solidFill>
                <a:latin typeface="ＤＨＰ特太ゴシック体" panose="020B0500000000000000" pitchFamily="50" charset="-128"/>
                <a:ea typeface="ＤＨＰ特太ゴシック体" panose="020B0500000000000000" pitchFamily="50" charset="-128"/>
                <a:cs typeface="ShinMGoPr6N-Medium"/>
              </a:rPr>
              <a:t>接種総合案内</a:t>
            </a:r>
            <a:r>
              <a:rPr sz="817" spc="45" dirty="0">
                <a:solidFill>
                  <a:srgbClr val="231F20"/>
                </a:solidFill>
                <a:latin typeface="ＤＨＰ特太ゴシック体" panose="020B0500000000000000" pitchFamily="50" charset="-128"/>
                <a:ea typeface="ＤＨＰ特太ゴシック体" panose="020B0500000000000000" pitchFamily="50" charset="-128"/>
                <a:cs typeface="ShinMGoPr6N-Medium"/>
              </a:rPr>
              <a:t>サ</a:t>
            </a:r>
            <a:r>
              <a:rPr sz="817" spc="-109" dirty="0">
                <a:solidFill>
                  <a:srgbClr val="231F20"/>
                </a:solidFill>
                <a:latin typeface="ＤＨＰ特太ゴシック体" panose="020B0500000000000000" pitchFamily="50" charset="-128"/>
                <a:ea typeface="ＤＨＰ特太ゴシック体" panose="020B0500000000000000" pitchFamily="50" charset="-128"/>
                <a:cs typeface="ShinMGoPr6N-Medium"/>
              </a:rPr>
              <a:t>イ</a:t>
            </a:r>
            <a:r>
              <a:rPr sz="817" dirty="0">
                <a:solidFill>
                  <a:srgbClr val="231F20"/>
                </a:solidFill>
                <a:latin typeface="ＤＨＰ特太ゴシック体" panose="020B0500000000000000" pitchFamily="50" charset="-128"/>
                <a:ea typeface="ＤＨＰ特太ゴシック体" panose="020B0500000000000000" pitchFamily="50" charset="-128"/>
                <a:cs typeface="ShinMGoPr6N-Medium"/>
              </a:rPr>
              <a:t>ト</a:t>
            </a:r>
            <a:endParaRPr sz="817" dirty="0">
              <a:latin typeface="ＤＨＰ特太ゴシック体" panose="020B0500000000000000" pitchFamily="50" charset="-128"/>
              <a:ea typeface="ＤＨＰ特太ゴシック体" panose="020B0500000000000000" pitchFamily="50" charset="-128"/>
              <a:cs typeface="ShinMGoPr6N-Medium"/>
            </a:endParaRPr>
          </a:p>
          <a:p>
            <a:pPr marL="21323" algn="ctr">
              <a:spcBef>
                <a:spcPts val="545"/>
              </a:spcBef>
            </a:pPr>
            <a:r>
              <a:rPr sz="998" spc="27" dirty="0">
                <a:solidFill>
                  <a:srgbClr val="231F20"/>
                </a:solidFill>
                <a:latin typeface="ＤＨＰ特太ゴシック体" panose="020B0500000000000000" pitchFamily="50" charset="-128"/>
                <a:ea typeface="ＤＨＰ特太ゴシック体" panose="020B0500000000000000" pitchFamily="50" charset="-128"/>
                <a:cs typeface="ShinMGoPr6N-Medium"/>
              </a:rPr>
              <a:t>「</a:t>
            </a:r>
            <a:r>
              <a:rPr sz="998" spc="40" dirty="0">
                <a:solidFill>
                  <a:srgbClr val="231F20"/>
                </a:solidFill>
                <a:latin typeface="ＤＨＰ特太ゴシック体" panose="020B0500000000000000" pitchFamily="50" charset="-128"/>
                <a:ea typeface="ＤＨＰ特太ゴシック体" panose="020B0500000000000000" pitchFamily="50" charset="-128"/>
                <a:cs typeface="ShinMGoPr6N-Medium"/>
              </a:rPr>
              <a:t>コ</a:t>
            </a:r>
            <a:r>
              <a:rPr sz="998" spc="50" dirty="0">
                <a:solidFill>
                  <a:srgbClr val="231F20"/>
                </a:solidFill>
                <a:latin typeface="ＤＨＰ特太ゴシック体" panose="020B0500000000000000" pitchFamily="50" charset="-128"/>
                <a:ea typeface="ＤＨＰ特太ゴシック体" panose="020B0500000000000000" pitchFamily="50" charset="-128"/>
                <a:cs typeface="ShinMGoPr6N-Medium"/>
              </a:rPr>
              <a:t>ロ</a:t>
            </a:r>
            <a:r>
              <a:rPr sz="998" spc="32" dirty="0">
                <a:solidFill>
                  <a:srgbClr val="231F20"/>
                </a:solidFill>
                <a:latin typeface="ＤＨＰ特太ゴシック体" panose="020B0500000000000000" pitchFamily="50" charset="-128"/>
                <a:ea typeface="ＤＨＰ特太ゴシック体" panose="020B0500000000000000" pitchFamily="50" charset="-128"/>
                <a:cs typeface="ShinMGoPr6N-Medium"/>
              </a:rPr>
              <a:t>ナ</a:t>
            </a:r>
            <a:r>
              <a:rPr sz="998" spc="-23" dirty="0">
                <a:solidFill>
                  <a:srgbClr val="231F20"/>
                </a:solidFill>
                <a:latin typeface="ＤＨＰ特太ゴシック体" panose="020B0500000000000000" pitchFamily="50" charset="-128"/>
                <a:ea typeface="ＤＨＰ特太ゴシック体" panose="020B0500000000000000" pitchFamily="50" charset="-128"/>
                <a:cs typeface="ShinMGoPr6N-Medium"/>
              </a:rPr>
              <a:t>ワ</a:t>
            </a:r>
            <a:r>
              <a:rPr sz="998" spc="10" dirty="0">
                <a:solidFill>
                  <a:srgbClr val="231F20"/>
                </a:solidFill>
                <a:latin typeface="ＤＨＰ特太ゴシック体" panose="020B0500000000000000" pitchFamily="50" charset="-128"/>
                <a:ea typeface="ＤＨＰ特太ゴシック体" panose="020B0500000000000000" pitchFamily="50" charset="-128"/>
                <a:cs typeface="ShinMGoPr6N-Medium"/>
              </a:rPr>
              <a:t>クチ</a:t>
            </a:r>
            <a:r>
              <a:rPr sz="998" spc="45" dirty="0">
                <a:solidFill>
                  <a:srgbClr val="231F20"/>
                </a:solidFill>
                <a:latin typeface="ＤＨＰ特太ゴシック体" panose="020B0500000000000000" pitchFamily="50" charset="-128"/>
                <a:ea typeface="ＤＨＰ特太ゴシック体" panose="020B0500000000000000" pitchFamily="50" charset="-128"/>
                <a:cs typeface="ShinMGoPr6N-Medium"/>
              </a:rPr>
              <a:t>ン</a:t>
            </a:r>
            <a:r>
              <a:rPr sz="998" dirty="0">
                <a:solidFill>
                  <a:srgbClr val="231F20"/>
                </a:solidFill>
                <a:latin typeface="ＤＨＰ特太ゴシック体" panose="020B0500000000000000" pitchFamily="50" charset="-128"/>
                <a:ea typeface="ＤＨＰ特太ゴシック体" panose="020B0500000000000000" pitchFamily="50" charset="-128"/>
                <a:cs typeface="ShinMGoPr6N-Medium"/>
              </a:rPr>
              <a:t>ナ</a:t>
            </a:r>
            <a:r>
              <a:rPr sz="998" spc="32" dirty="0">
                <a:solidFill>
                  <a:srgbClr val="231F20"/>
                </a:solidFill>
                <a:latin typeface="ＤＨＰ特太ゴシック体" panose="020B0500000000000000" pitchFamily="50" charset="-128"/>
                <a:ea typeface="ＤＨＰ特太ゴシック体" panose="020B0500000000000000" pitchFamily="50" charset="-128"/>
                <a:cs typeface="ShinMGoPr6N-Medium"/>
              </a:rPr>
              <a:t>ビ」</a:t>
            </a:r>
            <a:endParaRPr sz="998" dirty="0">
              <a:latin typeface="ＤＨＰ特太ゴシック体" panose="020B0500000000000000" pitchFamily="50" charset="-128"/>
              <a:ea typeface="ＤＨＰ特太ゴシック体" panose="020B0500000000000000" pitchFamily="50" charset="-128"/>
              <a:cs typeface="ShinMGoPr6N-Medium"/>
            </a:endParaRPr>
          </a:p>
        </p:txBody>
      </p:sp>
      <p:sp>
        <p:nvSpPr>
          <p:cNvPr id="55" name="object 6">
            <a:extLst>
              <a:ext uri="{FF2B5EF4-FFF2-40B4-BE49-F238E27FC236}">
                <a16:creationId xmlns:a16="http://schemas.microsoft.com/office/drawing/2014/main" id="{7C2BDBF5-6960-1A47-9E15-28BEF4084769}"/>
              </a:ext>
            </a:extLst>
          </p:cNvPr>
          <p:cNvSpPr txBox="1"/>
          <p:nvPr/>
        </p:nvSpPr>
        <p:spPr>
          <a:xfrm>
            <a:off x="5252902" y="5003629"/>
            <a:ext cx="1538728" cy="172293"/>
          </a:xfrm>
          <a:prstGeom prst="rect">
            <a:avLst/>
          </a:prstGeom>
        </p:spPr>
        <p:txBody>
          <a:bodyPr vert="horz" wrap="square" lIns="0" tIns="46103" rIns="0" bIns="0" rtlCol="0">
            <a:spAutoFit/>
          </a:bodyPr>
          <a:lstStyle/>
          <a:p>
            <a:pPr algn="ctr">
              <a:spcBef>
                <a:spcPts val="516"/>
              </a:spcBef>
            </a:pPr>
            <a:r>
              <a:rPr sz="817" u="sng" spc="10" dirty="0">
                <a:solidFill>
                  <a:srgbClr val="2E3092"/>
                </a:solidFill>
                <a:latin typeface="メイリオ" panose="020B0604030504040204" pitchFamily="50" charset="-128"/>
                <a:ea typeface="メイリオ" panose="020B0604030504040204" pitchFamily="50" charset="-128"/>
                <a:cs typeface="ShinMGoPr6N-Medium"/>
              </a:rPr>
              <a:t>https://v-sys.mhlw.go.jp</a:t>
            </a:r>
            <a:endParaRPr sz="817" u="sng" dirty="0">
              <a:latin typeface="メイリオ" panose="020B0604030504040204" pitchFamily="50" charset="-128"/>
              <a:ea typeface="メイリオ" panose="020B0604030504040204" pitchFamily="50" charset="-128"/>
              <a:cs typeface="ShinMGoPr6N-Medium"/>
            </a:endParaRPr>
          </a:p>
        </p:txBody>
      </p:sp>
      <p:pic>
        <p:nvPicPr>
          <p:cNvPr id="59" name="図 58">
            <a:extLst>
              <a:ext uri="{FF2B5EF4-FFF2-40B4-BE49-F238E27FC236}">
                <a16:creationId xmlns:a16="http://schemas.microsoft.com/office/drawing/2014/main" id="{390C81B3-1CEA-C841-8BB3-77E2F02252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72543" y="8149214"/>
            <a:ext cx="598205" cy="712408"/>
          </a:xfrm>
          <a:prstGeom prst="rect">
            <a:avLst/>
          </a:prstGeom>
        </p:spPr>
      </p:pic>
      <p:pic>
        <p:nvPicPr>
          <p:cNvPr id="62" name="図 61">
            <a:extLst>
              <a:ext uri="{FF2B5EF4-FFF2-40B4-BE49-F238E27FC236}">
                <a16:creationId xmlns:a16="http://schemas.microsoft.com/office/drawing/2014/main" id="{6A00E028-7FDB-AB48-AD86-4139D5E7D65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19800" y="304800"/>
            <a:ext cx="677915" cy="830993"/>
          </a:xfrm>
          <a:prstGeom prst="rect">
            <a:avLst/>
          </a:prstGeom>
        </p:spPr>
      </p:pic>
      <p:sp>
        <p:nvSpPr>
          <p:cNvPr id="58" name="object 13">
            <a:extLst>
              <a:ext uri="{FF2B5EF4-FFF2-40B4-BE49-F238E27FC236}">
                <a16:creationId xmlns:a16="http://schemas.microsoft.com/office/drawing/2014/main" id="{CAE10004-02D2-D440-8C99-9D14F0033A14}"/>
              </a:ext>
            </a:extLst>
          </p:cNvPr>
          <p:cNvSpPr txBox="1"/>
          <p:nvPr/>
        </p:nvSpPr>
        <p:spPr>
          <a:xfrm>
            <a:off x="352898" y="2352671"/>
            <a:ext cx="5881990" cy="268920"/>
          </a:xfrm>
          <a:prstGeom prst="rect">
            <a:avLst/>
          </a:prstGeom>
        </p:spPr>
        <p:txBody>
          <a:bodyPr vert="horz" wrap="square" lIns="0" tIns="0" rIns="0" bIns="0" rtlCol="0">
            <a:spAutoFit/>
          </a:bodyPr>
          <a:lstStyle/>
          <a:p>
            <a:pPr marL="11527" marR="4611">
              <a:lnSpc>
                <a:spcPct val="150000"/>
              </a:lnSpc>
            </a:pPr>
            <a:r>
              <a:rPr lang="ja-JP" altLang="en-US" sz="1271" b="1" spc="68" dirty="0">
                <a:latin typeface="メイリオ" panose="020B0604030504040204" pitchFamily="50" charset="-128"/>
                <a:ea typeface="メイリオ" panose="020B0604030504040204" pitchFamily="50" charset="-128"/>
                <a:cs typeface="ShinMGoPr6N-Medium"/>
              </a:rPr>
              <a:t>●接種</a:t>
            </a:r>
            <a:r>
              <a:rPr lang="ja-JP" altLang="en-US" sz="1271" b="1" spc="64" dirty="0">
                <a:latin typeface="メイリオ" panose="020B0604030504040204" pitchFamily="50" charset="-128"/>
                <a:ea typeface="メイリオ" panose="020B0604030504040204" pitchFamily="50" charset="-128"/>
                <a:cs typeface="ShinMGoPr6N-Medium"/>
              </a:rPr>
              <a:t>券</a:t>
            </a:r>
            <a:r>
              <a:rPr lang="ja-JP" altLang="en-US" sz="1271" b="1" spc="59" dirty="0">
                <a:latin typeface="メイリオ" panose="020B0604030504040204" pitchFamily="50" charset="-128"/>
                <a:ea typeface="メイリオ" panose="020B0604030504040204" pitchFamily="50" charset="-128"/>
                <a:cs typeface="ShinMGoPr6N-Medium"/>
              </a:rPr>
              <a:t>が</a:t>
            </a:r>
            <a:r>
              <a:rPr lang="ja-JP" altLang="en-US" sz="1271" b="1" spc="68" dirty="0">
                <a:latin typeface="メイリオ" panose="020B0604030504040204" pitchFamily="50" charset="-128"/>
                <a:ea typeface="メイリオ" panose="020B0604030504040204" pitchFamily="50" charset="-128"/>
                <a:cs typeface="ShinMGoPr6N-Medium"/>
              </a:rPr>
              <a:t>届</a:t>
            </a:r>
            <a:r>
              <a:rPr lang="ja-JP" altLang="en-US" sz="1271" b="1" spc="59" dirty="0">
                <a:latin typeface="メイリオ" panose="020B0604030504040204" pitchFamily="50" charset="-128"/>
                <a:ea typeface="メイリオ" panose="020B0604030504040204" pitchFamily="50" charset="-128"/>
                <a:cs typeface="ShinMGoPr6N-Medium"/>
              </a:rPr>
              <a:t>いた</a:t>
            </a:r>
            <a:r>
              <a:rPr lang="ja-JP" altLang="en-US" sz="1271" b="1" spc="64" dirty="0">
                <a:latin typeface="メイリオ" panose="020B0604030504040204" pitchFamily="50" charset="-128"/>
                <a:ea typeface="メイリオ" panose="020B0604030504040204" pitchFamily="50" charset="-128"/>
                <a:cs typeface="ShinMGoPr6N-Medium"/>
              </a:rPr>
              <a:t>方</a:t>
            </a:r>
            <a:r>
              <a:rPr lang="ja-JP" altLang="en-US" sz="1271" b="1" spc="23" dirty="0">
                <a:latin typeface="メイリオ" panose="020B0604030504040204" pitchFamily="50" charset="-128"/>
                <a:ea typeface="メイリオ" panose="020B0604030504040204" pitchFamily="50" charset="-128"/>
                <a:cs typeface="ShinMGoPr6N-Medium"/>
              </a:rPr>
              <a:t>か</a:t>
            </a:r>
            <a:r>
              <a:rPr lang="ja-JP" altLang="en-US" sz="1271" b="1" spc="5" dirty="0">
                <a:latin typeface="メイリオ" panose="020B0604030504040204" pitchFamily="50" charset="-128"/>
                <a:ea typeface="メイリオ" panose="020B0604030504040204" pitchFamily="50" charset="-128"/>
                <a:cs typeface="ShinMGoPr6N-Medium"/>
              </a:rPr>
              <a:t>ら</a:t>
            </a:r>
            <a:r>
              <a:rPr lang="ja-JP" altLang="en-US" sz="1271" b="1" spc="-23" dirty="0">
                <a:latin typeface="メイリオ" panose="020B0604030504040204" pitchFamily="50" charset="-128"/>
                <a:ea typeface="メイリオ" panose="020B0604030504040204" pitchFamily="50" charset="-128"/>
                <a:cs typeface="ShinMGoPr6N-Medium"/>
              </a:rPr>
              <a:t>ワ</a:t>
            </a:r>
            <a:r>
              <a:rPr lang="ja-JP" altLang="en-US" sz="1271" b="1" spc="10" dirty="0">
                <a:latin typeface="メイリオ" panose="020B0604030504040204" pitchFamily="50" charset="-128"/>
                <a:ea typeface="メイリオ" panose="020B0604030504040204" pitchFamily="50" charset="-128"/>
                <a:cs typeface="ShinMGoPr6N-Medium"/>
              </a:rPr>
              <a:t>クチ</a:t>
            </a:r>
            <a:r>
              <a:rPr lang="ja-JP" altLang="en-US" sz="1271" b="1" spc="36" dirty="0">
                <a:latin typeface="メイリオ" panose="020B0604030504040204" pitchFamily="50" charset="-128"/>
                <a:ea typeface="メイリオ" panose="020B0604030504040204" pitchFamily="50" charset="-128"/>
                <a:cs typeface="ShinMGoPr6N-Medium"/>
              </a:rPr>
              <a:t>ン</a:t>
            </a:r>
            <a:r>
              <a:rPr lang="ja-JP" altLang="en-US" sz="1271" b="1" spc="50" dirty="0" smtClean="0">
                <a:latin typeface="メイリオ" panose="020B0604030504040204" pitchFamily="50" charset="-128"/>
                <a:ea typeface="メイリオ" panose="020B0604030504040204" pitchFamily="50" charset="-128"/>
                <a:cs typeface="ShinMGoPr6N-Medium"/>
              </a:rPr>
              <a:t>を</a:t>
            </a:r>
            <a:r>
              <a:rPr lang="ja-JP" altLang="en-US" sz="1271" b="1" spc="68" dirty="0" smtClean="0">
                <a:latin typeface="メイリオ" panose="020B0604030504040204" pitchFamily="50" charset="-128"/>
                <a:ea typeface="メイリオ" panose="020B0604030504040204" pitchFamily="50" charset="-128"/>
                <a:cs typeface="ShinMGoPr6N-Medium"/>
              </a:rPr>
              <a:t>打つ</a:t>
            </a:r>
            <a:r>
              <a:rPr lang="ja-JP" altLang="en-US" sz="1271" b="1" spc="10" dirty="0" smtClean="0">
                <a:latin typeface="メイリオ" panose="020B0604030504040204" pitchFamily="50" charset="-128"/>
                <a:ea typeface="メイリオ" panose="020B0604030504040204" pitchFamily="50" charset="-128"/>
                <a:cs typeface="ShinMGoPr6N-Medium"/>
              </a:rPr>
              <a:t>こ</a:t>
            </a:r>
            <a:r>
              <a:rPr lang="ja-JP" altLang="en-US" sz="1271" b="1" spc="27" dirty="0" smtClean="0">
                <a:latin typeface="メイリオ" panose="020B0604030504040204" pitchFamily="50" charset="-128"/>
                <a:ea typeface="メイリオ" panose="020B0604030504040204" pitchFamily="50" charset="-128"/>
                <a:cs typeface="ShinMGoPr6N-Medium"/>
              </a:rPr>
              <a:t>と</a:t>
            </a:r>
            <a:r>
              <a:rPr lang="ja-JP" altLang="en-US" sz="1271" b="1" spc="59" dirty="0">
                <a:latin typeface="メイリオ" panose="020B0604030504040204" pitchFamily="50" charset="-128"/>
                <a:ea typeface="メイリオ" panose="020B0604030504040204" pitchFamily="50" charset="-128"/>
                <a:cs typeface="ShinMGoPr6N-Medium"/>
              </a:rPr>
              <a:t>が</a:t>
            </a:r>
            <a:r>
              <a:rPr lang="ja-JP" altLang="en-US" sz="1271" b="1" spc="40" dirty="0">
                <a:latin typeface="メイリオ" panose="020B0604030504040204" pitchFamily="50" charset="-128"/>
                <a:ea typeface="メイリオ" panose="020B0604030504040204" pitchFamily="50" charset="-128"/>
                <a:cs typeface="ShinMGoPr6N-Medium"/>
              </a:rPr>
              <a:t>で</a:t>
            </a:r>
            <a:r>
              <a:rPr lang="ja-JP" altLang="en-US" sz="1271" b="1" spc="14" dirty="0">
                <a:latin typeface="メイリオ" panose="020B0604030504040204" pitchFamily="50" charset="-128"/>
                <a:ea typeface="メイリオ" panose="020B0604030504040204" pitchFamily="50" charset="-128"/>
                <a:cs typeface="ShinMGoPr6N-Medium"/>
              </a:rPr>
              <a:t>きま</a:t>
            </a:r>
            <a:r>
              <a:rPr lang="ja-JP" altLang="en-US" sz="1271" b="1" spc="59" dirty="0">
                <a:latin typeface="メイリオ" panose="020B0604030504040204" pitchFamily="50" charset="-128"/>
                <a:ea typeface="メイリオ" panose="020B0604030504040204" pitchFamily="50" charset="-128"/>
                <a:cs typeface="ShinMGoPr6N-Medium"/>
              </a:rPr>
              <a:t>す</a:t>
            </a:r>
            <a:r>
              <a:rPr lang="ja-JP" altLang="en-US" sz="1271" b="1" dirty="0">
                <a:latin typeface="メイリオ" panose="020B0604030504040204" pitchFamily="50" charset="-128"/>
                <a:ea typeface="メイリオ" panose="020B0604030504040204" pitchFamily="50" charset="-128"/>
                <a:cs typeface="ShinMGoPr6N-Medium"/>
              </a:rPr>
              <a:t>。</a:t>
            </a:r>
            <a:endParaRPr sz="1271" b="1" dirty="0">
              <a:latin typeface="メイリオ" panose="020B0604030504040204" pitchFamily="50" charset="-128"/>
              <a:ea typeface="メイリオ" panose="020B0604030504040204" pitchFamily="50" charset="-128"/>
              <a:cs typeface="ShinMGoPr6N-Medium"/>
            </a:endParaRPr>
          </a:p>
        </p:txBody>
      </p:sp>
      <p:sp>
        <p:nvSpPr>
          <p:cNvPr id="36" name="object 3">
            <a:extLst>
              <a:ext uri="{FF2B5EF4-FFF2-40B4-BE49-F238E27FC236}">
                <a16:creationId xmlns:a16="http://schemas.microsoft.com/office/drawing/2014/main" id="{84773936-E686-3A40-B0C0-E978AB1B8138}"/>
              </a:ext>
            </a:extLst>
          </p:cNvPr>
          <p:cNvSpPr txBox="1"/>
          <p:nvPr/>
        </p:nvSpPr>
        <p:spPr>
          <a:xfrm>
            <a:off x="1" y="1395036"/>
            <a:ext cx="6858000" cy="359395"/>
          </a:xfrm>
          <a:prstGeom prst="rect">
            <a:avLst/>
          </a:prstGeom>
          <a:solidFill>
            <a:srgbClr val="F29700"/>
          </a:solidFill>
        </p:spPr>
        <p:txBody>
          <a:bodyPr vert="horz" wrap="square" lIns="0" tIns="0" rIns="0" bIns="32672" rtlCol="0" anchor="b" anchorCtr="0">
            <a:noAutofit/>
          </a:bodyPr>
          <a:lstStyle/>
          <a:p>
            <a:pPr marL="37459" algn="ctr">
              <a:spcBef>
                <a:spcPts val="1139"/>
              </a:spcBef>
            </a:pPr>
            <a:r>
              <a:rPr sz="1500" spc="23" dirty="0" err="1">
                <a:solidFill>
                  <a:schemeClr val="bg1"/>
                </a:solidFill>
                <a:latin typeface="ＤＨＰ特太ゴシック体" panose="020B0500000000000000" pitchFamily="50" charset="-128"/>
                <a:ea typeface="ＤＨＰ特太ゴシック体" panose="020B0500000000000000" pitchFamily="50" charset="-128"/>
                <a:cs typeface="ShinMGoPr6N-Medium"/>
              </a:rPr>
              <a:t>ワ</a:t>
            </a:r>
            <a:r>
              <a:rPr sz="1500" spc="64" dirty="0" err="1">
                <a:solidFill>
                  <a:schemeClr val="bg1"/>
                </a:solidFill>
                <a:latin typeface="ＤＨＰ特太ゴシック体" panose="020B0500000000000000" pitchFamily="50" charset="-128"/>
                <a:ea typeface="ＤＨＰ特太ゴシック体" panose="020B0500000000000000" pitchFamily="50" charset="-128"/>
                <a:cs typeface="ShinMGoPr6N-Medium"/>
              </a:rPr>
              <a:t>ク</a:t>
            </a:r>
            <a:r>
              <a:rPr sz="1500" spc="59" dirty="0" err="1">
                <a:solidFill>
                  <a:schemeClr val="bg1"/>
                </a:solidFill>
                <a:latin typeface="ＤＨＰ特太ゴシック体" panose="020B0500000000000000" pitchFamily="50" charset="-128"/>
                <a:ea typeface="ＤＨＰ特太ゴシック体" panose="020B0500000000000000" pitchFamily="50" charset="-128"/>
                <a:cs typeface="ShinMGoPr6N-Medium"/>
              </a:rPr>
              <a:t>チ</a:t>
            </a:r>
            <a:r>
              <a:rPr sz="1500" spc="122" dirty="0" err="1">
                <a:solidFill>
                  <a:schemeClr val="bg1"/>
                </a:solidFill>
                <a:latin typeface="ＤＨＰ特太ゴシック体" panose="020B0500000000000000" pitchFamily="50" charset="-128"/>
                <a:ea typeface="ＤＨＰ特太ゴシック体" panose="020B0500000000000000" pitchFamily="50" charset="-128"/>
                <a:cs typeface="ShinMGoPr6N-Medium"/>
              </a:rPr>
              <a:t>ン</a:t>
            </a:r>
            <a:r>
              <a:rPr lang="ja-JP" altLang="en-US" sz="1500" spc="136" dirty="0">
                <a:solidFill>
                  <a:schemeClr val="bg1"/>
                </a:solidFill>
                <a:latin typeface="ＤＨＰ特太ゴシック体" panose="020B0500000000000000" pitchFamily="50" charset="-128"/>
                <a:ea typeface="ＤＨＰ特太ゴシック体" panose="020B0500000000000000" pitchFamily="50" charset="-128"/>
                <a:cs typeface="ShinMGoPr6N-Medium"/>
              </a:rPr>
              <a:t>を打ってもらうまで</a:t>
            </a:r>
            <a:r>
              <a:rPr lang="ja-JP" altLang="en-US" sz="1500" spc="136" dirty="0" smtClean="0">
                <a:solidFill>
                  <a:schemeClr val="bg1"/>
                </a:solidFill>
                <a:latin typeface="ＤＨＰ特太ゴシック体" panose="020B0500000000000000" pitchFamily="50" charset="-128"/>
                <a:ea typeface="ＤＨＰ特太ゴシック体" panose="020B0500000000000000" pitchFamily="50" charset="-128"/>
                <a:cs typeface="ShinMGoPr6N-Medium"/>
              </a:rPr>
              <a:t>に必要</a:t>
            </a:r>
            <a:r>
              <a:rPr lang="ja-JP" altLang="en-US" sz="1500" spc="136" dirty="0">
                <a:solidFill>
                  <a:schemeClr val="bg1"/>
                </a:solidFill>
                <a:latin typeface="ＤＨＰ特太ゴシック体" panose="020B0500000000000000" pitchFamily="50" charset="-128"/>
                <a:ea typeface="ＤＨＰ特太ゴシック体" panose="020B0500000000000000" pitchFamily="50" charset="-128"/>
                <a:cs typeface="ShinMGoPr6N-Medium"/>
              </a:rPr>
              <a:t>なこと</a:t>
            </a:r>
            <a:endParaRPr sz="1500" dirty="0">
              <a:solidFill>
                <a:schemeClr val="bg1"/>
              </a:solidFill>
              <a:latin typeface="ＤＨＰ特太ゴシック体" panose="020B0500000000000000" pitchFamily="50" charset="-128"/>
              <a:ea typeface="ＤＨＰ特太ゴシック体" panose="020B0500000000000000" pitchFamily="50" charset="-128"/>
              <a:cs typeface="ShinMGoPr6N-Medium"/>
            </a:endParaRPr>
          </a:p>
        </p:txBody>
      </p:sp>
      <p:sp>
        <p:nvSpPr>
          <p:cNvPr id="37" name="テキスト ボックス 36"/>
          <p:cNvSpPr txBox="1"/>
          <p:nvPr/>
        </p:nvSpPr>
        <p:spPr>
          <a:xfrm>
            <a:off x="939374" y="734466"/>
            <a:ext cx="3185965" cy="204030"/>
          </a:xfrm>
          <a:prstGeom prst="rect">
            <a:avLst/>
          </a:prstGeom>
          <a:noFill/>
        </p:spPr>
        <p:txBody>
          <a:bodyPr wrap="square" rtlCol="0">
            <a:spAutoFit/>
          </a:bodyPr>
          <a:lstStyle/>
          <a:p>
            <a:r>
              <a:rPr lang="ja-JP" altLang="en-US" sz="726" dirty="0">
                <a:latin typeface="ＤＨＰ特太ゴシック体" panose="020B0500000000000000" pitchFamily="50" charset="-128"/>
                <a:ea typeface="ＤＨＰ特太ゴシック体" panose="020B0500000000000000" pitchFamily="50" charset="-128"/>
              </a:rPr>
              <a:t>　　　か　い　め　　 　　</a:t>
            </a:r>
            <a:r>
              <a:rPr lang="ja-JP" altLang="en-US" sz="726" dirty="0" smtClean="0">
                <a:latin typeface="ＤＨＰ特太ゴシック体" panose="020B0500000000000000" pitchFamily="50" charset="-128"/>
                <a:ea typeface="ＤＨＰ特太ゴシック体" panose="020B0500000000000000" pitchFamily="50" charset="-128"/>
              </a:rPr>
              <a:t>  う</a:t>
            </a:r>
            <a:r>
              <a:rPr lang="ja-JP" altLang="en-US" sz="726" dirty="0">
                <a:latin typeface="ＤＨＰ特太ゴシック体" panose="020B0500000000000000" pitchFamily="50" charset="-128"/>
                <a:ea typeface="ＤＨＰ特太ゴシック体" panose="020B0500000000000000" pitchFamily="50" charset="-128"/>
              </a:rPr>
              <a:t>　　　</a:t>
            </a:r>
          </a:p>
        </p:txBody>
      </p:sp>
      <p:sp>
        <p:nvSpPr>
          <p:cNvPr id="61" name="テキスト ボックス 60"/>
          <p:cNvSpPr txBox="1"/>
          <p:nvPr/>
        </p:nvSpPr>
        <p:spPr>
          <a:xfrm>
            <a:off x="4925090" y="734466"/>
            <a:ext cx="855225" cy="204030"/>
          </a:xfrm>
          <a:prstGeom prst="rect">
            <a:avLst/>
          </a:prstGeom>
          <a:noFill/>
        </p:spPr>
        <p:txBody>
          <a:bodyPr wrap="square" rtlCol="0">
            <a:spAutoFit/>
          </a:bodyPr>
          <a:lstStyle/>
          <a:p>
            <a:r>
              <a:rPr lang="ja-JP" altLang="en-US" sz="726" dirty="0" smtClean="0">
                <a:latin typeface="ＤＨＰ特太ゴシック体" panose="020B0500000000000000" pitchFamily="50" charset="-128"/>
                <a:ea typeface="ＤＨＰ特太ゴシック体" panose="020B0500000000000000" pitchFamily="50" charset="-128"/>
              </a:rPr>
              <a:t>し</a:t>
            </a:r>
            <a:endParaRPr lang="ja-JP" altLang="en-US" sz="726" dirty="0">
              <a:latin typeface="ＤＨＰ特太ゴシック体" panose="020B0500000000000000" pitchFamily="50" charset="-128"/>
              <a:ea typeface="ＤＨＰ特太ゴシック体" panose="020B0500000000000000" pitchFamily="50" charset="-128"/>
            </a:endParaRPr>
          </a:p>
        </p:txBody>
      </p:sp>
      <p:sp>
        <p:nvSpPr>
          <p:cNvPr id="63" name="テキスト ボックス 62"/>
          <p:cNvSpPr txBox="1"/>
          <p:nvPr/>
        </p:nvSpPr>
        <p:spPr>
          <a:xfrm>
            <a:off x="1524000" y="1374751"/>
            <a:ext cx="4072130" cy="184666"/>
          </a:xfrm>
          <a:prstGeom prst="rect">
            <a:avLst/>
          </a:prstGeom>
          <a:noFill/>
        </p:spPr>
        <p:txBody>
          <a:bodyPr wrap="square" rtlCol="0">
            <a:spAutoFit/>
          </a:bodyPr>
          <a:lstStyle/>
          <a:p>
            <a:r>
              <a:rPr lang="ja-JP" altLang="en-US" sz="600" dirty="0">
                <a:solidFill>
                  <a:schemeClr val="bg1"/>
                </a:solidFill>
                <a:latin typeface="ＤＨＰ特太ゴシック体" panose="020B0500000000000000" pitchFamily="50" charset="-128"/>
                <a:ea typeface="ＤＨＰ特太ゴシック体" panose="020B0500000000000000" pitchFamily="50" charset="-128"/>
              </a:rPr>
              <a:t> </a:t>
            </a:r>
            <a:r>
              <a:rPr lang="ja-JP" altLang="en-US" sz="600" dirty="0" smtClean="0">
                <a:solidFill>
                  <a:schemeClr val="bg1"/>
                </a:solidFill>
                <a:latin typeface="ＤＨＰ特太ゴシック体" panose="020B0500000000000000" pitchFamily="50" charset="-128"/>
                <a:ea typeface="ＤＨＰ特太ゴシック体" panose="020B0500000000000000" pitchFamily="50" charset="-128"/>
              </a:rPr>
              <a:t>わ</a:t>
            </a:r>
            <a:r>
              <a:rPr lang="ja-JP" altLang="en-US" sz="600" dirty="0">
                <a:solidFill>
                  <a:schemeClr val="bg1"/>
                </a:solidFill>
                <a:latin typeface="ＤＨＰ特太ゴシック体" panose="020B0500000000000000" pitchFamily="50" charset="-128"/>
                <a:ea typeface="ＤＨＰ特太ゴシック体" panose="020B0500000000000000" pitchFamily="50" charset="-128"/>
              </a:rPr>
              <a:t>　</a:t>
            </a:r>
            <a:r>
              <a:rPr lang="ja-JP" altLang="en-US" sz="600" dirty="0" smtClean="0">
                <a:solidFill>
                  <a:schemeClr val="bg1"/>
                </a:solidFill>
                <a:latin typeface="ＤＨＰ特太ゴシック体" panose="020B0500000000000000" pitchFamily="50" charset="-128"/>
                <a:ea typeface="ＤＨＰ特太ゴシック体" panose="020B0500000000000000" pitchFamily="50" charset="-128"/>
              </a:rPr>
              <a:t>  く</a:t>
            </a:r>
            <a:r>
              <a:rPr lang="ja-JP" altLang="en-US" sz="600" dirty="0">
                <a:solidFill>
                  <a:schemeClr val="bg1"/>
                </a:solidFill>
                <a:latin typeface="ＤＨＰ特太ゴシック体" panose="020B0500000000000000" pitchFamily="50" charset="-128"/>
                <a:ea typeface="ＤＨＰ特太ゴシック体" panose="020B0500000000000000" pitchFamily="50" charset="-128"/>
              </a:rPr>
              <a:t>　</a:t>
            </a:r>
            <a:r>
              <a:rPr lang="ja-JP" altLang="en-US" sz="600" dirty="0" smtClean="0">
                <a:solidFill>
                  <a:schemeClr val="bg1"/>
                </a:solidFill>
                <a:latin typeface="ＤＨＰ特太ゴシック体" panose="020B0500000000000000" pitchFamily="50" charset="-128"/>
                <a:ea typeface="ＤＨＰ特太ゴシック体" panose="020B0500000000000000" pitchFamily="50" charset="-128"/>
              </a:rPr>
              <a:t>  ち  </a:t>
            </a:r>
            <a:r>
              <a:rPr lang="ja-JP" altLang="en-US" sz="600" dirty="0">
                <a:solidFill>
                  <a:schemeClr val="bg1"/>
                </a:solidFill>
                <a:latin typeface="ＤＨＰ特太ゴシック体" panose="020B0500000000000000" pitchFamily="50" charset="-128"/>
                <a:ea typeface="ＤＨＰ特太ゴシック体" panose="020B0500000000000000" pitchFamily="50" charset="-128"/>
              </a:rPr>
              <a:t>　ん　　　　 </a:t>
            </a:r>
            <a:r>
              <a:rPr lang="ja-JP" altLang="en-US" sz="600" dirty="0" smtClean="0">
                <a:solidFill>
                  <a:schemeClr val="bg1"/>
                </a:solidFill>
                <a:latin typeface="ＤＨＰ特太ゴシック体" panose="020B0500000000000000" pitchFamily="50" charset="-128"/>
                <a:ea typeface="ＤＨＰ特太ゴシック体" panose="020B0500000000000000" pitchFamily="50" charset="-128"/>
              </a:rPr>
              <a:t>う  </a:t>
            </a:r>
            <a:r>
              <a:rPr lang="ja-JP" altLang="en-US" sz="600" dirty="0">
                <a:solidFill>
                  <a:schemeClr val="bg1"/>
                </a:solidFill>
                <a:latin typeface="ＤＨＰ特太ゴシック体" panose="020B0500000000000000" pitchFamily="50" charset="-128"/>
                <a:ea typeface="ＤＨＰ特太ゴシック体" panose="020B0500000000000000" pitchFamily="50" charset="-128"/>
              </a:rPr>
              <a:t>　</a:t>
            </a:r>
            <a:r>
              <a:rPr lang="ja-JP" altLang="en-US" sz="600" dirty="0" smtClean="0">
                <a:solidFill>
                  <a:schemeClr val="bg1"/>
                </a:solidFill>
                <a:latin typeface="ＤＨＰ特太ゴシック体" panose="020B0500000000000000" pitchFamily="50" charset="-128"/>
                <a:ea typeface="ＤＨＰ特太ゴシック体" panose="020B0500000000000000" pitchFamily="50" charset="-128"/>
              </a:rPr>
              <a:t>              </a:t>
            </a:r>
            <a:r>
              <a:rPr lang="ja-JP" altLang="en-US" sz="600" dirty="0">
                <a:solidFill>
                  <a:schemeClr val="bg1"/>
                </a:solidFill>
                <a:latin typeface="ＤＨＰ特太ゴシック体" panose="020B0500000000000000" pitchFamily="50" charset="-128"/>
                <a:ea typeface="ＤＨＰ特太ゴシック体" panose="020B0500000000000000" pitchFamily="50" charset="-128"/>
              </a:rPr>
              <a:t>　　　　　　　　　　　 　　　　</a:t>
            </a:r>
            <a:r>
              <a:rPr lang="ja-JP" altLang="en-US" sz="600" dirty="0" smtClean="0">
                <a:solidFill>
                  <a:schemeClr val="bg1"/>
                </a:solidFill>
                <a:latin typeface="ＤＨＰ特太ゴシック体" panose="020B0500000000000000" pitchFamily="50" charset="-128"/>
                <a:ea typeface="ＤＨＰ特太ゴシック体" panose="020B0500000000000000" pitchFamily="50" charset="-128"/>
              </a:rPr>
              <a:t> ひ つ よ う</a:t>
            </a:r>
            <a:endParaRPr lang="ja-JP" altLang="en-US" sz="600" dirty="0">
              <a:solidFill>
                <a:schemeClr val="bg1"/>
              </a:solidFill>
              <a:latin typeface="ＤＨＰ特太ゴシック体" panose="020B0500000000000000" pitchFamily="50" charset="-128"/>
              <a:ea typeface="ＤＨＰ特太ゴシック体" panose="020B0500000000000000" pitchFamily="50" charset="-128"/>
            </a:endParaRPr>
          </a:p>
        </p:txBody>
      </p:sp>
      <p:sp>
        <p:nvSpPr>
          <p:cNvPr id="66" name="テキスト ボックス 65"/>
          <p:cNvSpPr txBox="1"/>
          <p:nvPr/>
        </p:nvSpPr>
        <p:spPr>
          <a:xfrm>
            <a:off x="436771" y="2286687"/>
            <a:ext cx="3344185" cy="176202"/>
          </a:xfrm>
          <a:prstGeom prst="rect">
            <a:avLst/>
          </a:prstGeom>
          <a:noFill/>
        </p:spPr>
        <p:txBody>
          <a:bodyPr wrap="none" rtlCol="0">
            <a:spAutoFit/>
          </a:bodyPr>
          <a:lstStyle/>
          <a:p>
            <a:r>
              <a:rPr lang="ja-JP" altLang="en-US" sz="545" dirty="0">
                <a:latin typeface="メイリオ" panose="020B0604030504040204" pitchFamily="50" charset="-128"/>
                <a:ea typeface="メイリオ" panose="020B0604030504040204" pitchFamily="50" charset="-128"/>
              </a:rPr>
              <a:t>せ っ し ゅ け ん 　  とど　</a:t>
            </a:r>
            <a:r>
              <a:rPr lang="ja-JP" altLang="en-US" sz="545" dirty="0" smtClean="0">
                <a:latin typeface="メイリオ" panose="020B0604030504040204" pitchFamily="50" charset="-128"/>
                <a:ea typeface="メイリオ" panose="020B0604030504040204" pitchFamily="50" charset="-128"/>
              </a:rPr>
              <a:t>　　　　  かた</a:t>
            </a:r>
            <a:r>
              <a:rPr lang="ja-JP" altLang="en-US" sz="545" dirty="0">
                <a:latin typeface="メイリオ" panose="020B0604030504040204" pitchFamily="50" charset="-128"/>
                <a:ea typeface="メイリオ" panose="020B0604030504040204" pitchFamily="50" charset="-128"/>
              </a:rPr>
              <a:t>　　　 　　</a:t>
            </a:r>
            <a:r>
              <a:rPr lang="ja-JP" altLang="en-US" sz="545" dirty="0" smtClean="0">
                <a:latin typeface="メイリオ" panose="020B0604030504040204" pitchFamily="50" charset="-128"/>
                <a:ea typeface="メイリオ" panose="020B0604030504040204" pitchFamily="50" charset="-128"/>
              </a:rPr>
              <a:t>わ </a:t>
            </a:r>
            <a:r>
              <a:rPr lang="ja-JP" altLang="en-US" sz="545" dirty="0">
                <a:latin typeface="メイリオ" panose="020B0604030504040204" pitchFamily="50" charset="-128"/>
                <a:ea typeface="メイリオ" panose="020B0604030504040204" pitchFamily="50" charset="-128"/>
              </a:rPr>
              <a:t>　く　 ち 　ん　　　  う 　　　　　　　</a:t>
            </a:r>
          </a:p>
        </p:txBody>
      </p:sp>
      <p:sp>
        <p:nvSpPr>
          <p:cNvPr id="68" name="テキスト ボックス 67"/>
          <p:cNvSpPr txBox="1"/>
          <p:nvPr/>
        </p:nvSpPr>
        <p:spPr>
          <a:xfrm>
            <a:off x="386123" y="3690000"/>
            <a:ext cx="5389617" cy="176202"/>
          </a:xfrm>
          <a:prstGeom prst="rect">
            <a:avLst/>
          </a:prstGeom>
          <a:noFill/>
        </p:spPr>
        <p:txBody>
          <a:bodyPr wrap="none" rtlCol="0">
            <a:spAutoFit/>
          </a:bodyPr>
          <a:lstStyle/>
          <a:p>
            <a:r>
              <a:rPr lang="ja-JP" altLang="en-US" sz="545" dirty="0">
                <a:latin typeface="メイリオ" panose="020B0604030504040204" pitchFamily="50" charset="-128"/>
                <a:ea typeface="メイリオ" panose="020B0604030504040204" pitchFamily="50" charset="-128"/>
              </a:rPr>
              <a:t>　　　　　　　　　</a:t>
            </a:r>
            <a:r>
              <a:rPr lang="ja-JP" altLang="en-US" sz="545" dirty="0" smtClean="0">
                <a:latin typeface="メイリオ" panose="020B0604030504040204" pitchFamily="50" charset="-128"/>
                <a:ea typeface="メイリオ" panose="020B0604030504040204" pitchFamily="50" charset="-128"/>
              </a:rPr>
              <a:t>   す   　　　　　   </a:t>
            </a:r>
            <a:r>
              <a:rPr lang="ja-JP" altLang="en-US" sz="545" dirty="0">
                <a:latin typeface="メイリオ" panose="020B0604030504040204" pitchFamily="50" charset="-128"/>
                <a:ea typeface="メイリオ" panose="020B0604030504040204" pitchFamily="50" charset="-128"/>
              </a:rPr>
              <a:t>　　　　　　　　　　　</a:t>
            </a:r>
            <a:r>
              <a:rPr lang="ja-JP" altLang="en-US" sz="545" dirty="0" smtClean="0">
                <a:latin typeface="メイリオ" panose="020B0604030504040204" pitchFamily="50" charset="-128"/>
                <a:ea typeface="メイリオ" panose="020B0604030504040204" pitchFamily="50" charset="-128"/>
              </a:rPr>
              <a:t>やく </a:t>
            </a:r>
            <a:r>
              <a:rPr lang="ja-JP" altLang="en-US" sz="545" dirty="0">
                <a:latin typeface="メイリオ" panose="020B0604030504040204" pitchFamily="50" charset="-128"/>
                <a:ea typeface="メイリオ" panose="020B0604030504040204" pitchFamily="50" charset="-128"/>
              </a:rPr>
              <a:t>しょ　</a:t>
            </a:r>
            <a:r>
              <a:rPr lang="ja-JP" altLang="en-US" sz="545" dirty="0" smtClean="0">
                <a:latin typeface="メイリオ" panose="020B0604030504040204" pitchFamily="50" charset="-128"/>
                <a:ea typeface="メイリオ" panose="020B0604030504040204" pitchFamily="50" charset="-128"/>
              </a:rPr>
              <a:t>  </a:t>
            </a:r>
            <a:r>
              <a:rPr lang="ja-JP" altLang="en-US" sz="545" dirty="0">
                <a:latin typeface="メイリオ" panose="020B0604030504040204" pitchFamily="50" charset="-128"/>
                <a:ea typeface="メイリオ" panose="020B0604030504040204" pitchFamily="50" charset="-128"/>
              </a:rPr>
              <a:t>　　　　　</a:t>
            </a:r>
            <a:r>
              <a:rPr lang="ja-JP" altLang="en-US" sz="545" dirty="0" smtClean="0">
                <a:latin typeface="メイリオ" panose="020B0604030504040204" pitchFamily="50" charset="-128"/>
                <a:ea typeface="メイリオ" panose="020B0604030504040204" pitchFamily="50" charset="-128"/>
              </a:rPr>
              <a:t>　  </a:t>
            </a:r>
            <a:r>
              <a:rPr lang="ja-JP" altLang="en-US" sz="545" dirty="0">
                <a:latin typeface="メイリオ" panose="020B0604030504040204" pitchFamily="50" charset="-128"/>
                <a:ea typeface="メイリオ" panose="020B0604030504040204" pitchFamily="50" charset="-128"/>
              </a:rPr>
              <a:t>　し　</a:t>
            </a:r>
            <a:r>
              <a:rPr lang="ja-JP" altLang="en-US" sz="545" dirty="0" smtClean="0">
                <a:latin typeface="メイリオ" panose="020B0604030504040204" pitchFamily="50" charset="-128"/>
                <a:ea typeface="メイリオ" panose="020B0604030504040204" pitchFamily="50" charset="-128"/>
              </a:rPr>
              <a:t>　　　 </a:t>
            </a:r>
            <a:r>
              <a:rPr lang="ja-JP" altLang="en-US" sz="545" dirty="0">
                <a:latin typeface="メイリオ" panose="020B0604030504040204" pitchFamily="50" charset="-128"/>
                <a:ea typeface="メイリオ" panose="020B0604030504040204" pitchFamily="50" charset="-128"/>
              </a:rPr>
              <a:t>　　　 い　 ん　 た　</a:t>
            </a:r>
            <a:r>
              <a:rPr lang="ja-JP" altLang="en-US" sz="545" dirty="0" err="1">
                <a:latin typeface="メイリオ" panose="020B0604030504040204" pitchFamily="50" charset="-128"/>
                <a:ea typeface="メイリオ" panose="020B0604030504040204" pitchFamily="50" charset="-128"/>
              </a:rPr>
              <a:t>ー</a:t>
            </a:r>
            <a:r>
              <a:rPr lang="ja-JP" altLang="en-US" sz="545" dirty="0">
                <a:latin typeface="メイリオ" panose="020B0604030504040204" pitchFamily="50" charset="-128"/>
                <a:ea typeface="メイリオ" panose="020B0604030504040204" pitchFamily="50" charset="-128"/>
              </a:rPr>
              <a:t>　ね　っ　と　　　　　　　　</a:t>
            </a:r>
          </a:p>
        </p:txBody>
      </p:sp>
      <p:sp>
        <p:nvSpPr>
          <p:cNvPr id="76" name="テキスト ボックス 75"/>
          <p:cNvSpPr txBox="1"/>
          <p:nvPr/>
        </p:nvSpPr>
        <p:spPr>
          <a:xfrm>
            <a:off x="5509081" y="3759058"/>
            <a:ext cx="1239423" cy="83869"/>
          </a:xfrm>
          <a:prstGeom prst="rect">
            <a:avLst/>
          </a:prstGeom>
          <a:noFill/>
        </p:spPr>
        <p:txBody>
          <a:bodyPr wrap="square" lIns="32672" tIns="0" rIns="32672" bIns="0" rtlCol="0">
            <a:spAutoFit/>
          </a:bodyPr>
          <a:lstStyle/>
          <a:p>
            <a:r>
              <a:rPr lang="ja-JP" altLang="en-US" sz="545" dirty="0">
                <a:latin typeface="ＤＨＰ特太ゴシック体" panose="020B0500000000000000" pitchFamily="50" charset="-128"/>
                <a:ea typeface="ＤＨＰ特太ゴシック体" panose="020B0500000000000000" pitchFamily="50" charset="-128"/>
              </a:rPr>
              <a:t>せっしゅそうごうあんないさいと　　　　　　</a:t>
            </a:r>
          </a:p>
        </p:txBody>
      </p:sp>
      <p:sp>
        <p:nvSpPr>
          <p:cNvPr id="77" name="テキスト ボックス 76"/>
          <p:cNvSpPr txBox="1"/>
          <p:nvPr/>
        </p:nvSpPr>
        <p:spPr>
          <a:xfrm>
            <a:off x="5434533" y="3971151"/>
            <a:ext cx="1622852" cy="83869"/>
          </a:xfrm>
          <a:prstGeom prst="rect">
            <a:avLst/>
          </a:prstGeom>
          <a:noFill/>
        </p:spPr>
        <p:txBody>
          <a:bodyPr wrap="square" lIns="32672" tIns="0" rIns="32672" bIns="0" rtlCol="0">
            <a:spAutoFit/>
          </a:bodyPr>
          <a:lstStyle/>
          <a:p>
            <a:r>
              <a:rPr lang="ja-JP" altLang="en-US" sz="545" dirty="0">
                <a:latin typeface="ＤＨＰ特太ゴシック体" panose="020B0500000000000000" pitchFamily="50" charset="-128"/>
                <a:ea typeface="ＤＨＰ特太ゴシック体" panose="020B0500000000000000" pitchFamily="50" charset="-128"/>
              </a:rPr>
              <a:t>こ　ろ　な　わ　く　ち　ん　な　び　　　　　　</a:t>
            </a:r>
          </a:p>
        </p:txBody>
      </p:sp>
      <p:sp>
        <p:nvSpPr>
          <p:cNvPr id="93" name="テキスト ボックス 92"/>
          <p:cNvSpPr txBox="1"/>
          <p:nvPr/>
        </p:nvSpPr>
        <p:spPr>
          <a:xfrm>
            <a:off x="2045874" y="181215"/>
            <a:ext cx="2706190" cy="204030"/>
          </a:xfrm>
          <a:prstGeom prst="rect">
            <a:avLst/>
          </a:prstGeom>
          <a:noFill/>
        </p:spPr>
        <p:txBody>
          <a:bodyPr wrap="none" rtlCol="0">
            <a:spAutoFit/>
          </a:bodyPr>
          <a:lstStyle/>
          <a:p>
            <a:r>
              <a:rPr lang="ja-JP" altLang="en-US" sz="726" dirty="0">
                <a:latin typeface="ＤＨＰ特太ゴシック体" panose="020B0500000000000000" pitchFamily="50" charset="-128"/>
                <a:ea typeface="ＤＨＰ特太ゴシック体" panose="020B0500000000000000" pitchFamily="50" charset="-128"/>
              </a:rPr>
              <a:t>しん　 が</a:t>
            </a:r>
            <a:r>
              <a:rPr lang="ja-JP" altLang="en-US" sz="726" dirty="0" err="1">
                <a:latin typeface="ＤＨＰ特太ゴシック体" panose="020B0500000000000000" pitchFamily="50" charset="-128"/>
                <a:ea typeface="ＤＨＰ特太ゴシック体" panose="020B0500000000000000" pitchFamily="50" charset="-128"/>
              </a:rPr>
              <a:t>た</a:t>
            </a:r>
            <a:r>
              <a:rPr lang="ja-JP" altLang="en-US" sz="726" dirty="0">
                <a:latin typeface="ＤＨＰ特太ゴシック体" panose="020B0500000000000000" pitchFamily="50" charset="-128"/>
                <a:ea typeface="ＤＨＰ特太ゴシック体" panose="020B0500000000000000" pitchFamily="50" charset="-128"/>
              </a:rPr>
              <a:t>　  こ　　 ろ　 　な　　 わ　　 く　　 ち　　 ん</a:t>
            </a:r>
          </a:p>
        </p:txBody>
      </p:sp>
      <p:sp>
        <p:nvSpPr>
          <p:cNvPr id="28" name="正方形/長方形 27"/>
          <p:cNvSpPr/>
          <p:nvPr/>
        </p:nvSpPr>
        <p:spPr>
          <a:xfrm>
            <a:off x="5336561" y="3714691"/>
            <a:ext cx="1359666" cy="1813529"/>
          </a:xfrm>
          <a:prstGeom prst="rect">
            <a:avLst/>
          </a:pr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32"/>
          </a:p>
        </p:txBody>
      </p:sp>
      <p:sp>
        <p:nvSpPr>
          <p:cNvPr id="69" name="テキスト ボックス 68"/>
          <p:cNvSpPr txBox="1"/>
          <p:nvPr/>
        </p:nvSpPr>
        <p:spPr>
          <a:xfrm>
            <a:off x="462335" y="3952800"/>
            <a:ext cx="3042865" cy="176202"/>
          </a:xfrm>
          <a:prstGeom prst="rect">
            <a:avLst/>
          </a:prstGeom>
          <a:noFill/>
        </p:spPr>
        <p:txBody>
          <a:bodyPr wrap="square" rtlCol="0">
            <a:spAutoFit/>
          </a:bodyPr>
          <a:lstStyle/>
          <a:p>
            <a:r>
              <a:rPr lang="ja-JP" altLang="en-US" sz="545" dirty="0">
                <a:latin typeface="メイリオ" panose="020B0604030504040204" pitchFamily="50" charset="-128"/>
                <a:ea typeface="メイリオ" panose="020B0604030504040204" pitchFamily="50" charset="-128"/>
              </a:rPr>
              <a:t>わ　く　ち　 ん　</a:t>
            </a:r>
            <a:r>
              <a:rPr lang="ja-JP" altLang="en-US" sz="545" dirty="0" smtClean="0">
                <a:latin typeface="メイリオ" panose="020B0604030504040204" pitchFamily="50" charset="-128"/>
                <a:ea typeface="メイリオ" panose="020B0604030504040204" pitchFamily="50" charset="-128"/>
              </a:rPr>
              <a:t>  </a:t>
            </a:r>
            <a:r>
              <a:rPr lang="ja-JP" altLang="en-US" sz="545" dirty="0">
                <a:latin typeface="メイリオ" panose="020B0604030504040204" pitchFamily="50" charset="-128"/>
                <a:ea typeface="メイリオ" panose="020B0604030504040204" pitchFamily="50" charset="-128"/>
              </a:rPr>
              <a:t>　　</a:t>
            </a:r>
            <a:r>
              <a:rPr lang="ja-JP" altLang="en-US" sz="545" dirty="0" smtClean="0">
                <a:latin typeface="メイリオ" panose="020B0604030504040204" pitchFamily="50" charset="-128"/>
                <a:ea typeface="メイリオ" panose="020B0604030504040204" pitchFamily="50" charset="-128"/>
              </a:rPr>
              <a:t>  </a:t>
            </a:r>
            <a:r>
              <a:rPr lang="ja-JP" altLang="en-US" sz="545" dirty="0">
                <a:latin typeface="メイリオ" panose="020B0604030504040204" pitchFamily="50" charset="-128"/>
                <a:ea typeface="メイリオ" panose="020B0604030504040204" pitchFamily="50" charset="-128"/>
              </a:rPr>
              <a:t>う　</a:t>
            </a:r>
            <a:r>
              <a:rPr lang="ja-JP" altLang="en-US" sz="545" dirty="0" smtClean="0">
                <a:latin typeface="メイリオ" panose="020B0604030504040204" pitchFamily="50" charset="-128"/>
                <a:ea typeface="メイリオ" panose="020B0604030504040204" pitchFamily="50" charset="-128"/>
              </a:rPr>
              <a:t>　　　</a:t>
            </a:r>
            <a:r>
              <a:rPr lang="ja-JP" altLang="en-US" sz="545" dirty="0">
                <a:latin typeface="メイリオ" panose="020B0604030504040204" pitchFamily="50" charset="-128"/>
                <a:ea typeface="メイリオ" panose="020B0604030504040204" pitchFamily="50" charset="-128"/>
              </a:rPr>
              <a:t> </a:t>
            </a:r>
            <a:r>
              <a:rPr lang="ja-JP" altLang="en-US" sz="545" dirty="0" smtClean="0">
                <a:latin typeface="メイリオ" panose="020B0604030504040204" pitchFamily="50" charset="-128"/>
                <a:ea typeface="メイリオ" panose="020B0604030504040204" pitchFamily="50" charset="-128"/>
              </a:rPr>
              <a:t> </a:t>
            </a:r>
            <a:r>
              <a:rPr lang="ja-JP" altLang="en-US" sz="545" dirty="0" err="1" smtClean="0">
                <a:latin typeface="メイリオ" panose="020B0604030504040204" pitchFamily="50" charset="-128"/>
                <a:ea typeface="メイリオ" panose="020B0604030504040204" pitchFamily="50" charset="-128"/>
              </a:rPr>
              <a:t>びょう</a:t>
            </a:r>
            <a:r>
              <a:rPr lang="ja-JP" altLang="en-US" sz="545" dirty="0">
                <a:latin typeface="メイリオ" panose="020B0604030504040204" pitchFamily="50" charset="-128"/>
                <a:ea typeface="メイリオ" panose="020B0604030504040204" pitchFamily="50" charset="-128"/>
              </a:rPr>
              <a:t>いん　　 ば　しょ　　さが　　　　　　　　　　　　　　</a:t>
            </a:r>
          </a:p>
        </p:txBody>
      </p:sp>
      <p:sp>
        <p:nvSpPr>
          <p:cNvPr id="103" name="object 5">
            <a:extLst>
              <a:ext uri="{FF2B5EF4-FFF2-40B4-BE49-F238E27FC236}">
                <a16:creationId xmlns:a16="http://schemas.microsoft.com/office/drawing/2014/main" id="{DFCCFCC0-DCF5-5449-9CD3-8CF68A4A54EF}"/>
              </a:ext>
            </a:extLst>
          </p:cNvPr>
          <p:cNvSpPr txBox="1"/>
          <p:nvPr/>
        </p:nvSpPr>
        <p:spPr>
          <a:xfrm>
            <a:off x="5365378" y="5214150"/>
            <a:ext cx="1268296" cy="293157"/>
          </a:xfrm>
          <a:prstGeom prst="rect">
            <a:avLst/>
          </a:prstGeom>
        </p:spPr>
        <p:txBody>
          <a:bodyPr vert="horz" wrap="none" lIns="0" tIns="0" rIns="0" bIns="0" rtlCol="0">
            <a:spAutoFit/>
          </a:bodyPr>
          <a:lstStyle/>
          <a:p>
            <a:pPr marL="11527">
              <a:spcBef>
                <a:spcPts val="545"/>
              </a:spcBef>
            </a:pPr>
            <a:r>
              <a:rPr lang="ja-JP" altLang="en-US" sz="635" spc="40" dirty="0" smtClean="0">
                <a:solidFill>
                  <a:srgbClr val="231F20"/>
                </a:solidFill>
                <a:latin typeface="メイリオ" panose="020B0604030504040204" pitchFamily="50" charset="-128"/>
                <a:ea typeface="メイリオ" panose="020B0604030504040204" pitchFamily="50" charset="-128"/>
                <a:cs typeface="A-OTF Shin Maru Go Pr6N"/>
              </a:rPr>
              <a:t>コロナワクチンナビ</a:t>
            </a:r>
            <a:r>
              <a:rPr lang="en-US" altLang="ja-JP" sz="635" spc="40" dirty="0" smtClean="0">
                <a:solidFill>
                  <a:srgbClr val="231F20"/>
                </a:solidFill>
                <a:latin typeface="メイリオ" panose="020B0604030504040204" pitchFamily="50" charset="-128"/>
                <a:ea typeface="メイリオ" panose="020B0604030504040204" pitchFamily="50" charset="-128"/>
                <a:cs typeface="A-OTF Shin Maru Go Pr6N"/>
              </a:rPr>
              <a:t>[</a:t>
            </a:r>
            <a:r>
              <a:rPr lang="ja-JP" altLang="en-US" sz="635" spc="40" dirty="0" err="1" smtClean="0">
                <a:solidFill>
                  <a:srgbClr val="231F20"/>
                </a:solidFill>
                <a:latin typeface="メイリオ" panose="020B0604030504040204" pitchFamily="50" charset="-128"/>
                <a:ea typeface="メイリオ" panose="020B0604030504040204" pitchFamily="50" charset="-128"/>
                <a:cs typeface="A-OTF Shin Maru Go Pr6N"/>
              </a:rPr>
              <a:t>ころな</a:t>
            </a:r>
            <a:r>
              <a:rPr lang="ja-JP" altLang="en-US" sz="635" spc="40" dirty="0" smtClean="0">
                <a:solidFill>
                  <a:srgbClr val="231F20"/>
                </a:solidFill>
                <a:latin typeface="メイリオ" panose="020B0604030504040204" pitchFamily="50" charset="-128"/>
                <a:ea typeface="メイリオ" panose="020B0604030504040204" pitchFamily="50" charset="-128"/>
                <a:cs typeface="A-OTF Shin Maru Go Pr6N"/>
              </a:rPr>
              <a:t>わく</a:t>
            </a:r>
            <a:r>
              <a:rPr lang="en-US" altLang="ja-JP" sz="635" spc="40" dirty="0" smtClean="0">
                <a:solidFill>
                  <a:srgbClr val="231F20"/>
                </a:solidFill>
                <a:latin typeface="メイリオ" panose="020B0604030504040204" pitchFamily="50" charset="-128"/>
                <a:ea typeface="メイリオ" panose="020B0604030504040204" pitchFamily="50" charset="-128"/>
                <a:cs typeface="A-OTF Shin Maru Go Pr6N"/>
              </a:rPr>
              <a:t/>
            </a:r>
            <a:br>
              <a:rPr lang="en-US" altLang="ja-JP" sz="635" spc="40" dirty="0" smtClean="0">
                <a:solidFill>
                  <a:srgbClr val="231F20"/>
                </a:solidFill>
                <a:latin typeface="メイリオ" panose="020B0604030504040204" pitchFamily="50" charset="-128"/>
                <a:ea typeface="メイリオ" panose="020B0604030504040204" pitchFamily="50" charset="-128"/>
                <a:cs typeface="A-OTF Shin Maru Go Pr6N"/>
              </a:rPr>
            </a:br>
            <a:r>
              <a:rPr lang="ja-JP" altLang="en-US" sz="635" spc="40" dirty="0" smtClean="0">
                <a:solidFill>
                  <a:srgbClr val="231F20"/>
                </a:solidFill>
                <a:latin typeface="メイリオ" panose="020B0604030504040204" pitchFamily="50" charset="-128"/>
                <a:ea typeface="メイリオ" panose="020B0604030504040204" pitchFamily="50" charset="-128"/>
                <a:cs typeface="A-OTF Shin Maru Go Pr6N"/>
              </a:rPr>
              <a:t>ちん</a:t>
            </a:r>
            <a:r>
              <a:rPr lang="ja-JP" altLang="en-US" sz="635" spc="40" dirty="0" err="1" smtClean="0">
                <a:solidFill>
                  <a:srgbClr val="231F20"/>
                </a:solidFill>
                <a:latin typeface="メイリオ" panose="020B0604030504040204" pitchFamily="50" charset="-128"/>
                <a:ea typeface="メイリオ" panose="020B0604030504040204" pitchFamily="50" charset="-128"/>
                <a:cs typeface="A-OTF Shin Maru Go Pr6N"/>
              </a:rPr>
              <a:t>なび</a:t>
            </a:r>
            <a:r>
              <a:rPr lang="en-US" altLang="ja-JP" sz="635" spc="40" dirty="0" smtClean="0">
                <a:solidFill>
                  <a:srgbClr val="231F20"/>
                </a:solidFill>
                <a:latin typeface="メイリオ" panose="020B0604030504040204" pitchFamily="50" charset="-128"/>
                <a:ea typeface="メイリオ" panose="020B0604030504040204" pitchFamily="50" charset="-128"/>
                <a:cs typeface="A-OTF Shin Maru Go Pr6N"/>
              </a:rPr>
              <a:t>]</a:t>
            </a:r>
            <a:r>
              <a:rPr lang="ja-JP" altLang="en-US" sz="635" spc="40" dirty="0" smtClean="0">
                <a:solidFill>
                  <a:srgbClr val="231F20"/>
                </a:solidFill>
                <a:latin typeface="メイリオ" panose="020B0604030504040204" pitchFamily="50" charset="-128"/>
                <a:ea typeface="メイリオ" panose="020B0604030504040204" pitchFamily="50" charset="-128"/>
                <a:cs typeface="A-OTF Shin Maru Go Pr6N"/>
              </a:rPr>
              <a:t>で ちょくせつ</a:t>
            </a:r>
            <a:r>
              <a:rPr sz="635" spc="54" dirty="0" err="1" smtClean="0">
                <a:solidFill>
                  <a:srgbClr val="231F20"/>
                </a:solidFill>
                <a:latin typeface="メイリオ" panose="020B0604030504040204" pitchFamily="50" charset="-128"/>
                <a:ea typeface="メイリオ" panose="020B0604030504040204" pitchFamily="50" charset="-128"/>
                <a:cs typeface="A-OTF Shin Maru Go Pr6N"/>
              </a:rPr>
              <a:t>予</a:t>
            </a:r>
            <a:r>
              <a:rPr sz="635" spc="40" dirty="0" err="1" smtClean="0">
                <a:solidFill>
                  <a:srgbClr val="231F20"/>
                </a:solidFill>
                <a:latin typeface="メイリオ" panose="020B0604030504040204" pitchFamily="50" charset="-128"/>
                <a:ea typeface="メイリオ" panose="020B0604030504040204" pitchFamily="50" charset="-128"/>
                <a:cs typeface="A-OTF Shin Maru Go Pr6N"/>
              </a:rPr>
              <a:t>約</a:t>
            </a:r>
            <a:r>
              <a:rPr lang="en-US" altLang="ja-JP" sz="635" spc="40" dirty="0">
                <a:solidFill>
                  <a:srgbClr val="231F20"/>
                </a:solidFill>
                <a:latin typeface="メイリオ" panose="020B0604030504040204" pitchFamily="50" charset="-128"/>
                <a:ea typeface="メイリオ" panose="020B0604030504040204" pitchFamily="50" charset="-128"/>
                <a:cs typeface="A-OTF Shin Maru Go Pr6N"/>
              </a:rPr>
              <a:t>[</a:t>
            </a:r>
            <a:r>
              <a:rPr lang="ja-JP" altLang="en-US" sz="635" spc="40" dirty="0" smtClean="0">
                <a:solidFill>
                  <a:srgbClr val="231F20"/>
                </a:solidFill>
                <a:latin typeface="メイリオ" panose="020B0604030504040204" pitchFamily="50" charset="-128"/>
                <a:ea typeface="メイリオ" panose="020B0604030504040204" pitchFamily="50" charset="-128"/>
                <a:cs typeface="A-OTF Shin Maru Go Pr6N"/>
              </a:rPr>
              <a:t>よ</a:t>
            </a:r>
            <a:r>
              <a:rPr lang="en-US" altLang="ja-JP" sz="635" spc="40" dirty="0" smtClean="0">
                <a:solidFill>
                  <a:srgbClr val="231F20"/>
                </a:solidFill>
                <a:latin typeface="メイリオ" panose="020B0604030504040204" pitchFamily="50" charset="-128"/>
                <a:ea typeface="メイリオ" panose="020B0604030504040204" pitchFamily="50" charset="-128"/>
                <a:cs typeface="A-OTF Shin Maru Go Pr6N"/>
              </a:rPr>
              <a:t/>
            </a:r>
            <a:br>
              <a:rPr lang="en-US" altLang="ja-JP" sz="635" spc="40" dirty="0" smtClean="0">
                <a:solidFill>
                  <a:srgbClr val="231F20"/>
                </a:solidFill>
                <a:latin typeface="メイリオ" panose="020B0604030504040204" pitchFamily="50" charset="-128"/>
                <a:ea typeface="メイリオ" panose="020B0604030504040204" pitchFamily="50" charset="-128"/>
                <a:cs typeface="A-OTF Shin Maru Go Pr6N"/>
              </a:rPr>
            </a:br>
            <a:r>
              <a:rPr lang="ja-JP" altLang="en-US" sz="635" spc="40" dirty="0" smtClean="0">
                <a:solidFill>
                  <a:srgbClr val="231F20"/>
                </a:solidFill>
                <a:latin typeface="メイリオ" panose="020B0604030504040204" pitchFamily="50" charset="-128"/>
                <a:ea typeface="メイリオ" panose="020B0604030504040204" pitchFamily="50" charset="-128"/>
                <a:cs typeface="A-OTF Shin Maru Go Pr6N"/>
              </a:rPr>
              <a:t>やく</a:t>
            </a:r>
            <a:r>
              <a:rPr lang="en-US" altLang="ja-JP" sz="635" spc="40" dirty="0">
                <a:solidFill>
                  <a:srgbClr val="231F20"/>
                </a:solidFill>
                <a:latin typeface="メイリオ" panose="020B0604030504040204" pitchFamily="50" charset="-128"/>
                <a:ea typeface="メイリオ" panose="020B0604030504040204" pitchFamily="50" charset="-128"/>
                <a:cs typeface="A-OTF Shin Maru Go Pr6N"/>
              </a:rPr>
              <a:t>]</a:t>
            </a:r>
            <a:r>
              <a:rPr lang="ja-JP" altLang="en-US" sz="635" spc="40" dirty="0">
                <a:solidFill>
                  <a:srgbClr val="231F20"/>
                </a:solidFill>
                <a:latin typeface="メイリオ" panose="020B0604030504040204" pitchFamily="50" charset="-128"/>
                <a:ea typeface="メイリオ" panose="020B0604030504040204" pitchFamily="50" charset="-128"/>
                <a:cs typeface="A-OTF Shin Maru Go Pr6N"/>
              </a:rPr>
              <a:t>はできません</a:t>
            </a:r>
            <a:r>
              <a:rPr sz="635" dirty="0">
                <a:solidFill>
                  <a:srgbClr val="231F20"/>
                </a:solidFill>
                <a:latin typeface="メイリオ" panose="020B0604030504040204" pitchFamily="50" charset="-128"/>
                <a:ea typeface="メイリオ" panose="020B0604030504040204" pitchFamily="50" charset="-128"/>
                <a:cs typeface="A-OTF Shin Maru Go Pr6N"/>
              </a:rPr>
              <a:t>。</a:t>
            </a:r>
            <a:endParaRPr sz="635" dirty="0">
              <a:latin typeface="メイリオ" panose="020B0604030504040204" pitchFamily="50" charset="-128"/>
              <a:ea typeface="メイリオ" panose="020B0604030504040204" pitchFamily="50" charset="-128"/>
              <a:cs typeface="A-OTF Shin Maru Go Pr6N"/>
            </a:endParaRPr>
          </a:p>
        </p:txBody>
      </p:sp>
      <p:sp>
        <p:nvSpPr>
          <p:cNvPr id="109" name="object 13">
            <a:extLst>
              <a:ext uri="{FF2B5EF4-FFF2-40B4-BE49-F238E27FC236}">
                <a16:creationId xmlns:a16="http://schemas.microsoft.com/office/drawing/2014/main" id="{CAE10004-02D2-D440-8C99-9D14F0033A14}"/>
              </a:ext>
            </a:extLst>
          </p:cNvPr>
          <p:cNvSpPr txBox="1"/>
          <p:nvPr/>
        </p:nvSpPr>
        <p:spPr>
          <a:xfrm>
            <a:off x="354499" y="6233382"/>
            <a:ext cx="6122501" cy="268920"/>
          </a:xfrm>
          <a:prstGeom prst="rect">
            <a:avLst/>
          </a:prstGeom>
        </p:spPr>
        <p:txBody>
          <a:bodyPr vert="horz" wrap="square" lIns="0" tIns="0" rIns="0" bIns="0" rtlCol="0">
            <a:spAutoFit/>
          </a:bodyPr>
          <a:lstStyle/>
          <a:p>
            <a:pPr marL="11527" marR="4611">
              <a:lnSpc>
                <a:spcPct val="150000"/>
              </a:lnSpc>
            </a:pPr>
            <a:r>
              <a:rPr lang="ja-JP" altLang="en-US" sz="1271" b="1" spc="68" dirty="0" smtClean="0">
                <a:latin typeface="メイリオ" panose="020B0604030504040204" pitchFamily="50" charset="-128"/>
                <a:ea typeface="メイリオ" panose="020B0604030504040204" pitchFamily="50" charset="-128"/>
                <a:cs typeface="ShinMGoPr6N-Medium"/>
              </a:rPr>
              <a:t>●あなた</a:t>
            </a:r>
            <a:r>
              <a:rPr lang="ja-JP" altLang="en-US" sz="1271" b="1" spc="68" dirty="0">
                <a:latin typeface="メイリオ" panose="020B0604030504040204" pitchFamily="50" charset="-128"/>
                <a:ea typeface="メイリオ" panose="020B0604030504040204" pitchFamily="50" charset="-128"/>
                <a:cs typeface="ShinMGoPr6N-Medium"/>
              </a:rPr>
              <a:t>の住んでいるところの会場や 予約ができる病院などに聞いてください。</a:t>
            </a:r>
            <a:endParaRPr sz="1271" b="1" dirty="0">
              <a:latin typeface="メイリオ" panose="020B0604030504040204" pitchFamily="50" charset="-128"/>
              <a:ea typeface="メイリオ" panose="020B0604030504040204" pitchFamily="50" charset="-128"/>
              <a:cs typeface="ShinMGoPr6N-Medium"/>
            </a:endParaRPr>
          </a:p>
        </p:txBody>
      </p:sp>
      <p:sp>
        <p:nvSpPr>
          <p:cNvPr id="111" name="テキスト ボックス 110"/>
          <p:cNvSpPr txBox="1"/>
          <p:nvPr/>
        </p:nvSpPr>
        <p:spPr>
          <a:xfrm>
            <a:off x="230903" y="6167398"/>
            <a:ext cx="5832046" cy="176202"/>
          </a:xfrm>
          <a:prstGeom prst="rect">
            <a:avLst/>
          </a:prstGeom>
          <a:noFill/>
        </p:spPr>
        <p:txBody>
          <a:bodyPr wrap="none" rtlCol="0">
            <a:spAutoFit/>
          </a:bodyPr>
          <a:lstStyle/>
          <a:p>
            <a:r>
              <a:rPr lang="ja-JP" altLang="en-US" sz="545" dirty="0">
                <a:latin typeface="メイリオ" panose="020B0604030504040204" pitchFamily="50" charset="-128"/>
                <a:ea typeface="メイリオ" panose="020B0604030504040204" pitchFamily="50" charset="-128"/>
              </a:rPr>
              <a:t>　　　　　　　　　　　 </a:t>
            </a:r>
            <a:r>
              <a:rPr lang="ja-JP" altLang="en-US" sz="545" dirty="0" smtClean="0">
                <a:latin typeface="メイリオ" panose="020B0604030504040204" pitchFamily="50" charset="-128"/>
                <a:ea typeface="メイリオ" panose="020B0604030504040204" pitchFamily="50" charset="-128"/>
              </a:rPr>
              <a:t>　　 す</a:t>
            </a:r>
            <a:r>
              <a:rPr lang="ja-JP" altLang="en-US" sz="545" dirty="0">
                <a:latin typeface="メイリオ" panose="020B0604030504040204" pitchFamily="50" charset="-128"/>
                <a:ea typeface="メイリオ" panose="020B0604030504040204" pitchFamily="50" charset="-128"/>
              </a:rPr>
              <a:t>　</a:t>
            </a:r>
            <a:r>
              <a:rPr lang="ja-JP" altLang="en-US" sz="545" dirty="0" smtClean="0">
                <a:latin typeface="メイリオ" panose="020B0604030504040204" pitchFamily="50" charset="-128"/>
                <a:ea typeface="メイリオ" panose="020B0604030504040204" pitchFamily="50" charset="-128"/>
              </a:rPr>
              <a:t>　　　　  </a:t>
            </a:r>
            <a:r>
              <a:rPr lang="ja-JP" altLang="en-US" sz="545" dirty="0">
                <a:latin typeface="メイリオ" panose="020B0604030504040204" pitchFamily="50" charset="-128"/>
                <a:ea typeface="メイリオ" panose="020B0604030504040204" pitchFamily="50" charset="-128"/>
              </a:rPr>
              <a:t>　　　　　　　　　　　　　　 かいじょう　　　　よ や く　　　　　　　　　　 </a:t>
            </a:r>
            <a:r>
              <a:rPr lang="ja-JP" altLang="en-US" sz="545" dirty="0" err="1">
                <a:latin typeface="メイリオ" panose="020B0604030504040204" pitchFamily="50" charset="-128"/>
                <a:ea typeface="メイリオ" panose="020B0604030504040204" pitchFamily="50" charset="-128"/>
              </a:rPr>
              <a:t>びょう</a:t>
            </a:r>
            <a:r>
              <a:rPr lang="ja-JP" altLang="en-US" sz="545" dirty="0">
                <a:latin typeface="メイリオ" panose="020B0604030504040204" pitchFamily="50" charset="-128"/>
                <a:ea typeface="メイリオ" panose="020B0604030504040204" pitchFamily="50" charset="-128"/>
              </a:rPr>
              <a:t>いん　　　　　　　　き　 　　　　　　　</a:t>
            </a:r>
          </a:p>
        </p:txBody>
      </p:sp>
      <p:graphicFrame>
        <p:nvGraphicFramePr>
          <p:cNvPr id="39" name="表 38"/>
          <p:cNvGraphicFramePr>
            <a:graphicFrameLocks noGrp="1"/>
          </p:cNvGraphicFramePr>
          <p:nvPr>
            <p:extLst>
              <p:ext uri="{D42A27DB-BD31-4B8C-83A1-F6EECF244321}">
                <p14:modId xmlns:p14="http://schemas.microsoft.com/office/powerpoint/2010/main" val="495341773"/>
              </p:ext>
            </p:extLst>
          </p:nvPr>
        </p:nvGraphicFramePr>
        <p:xfrm>
          <a:off x="412200" y="6525909"/>
          <a:ext cx="5760000" cy="643676"/>
        </p:xfrm>
        <a:graphic>
          <a:graphicData uri="http://schemas.openxmlformats.org/drawingml/2006/table">
            <a:tbl>
              <a:tblPr bandRow="1">
                <a:tableStyleId>{5C22544A-7EE6-4342-B048-85BDC9FD1C3A}</a:tableStyleId>
              </a:tblPr>
              <a:tblGrid>
                <a:gridCol w="1800000">
                  <a:extLst>
                    <a:ext uri="{9D8B030D-6E8A-4147-A177-3AD203B41FA5}">
                      <a16:colId xmlns:a16="http://schemas.microsoft.com/office/drawing/2014/main" val="2431632448"/>
                    </a:ext>
                  </a:extLst>
                </a:gridCol>
                <a:gridCol w="3960000">
                  <a:extLst>
                    <a:ext uri="{9D8B030D-6E8A-4147-A177-3AD203B41FA5}">
                      <a16:colId xmlns:a16="http://schemas.microsoft.com/office/drawing/2014/main" val="1396991008"/>
                    </a:ext>
                  </a:extLst>
                </a:gridCol>
              </a:tblGrid>
              <a:tr h="288000">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ja-JP" altLang="en-US" sz="1100" b="0" spc="80" baseline="0" dirty="0" smtClean="0">
                          <a:solidFill>
                            <a:schemeClr val="bg1"/>
                          </a:solidFill>
                          <a:latin typeface="ＤＨＰ特太ゴシック体" panose="020B0500000000000000" pitchFamily="50" charset="-128"/>
                          <a:ea typeface="ＤＨＰ特太ゴシック体" panose="020B0500000000000000" pitchFamily="50" charset="-128"/>
                          <a:cs typeface="ShinMGoPr6N-DeBold"/>
                        </a:rPr>
                        <a:t>住んでいるところの会場</a:t>
                      </a:r>
                    </a:p>
                  </a:txBody>
                  <a:tcPr marL="32672" marR="32672" marT="65345" marB="0" anchor="ctr">
                    <a:lnL w="12700" cmpd="sng">
                      <a:noFill/>
                    </a:lnL>
                    <a:lnR w="12700" cmpd="sng">
                      <a:noFill/>
                    </a:lnR>
                    <a:lnT w="12700" cmpd="sng">
                      <a:noFill/>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9700"/>
                    </a:solidFill>
                  </a:tcPr>
                </a:tc>
                <a:tc>
                  <a:txBody>
                    <a:bodyPr/>
                    <a:lstStyle/>
                    <a:p>
                      <a:pPr marL="39370" algn="l">
                        <a:lnSpc>
                          <a:spcPct val="105000"/>
                        </a:lnSpc>
                        <a:spcBef>
                          <a:spcPts val="0"/>
                        </a:spcBef>
                      </a:pPr>
                      <a:r>
                        <a:rPr lang="ja-JP" altLang="en-US" sz="1100" b="0" spc="300" baseline="13888" dirty="0" smtClean="0">
                          <a:solidFill>
                            <a:schemeClr val="tx1"/>
                          </a:solidFill>
                          <a:latin typeface="ＤＨＰ特太ゴシック体" panose="020B0500000000000000" pitchFamily="50" charset="-128"/>
                          <a:ea typeface="ＤＨＰ特太ゴシック体" panose="020B0500000000000000" pitchFamily="50" charset="-128"/>
                          <a:cs typeface="ShinMGoPr6N-Medium"/>
                        </a:rPr>
                        <a:t>コールセンター</a:t>
                      </a:r>
                      <a:r>
                        <a:rPr lang="ja-JP" altLang="en-US" sz="1100" b="0" spc="179" baseline="13888" dirty="0" smtClean="0">
                          <a:solidFill>
                            <a:schemeClr val="tx1"/>
                          </a:solidFill>
                          <a:latin typeface="ＤＨＰ特太ゴシック体" panose="020B0500000000000000" pitchFamily="50" charset="-128"/>
                          <a:ea typeface="ＤＨＰ特太ゴシック体" panose="020B0500000000000000" pitchFamily="50" charset="-128"/>
                          <a:cs typeface="ShinMGoPr6N-Medium"/>
                        </a:rPr>
                        <a:t>　</a:t>
                      </a:r>
                      <a:r>
                        <a:rPr lang="en-US" altLang="ja-JP" sz="1600" b="0" spc="300" dirty="0" smtClean="0">
                          <a:solidFill>
                            <a:schemeClr val="tx1"/>
                          </a:solidFill>
                          <a:latin typeface="ＤＨＰ特太ゴシック体" panose="020B0500000000000000" pitchFamily="50" charset="-128"/>
                          <a:ea typeface="ＤＨＰ特太ゴシック体" panose="020B0500000000000000" pitchFamily="50" charset="-128"/>
                          <a:cs typeface="ShinMGoPr6N-DeBold"/>
                        </a:rPr>
                        <a:t>0000-0000-0000</a:t>
                      </a:r>
                      <a:endParaRPr lang="ja-JP" altLang="en-US" sz="1600" b="0" spc="300" dirty="0">
                        <a:solidFill>
                          <a:schemeClr val="tx1"/>
                        </a:solidFill>
                        <a:latin typeface="ＤＨＰ特太ゴシック体" panose="020B0500000000000000" pitchFamily="50" charset="-128"/>
                        <a:ea typeface="ＤＨＰ特太ゴシック体" panose="020B0500000000000000" pitchFamily="50" charset="-128"/>
                        <a:cs typeface="ShinMGoPr6N-DeBold"/>
                      </a:endParaRPr>
                    </a:p>
                  </a:txBody>
                  <a:tcPr marL="82988" marR="82988" marT="65345" marB="0">
                    <a:lnL w="12700" cmpd="sng">
                      <a:noFill/>
                    </a:lnL>
                    <a:lnR w="12700" cmpd="sng">
                      <a:noFill/>
                    </a:lnR>
                    <a:lnT w="12700" cmpd="sng">
                      <a:noFill/>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1D0"/>
                    </a:solidFill>
                  </a:tcPr>
                </a:tc>
                <a:extLst>
                  <a:ext uri="{0D108BD9-81ED-4DB2-BD59-A6C34878D82A}">
                    <a16:rowId xmlns:a16="http://schemas.microsoft.com/office/drawing/2014/main" val="1581055433"/>
                  </a:ext>
                </a:extLst>
              </a:tr>
              <a:tr h="288000">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ja-JP" altLang="en-US" sz="1100" b="0" spc="0" baseline="0" dirty="0" smtClean="0">
                          <a:solidFill>
                            <a:schemeClr val="bg1"/>
                          </a:solidFill>
                          <a:latin typeface="ＤＨＰ特太ゴシック体" panose="020B0500000000000000" pitchFamily="50" charset="-128"/>
                          <a:ea typeface="ＤＨＰ特太ゴシック体" panose="020B0500000000000000" pitchFamily="50" charset="-128"/>
                          <a:cs typeface="ShinMGoPr6N-DeBold"/>
                        </a:rPr>
                        <a:t>ワクチンを打ってくれる病院</a:t>
                      </a:r>
                    </a:p>
                  </a:txBody>
                  <a:tcPr marL="32672" marR="32672" marT="65345" marB="0" anchor="ctr">
                    <a:lnL w="12700" cmpd="sng">
                      <a:noFill/>
                    </a:lnL>
                    <a:lnR w="12700" cmpd="sng">
                      <a:noFill/>
                    </a:lnR>
                    <a:lnT w="1905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29700"/>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ja-JP" altLang="en-US" sz="1500" b="0" spc="52" baseline="2314" dirty="0" smtClean="0">
                          <a:solidFill>
                            <a:schemeClr val="tx1"/>
                          </a:solidFill>
                          <a:latin typeface="ＤＨＰ特太ゴシック体" panose="020B0500000000000000" pitchFamily="50" charset="-128"/>
                          <a:ea typeface="ＤＨＰ特太ゴシック体" panose="020B0500000000000000" pitchFamily="50" charset="-128"/>
                          <a:cs typeface="ShinMGoPr6N-DeBold"/>
                        </a:rPr>
                        <a:t>電話、インターネットなどで病院など</a:t>
                      </a:r>
                      <a:r>
                        <a:rPr lang="ja-JP" altLang="en-US" sz="1500" b="0" spc="-15" baseline="2314" dirty="0" smtClean="0">
                          <a:solidFill>
                            <a:schemeClr val="tx1"/>
                          </a:solidFill>
                          <a:latin typeface="ＤＨＰ特太ゴシック体" panose="020B0500000000000000" pitchFamily="50" charset="-128"/>
                          <a:ea typeface="ＤＨＰ特太ゴシック体" panose="020B0500000000000000" pitchFamily="50" charset="-128"/>
                          <a:cs typeface="ShinMGoPr6N-DeBold"/>
                        </a:rPr>
                        <a:t>にちょくせつ</a:t>
                      </a:r>
                      <a:r>
                        <a:rPr lang="ja-JP" altLang="en-US" sz="1500" b="0" spc="52" baseline="2314" dirty="0" smtClean="0">
                          <a:solidFill>
                            <a:schemeClr val="tx1"/>
                          </a:solidFill>
                          <a:latin typeface="ＤＨＰ特太ゴシック体" panose="020B0500000000000000" pitchFamily="50" charset="-128"/>
                          <a:ea typeface="ＤＨＰ特太ゴシック体" panose="020B0500000000000000" pitchFamily="50" charset="-128"/>
                          <a:cs typeface="ShinMGoPr6N-DeBold"/>
                        </a:rPr>
                        <a:t>予</a:t>
                      </a:r>
                      <a:r>
                        <a:rPr lang="ja-JP" altLang="en-US" sz="1500" b="0" spc="60" baseline="2314" dirty="0" smtClean="0">
                          <a:solidFill>
                            <a:schemeClr val="tx1"/>
                          </a:solidFill>
                          <a:latin typeface="ＤＨＰ特太ゴシック体" panose="020B0500000000000000" pitchFamily="50" charset="-128"/>
                          <a:ea typeface="ＤＨＰ特太ゴシック体" panose="020B0500000000000000" pitchFamily="50" charset="-128"/>
                          <a:cs typeface="ShinMGoPr6N-DeBold"/>
                        </a:rPr>
                        <a:t>約してください</a:t>
                      </a:r>
                      <a:endParaRPr kumimoji="1" lang="ja-JP" altLang="en-US" sz="1500" b="0" dirty="0">
                        <a:solidFill>
                          <a:schemeClr val="tx1"/>
                        </a:solidFill>
                        <a:latin typeface="ＤＨＰ特太ゴシック体" panose="020B0500000000000000" pitchFamily="50" charset="-128"/>
                        <a:ea typeface="ＤＨＰ特太ゴシック体" panose="020B0500000000000000" pitchFamily="50" charset="-128"/>
                      </a:endParaRPr>
                    </a:p>
                  </a:txBody>
                  <a:tcPr marL="82988" marR="82988" marT="65345" marB="32672" anchor="b">
                    <a:lnL w="12700" cmpd="sng">
                      <a:noFill/>
                    </a:lnL>
                    <a:lnR w="12700" cmpd="sng">
                      <a:noFill/>
                    </a:lnR>
                    <a:lnT w="1905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F1D0"/>
                    </a:solidFill>
                  </a:tcPr>
                </a:tc>
                <a:extLst>
                  <a:ext uri="{0D108BD9-81ED-4DB2-BD59-A6C34878D82A}">
                    <a16:rowId xmlns:a16="http://schemas.microsoft.com/office/drawing/2014/main" val="3359081703"/>
                  </a:ext>
                </a:extLst>
              </a:tr>
            </a:tbl>
          </a:graphicData>
        </a:graphic>
      </p:graphicFrame>
      <p:sp>
        <p:nvSpPr>
          <p:cNvPr id="121" name="テキスト ボックス 120"/>
          <p:cNvSpPr txBox="1"/>
          <p:nvPr/>
        </p:nvSpPr>
        <p:spPr>
          <a:xfrm>
            <a:off x="2389235" y="6592925"/>
            <a:ext cx="673521" cy="83869"/>
          </a:xfrm>
          <a:prstGeom prst="rect">
            <a:avLst/>
          </a:prstGeom>
          <a:noFill/>
        </p:spPr>
        <p:txBody>
          <a:bodyPr wrap="none" lIns="32672" tIns="0" rIns="32672" bIns="0" rtlCol="0">
            <a:spAutoFit/>
          </a:bodyPr>
          <a:lstStyle/>
          <a:p>
            <a:r>
              <a:rPr lang="ja-JP" altLang="en-US" sz="545" dirty="0">
                <a:latin typeface="ＤＨＰ特太ゴシック体" panose="020B0500000000000000" pitchFamily="50" charset="-128"/>
                <a:ea typeface="ＤＨＰ特太ゴシック体" panose="020B0500000000000000" pitchFamily="50" charset="-128"/>
              </a:rPr>
              <a:t>こ </a:t>
            </a:r>
            <a:r>
              <a:rPr lang="ja-JP" altLang="en-US" sz="545" dirty="0" err="1">
                <a:latin typeface="ＤＨＰ特太ゴシック体" panose="020B0500000000000000" pitchFamily="50" charset="-128"/>
                <a:ea typeface="ＤＨＰ特太ゴシック体" panose="020B0500000000000000" pitchFamily="50" charset="-128"/>
              </a:rPr>
              <a:t>ー</a:t>
            </a:r>
            <a:r>
              <a:rPr lang="ja-JP" altLang="en-US" sz="545" dirty="0">
                <a:latin typeface="ＤＨＰ特太ゴシック体" panose="020B0500000000000000" pitchFamily="50" charset="-128"/>
                <a:ea typeface="ＤＨＰ特太ゴシック体" panose="020B0500000000000000" pitchFamily="50" charset="-128"/>
              </a:rPr>
              <a:t> る せ ん た ー</a:t>
            </a:r>
          </a:p>
        </p:txBody>
      </p:sp>
      <p:sp>
        <p:nvSpPr>
          <p:cNvPr id="80" name="テキスト ボックス 79"/>
          <p:cNvSpPr txBox="1"/>
          <p:nvPr/>
        </p:nvSpPr>
        <p:spPr>
          <a:xfrm>
            <a:off x="351074" y="6568971"/>
            <a:ext cx="1803637" cy="83869"/>
          </a:xfrm>
          <a:prstGeom prst="rect">
            <a:avLst/>
          </a:prstGeom>
          <a:noFill/>
        </p:spPr>
        <p:txBody>
          <a:bodyPr wrap="none" lIns="32672" tIns="0" rIns="32672" bIns="0" rtlCol="0">
            <a:spAutoFit/>
          </a:bodyPr>
          <a:lstStyle/>
          <a:p>
            <a:r>
              <a:rPr lang="ja-JP" altLang="en-US" sz="545" dirty="0">
                <a:solidFill>
                  <a:schemeClr val="bg1"/>
                </a:solidFill>
                <a:latin typeface="ＤＨＰ特太ゴシック体" panose="020B0500000000000000" pitchFamily="50" charset="-128"/>
                <a:ea typeface="ＤＨＰ特太ゴシック体" panose="020B0500000000000000" pitchFamily="50" charset="-128"/>
              </a:rPr>
              <a:t>　　</a:t>
            </a:r>
            <a:r>
              <a:rPr lang="ja-JP" altLang="en-US" sz="545" dirty="0" smtClean="0">
                <a:solidFill>
                  <a:schemeClr val="bg1"/>
                </a:solidFill>
                <a:latin typeface="ＤＨＰ特太ゴシック体" panose="020B0500000000000000" pitchFamily="50" charset="-128"/>
                <a:ea typeface="ＤＨＰ特太ゴシック体" panose="020B0500000000000000" pitchFamily="50" charset="-128"/>
              </a:rPr>
              <a:t>  </a:t>
            </a:r>
            <a:r>
              <a:rPr lang="ja-JP" altLang="en-US" sz="545" dirty="0">
                <a:solidFill>
                  <a:schemeClr val="bg1"/>
                </a:solidFill>
                <a:latin typeface="ＤＨＰ特太ゴシック体" panose="020B0500000000000000" pitchFamily="50" charset="-128"/>
                <a:ea typeface="ＤＨＰ特太ゴシック体" panose="020B0500000000000000" pitchFamily="50" charset="-128"/>
              </a:rPr>
              <a:t>す　 　　  　</a:t>
            </a:r>
            <a:r>
              <a:rPr lang="ja-JP" altLang="en-US" sz="545" dirty="0" smtClean="0">
                <a:solidFill>
                  <a:schemeClr val="bg1"/>
                </a:solidFill>
                <a:latin typeface="ＤＨＰ特太ゴシック体" panose="020B0500000000000000" pitchFamily="50" charset="-128"/>
                <a:ea typeface="ＤＨＰ特太ゴシック体" panose="020B0500000000000000" pitchFamily="50" charset="-128"/>
              </a:rPr>
              <a:t>　　  </a:t>
            </a:r>
            <a:r>
              <a:rPr lang="ja-JP" altLang="en-US" sz="545" dirty="0">
                <a:solidFill>
                  <a:schemeClr val="bg1"/>
                </a:solidFill>
                <a:latin typeface="ＤＨＰ特太ゴシック体" panose="020B0500000000000000" pitchFamily="50" charset="-128"/>
                <a:ea typeface="ＤＨＰ特太ゴシック体" panose="020B0500000000000000" pitchFamily="50" charset="-128"/>
              </a:rPr>
              <a:t>　　　　　　　　　かいじょう</a:t>
            </a:r>
          </a:p>
        </p:txBody>
      </p:sp>
      <p:sp>
        <p:nvSpPr>
          <p:cNvPr id="126" name="テキスト ボックス 125"/>
          <p:cNvSpPr txBox="1"/>
          <p:nvPr/>
        </p:nvSpPr>
        <p:spPr>
          <a:xfrm>
            <a:off x="383873" y="6891473"/>
            <a:ext cx="1832491" cy="83869"/>
          </a:xfrm>
          <a:prstGeom prst="rect">
            <a:avLst/>
          </a:prstGeom>
          <a:noFill/>
        </p:spPr>
        <p:txBody>
          <a:bodyPr wrap="none" lIns="32672" tIns="0" rIns="32672" bIns="0" rtlCol="0">
            <a:spAutoFit/>
          </a:bodyPr>
          <a:lstStyle/>
          <a:p>
            <a:r>
              <a:rPr lang="ja-JP" altLang="en-US" sz="545" dirty="0">
                <a:solidFill>
                  <a:schemeClr val="bg1"/>
                </a:solidFill>
                <a:latin typeface="ＤＨＰ特太ゴシック体" panose="020B0500000000000000" pitchFamily="50" charset="-128"/>
                <a:ea typeface="ＤＨＰ特太ゴシック体" panose="020B0500000000000000" pitchFamily="50" charset="-128"/>
              </a:rPr>
              <a:t>　わ    く    ち   ん　　</a:t>
            </a:r>
            <a:r>
              <a:rPr lang="ja-JP" altLang="en-US" sz="545" dirty="0" smtClean="0">
                <a:solidFill>
                  <a:schemeClr val="bg1"/>
                </a:solidFill>
                <a:latin typeface="ＤＨＰ特太ゴシック体" panose="020B0500000000000000" pitchFamily="50" charset="-128"/>
                <a:ea typeface="ＤＨＰ特太ゴシック体" panose="020B0500000000000000" pitchFamily="50" charset="-128"/>
              </a:rPr>
              <a:t>  う　　　</a:t>
            </a:r>
            <a:r>
              <a:rPr lang="ja-JP" altLang="en-US" sz="545" dirty="0">
                <a:solidFill>
                  <a:schemeClr val="bg1"/>
                </a:solidFill>
                <a:latin typeface="ＤＨＰ特太ゴシック体" panose="020B0500000000000000" pitchFamily="50" charset="-128"/>
                <a:ea typeface="ＤＨＰ特太ゴシック体" panose="020B0500000000000000" pitchFamily="50" charset="-128"/>
              </a:rPr>
              <a:t>　　　　　　</a:t>
            </a:r>
            <a:r>
              <a:rPr lang="ja-JP" altLang="en-US" sz="545" dirty="0" err="1">
                <a:solidFill>
                  <a:schemeClr val="bg1"/>
                </a:solidFill>
                <a:latin typeface="ＤＨＰ特太ゴシック体" panose="020B0500000000000000" pitchFamily="50" charset="-128"/>
                <a:ea typeface="ＤＨＰ特太ゴシック体" panose="020B0500000000000000" pitchFamily="50" charset="-128"/>
              </a:rPr>
              <a:t>びょう</a:t>
            </a:r>
            <a:r>
              <a:rPr lang="ja-JP" altLang="en-US" sz="545" dirty="0">
                <a:solidFill>
                  <a:schemeClr val="bg1"/>
                </a:solidFill>
                <a:latin typeface="ＤＨＰ特太ゴシック体" panose="020B0500000000000000" pitchFamily="50" charset="-128"/>
                <a:ea typeface="ＤＨＰ特太ゴシック体" panose="020B0500000000000000" pitchFamily="50" charset="-128"/>
              </a:rPr>
              <a:t>いん</a:t>
            </a:r>
          </a:p>
        </p:txBody>
      </p:sp>
      <p:sp>
        <p:nvSpPr>
          <p:cNvPr id="81" name="テキスト ボックス 80"/>
          <p:cNvSpPr txBox="1"/>
          <p:nvPr/>
        </p:nvSpPr>
        <p:spPr>
          <a:xfrm>
            <a:off x="2286000" y="6896989"/>
            <a:ext cx="4393199" cy="83869"/>
          </a:xfrm>
          <a:prstGeom prst="rect">
            <a:avLst/>
          </a:prstGeom>
          <a:noFill/>
        </p:spPr>
        <p:txBody>
          <a:bodyPr wrap="square" lIns="32672" tIns="0" rIns="32672" bIns="0" rtlCol="0">
            <a:spAutoFit/>
          </a:bodyPr>
          <a:lstStyle/>
          <a:p>
            <a:r>
              <a:rPr lang="ja-JP" altLang="en-US" sz="545" dirty="0" smtClean="0">
                <a:latin typeface="ＤＨＰ特太ゴシック体" panose="020B0500000000000000" pitchFamily="50" charset="-128"/>
                <a:ea typeface="ＤＨＰ特太ゴシック体" panose="020B0500000000000000" pitchFamily="50" charset="-128"/>
              </a:rPr>
              <a:t>で ん わ</a:t>
            </a:r>
            <a:r>
              <a:rPr lang="ja-JP" altLang="en-US" sz="545" dirty="0">
                <a:latin typeface="ＤＨＰ特太ゴシック体" panose="020B0500000000000000" pitchFamily="50" charset="-128"/>
                <a:ea typeface="ＤＨＰ特太ゴシック体" panose="020B0500000000000000" pitchFamily="50" charset="-128"/>
              </a:rPr>
              <a:t>　</a:t>
            </a:r>
            <a:r>
              <a:rPr lang="ja-JP" altLang="en-US" sz="545" dirty="0" smtClean="0">
                <a:latin typeface="ＤＨＰ特太ゴシック体" panose="020B0500000000000000" pitchFamily="50" charset="-128"/>
                <a:ea typeface="ＤＨＰ特太ゴシック体" panose="020B0500000000000000" pitchFamily="50" charset="-128"/>
              </a:rPr>
              <a:t>   </a:t>
            </a:r>
            <a:r>
              <a:rPr lang="ja-JP" altLang="en-US" sz="545" dirty="0">
                <a:latin typeface="ＤＨＰ特太ゴシック体" panose="020B0500000000000000" pitchFamily="50" charset="-128"/>
                <a:ea typeface="ＤＨＰ特太ゴシック体" panose="020B0500000000000000" pitchFamily="50" charset="-128"/>
              </a:rPr>
              <a:t>い   ん   た  －  ね   </a:t>
            </a:r>
            <a:r>
              <a:rPr lang="ja-JP" altLang="en-US" sz="545" dirty="0" err="1">
                <a:latin typeface="ＤＨＰ特太ゴシック体" panose="020B0500000000000000" pitchFamily="50" charset="-128"/>
                <a:ea typeface="ＤＨＰ特太ゴシック体" panose="020B0500000000000000" pitchFamily="50" charset="-128"/>
              </a:rPr>
              <a:t>っ </a:t>
            </a:r>
            <a:r>
              <a:rPr lang="ja-JP" altLang="en-US" sz="545" dirty="0">
                <a:latin typeface="ＤＨＰ特太ゴシック体" panose="020B0500000000000000" pitchFamily="50" charset="-128"/>
                <a:ea typeface="ＤＨＰ特太ゴシック体" panose="020B0500000000000000" pitchFamily="50" charset="-128"/>
              </a:rPr>
              <a:t> </a:t>
            </a:r>
            <a:r>
              <a:rPr lang="ja-JP" altLang="en-US" sz="545" dirty="0" smtClean="0">
                <a:latin typeface="ＤＨＰ特太ゴシック体" panose="020B0500000000000000" pitchFamily="50" charset="-128"/>
                <a:ea typeface="ＤＨＰ特太ゴシック体" panose="020B0500000000000000" pitchFamily="50" charset="-128"/>
              </a:rPr>
              <a:t>と  </a:t>
            </a:r>
            <a:r>
              <a:rPr lang="ja-JP" altLang="en-US" sz="545" dirty="0">
                <a:latin typeface="ＤＨＰ特太ゴシック体" panose="020B0500000000000000" pitchFamily="50" charset="-128"/>
                <a:ea typeface="ＤＨＰ特太ゴシック体" panose="020B0500000000000000" pitchFamily="50" charset="-128"/>
              </a:rPr>
              <a:t>　　　　　 </a:t>
            </a:r>
            <a:r>
              <a:rPr lang="ja-JP" altLang="en-US" sz="545" dirty="0" err="1">
                <a:latin typeface="ＤＨＰ特太ゴシック体" panose="020B0500000000000000" pitchFamily="50" charset="-128"/>
                <a:ea typeface="ＤＨＰ特太ゴシック体" panose="020B0500000000000000" pitchFamily="50" charset="-128"/>
              </a:rPr>
              <a:t>びょう</a:t>
            </a:r>
            <a:r>
              <a:rPr lang="ja-JP" altLang="en-US" sz="545" dirty="0">
                <a:latin typeface="ＤＨＰ特太ゴシック体" panose="020B0500000000000000" pitchFamily="50" charset="-128"/>
                <a:ea typeface="ＤＨＰ特太ゴシック体" panose="020B0500000000000000" pitchFamily="50" charset="-128"/>
              </a:rPr>
              <a:t>いん　　　　　　　　　　</a:t>
            </a:r>
            <a:r>
              <a:rPr lang="ja-JP" altLang="en-US" sz="545" dirty="0" smtClean="0">
                <a:latin typeface="ＤＨＰ特太ゴシック体" panose="020B0500000000000000" pitchFamily="50" charset="-128"/>
                <a:ea typeface="ＤＨＰ特太ゴシック体" panose="020B0500000000000000" pitchFamily="50" charset="-128"/>
              </a:rPr>
              <a:t> </a:t>
            </a:r>
            <a:r>
              <a:rPr lang="ja-JP" altLang="en-US" sz="545" dirty="0">
                <a:latin typeface="ＤＨＰ特太ゴシック体" panose="020B0500000000000000" pitchFamily="50" charset="-128"/>
                <a:ea typeface="ＤＨＰ特太ゴシック体" panose="020B0500000000000000" pitchFamily="50" charset="-128"/>
              </a:rPr>
              <a:t>　　  よ や く</a:t>
            </a:r>
          </a:p>
        </p:txBody>
      </p:sp>
      <p:pic>
        <p:nvPicPr>
          <p:cNvPr id="127" name="図 126">
            <a:extLst>
              <a:ext uri="{FF2B5EF4-FFF2-40B4-BE49-F238E27FC236}">
                <a16:creationId xmlns:a16="http://schemas.microsoft.com/office/drawing/2014/main" id="{54FCF94F-1817-2343-A370-251840BD0A1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29253" y="2244788"/>
            <a:ext cx="1019250" cy="975254"/>
          </a:xfrm>
          <a:prstGeom prst="rect">
            <a:avLst/>
          </a:prstGeom>
        </p:spPr>
      </p:pic>
      <p:graphicFrame>
        <p:nvGraphicFramePr>
          <p:cNvPr id="128" name="表 127"/>
          <p:cNvGraphicFramePr>
            <a:graphicFrameLocks noGrp="1"/>
          </p:cNvGraphicFramePr>
          <p:nvPr>
            <p:extLst>
              <p:ext uri="{D42A27DB-BD31-4B8C-83A1-F6EECF244321}">
                <p14:modId xmlns:p14="http://schemas.microsoft.com/office/powerpoint/2010/main" val="4005199024"/>
              </p:ext>
            </p:extLst>
          </p:nvPr>
        </p:nvGraphicFramePr>
        <p:xfrm>
          <a:off x="412200" y="7235378"/>
          <a:ext cx="5760000" cy="689422"/>
        </p:xfrm>
        <a:graphic>
          <a:graphicData uri="http://schemas.openxmlformats.org/drawingml/2006/table">
            <a:tbl>
              <a:tblPr bandRow="1">
                <a:tableStyleId>{5C22544A-7EE6-4342-B048-85BDC9FD1C3A}</a:tableStyleId>
              </a:tblPr>
              <a:tblGrid>
                <a:gridCol w="1800000">
                  <a:extLst>
                    <a:ext uri="{9D8B030D-6E8A-4147-A177-3AD203B41FA5}">
                      <a16:colId xmlns:a16="http://schemas.microsoft.com/office/drawing/2014/main" val="2431632448"/>
                    </a:ext>
                  </a:extLst>
                </a:gridCol>
                <a:gridCol w="3960000">
                  <a:extLst>
                    <a:ext uri="{9D8B030D-6E8A-4147-A177-3AD203B41FA5}">
                      <a16:colId xmlns:a16="http://schemas.microsoft.com/office/drawing/2014/main" val="1396991008"/>
                    </a:ext>
                  </a:extLst>
                </a:gridCol>
              </a:tblGrid>
              <a:tr h="648000">
                <a:tc>
                  <a:txBody>
                    <a:bodyPr/>
                    <a:lstStyle/>
                    <a:p>
                      <a:pPr marL="0" marR="0" lvl="0" indent="0" algn="ctr" defTabSz="914400" rtl="0" eaLnBrk="1" fontAlgn="auto" latinLnBrk="0" hangingPunct="1">
                        <a:lnSpc>
                          <a:spcPct val="150000"/>
                        </a:lnSpc>
                        <a:spcBef>
                          <a:spcPts val="0"/>
                        </a:spcBef>
                        <a:spcAft>
                          <a:spcPts val="0"/>
                        </a:spcAft>
                        <a:buClrTx/>
                        <a:buSzTx/>
                        <a:buFontTx/>
                        <a:buNone/>
                        <a:tabLst>
                          <a:tab pos="746760" algn="l"/>
                        </a:tabLst>
                        <a:defRPr/>
                      </a:pPr>
                      <a:r>
                        <a:rPr kumimoji="1" lang="ja-JP" altLang="en-US" sz="1100" b="0" i="0" u="none" strike="noStrike" kern="1200" cap="none" spc="0" normalizeH="0" baseline="0" noProof="0" dirty="0" smtClean="0">
                          <a:ln>
                            <a:noFill/>
                          </a:ln>
                          <a:solidFill>
                            <a:prstClr val="white"/>
                          </a:solidFill>
                          <a:effectLst/>
                          <a:uLnTx/>
                          <a:uFillTx/>
                          <a:latin typeface="ＤＨＰ特太ゴシック体" panose="020B0500000000000000" pitchFamily="50" charset="-128"/>
                          <a:ea typeface="ＤＨＰ特太ゴシック体" panose="020B0500000000000000" pitchFamily="50" charset="-128"/>
                          <a:cs typeface="ShinMGoPr6N-Medium"/>
                        </a:rPr>
                        <a:t>ワクチンを打ってもらう日に</a:t>
                      </a:r>
                      <a:br>
                        <a:rPr kumimoji="1" lang="ja-JP" altLang="en-US" sz="1100" b="0" i="0" u="none" strike="noStrike" kern="1200" cap="none" spc="0" normalizeH="0" baseline="0" noProof="0" dirty="0" smtClean="0">
                          <a:ln>
                            <a:noFill/>
                          </a:ln>
                          <a:solidFill>
                            <a:prstClr val="white"/>
                          </a:solidFill>
                          <a:effectLst/>
                          <a:uLnTx/>
                          <a:uFillTx/>
                          <a:latin typeface="ＤＨＰ特太ゴシック体" panose="020B0500000000000000" pitchFamily="50" charset="-128"/>
                          <a:ea typeface="ＤＨＰ特太ゴシック体" panose="020B0500000000000000" pitchFamily="50" charset="-128"/>
                          <a:cs typeface="ShinMGoPr6N-Medium"/>
                        </a:rPr>
                      </a:br>
                      <a:r>
                        <a:rPr kumimoji="1" lang="ja-JP" altLang="en-US" sz="1100" b="0" i="0" u="none" strike="noStrike" kern="1200" cap="none" spc="0" normalizeH="0" baseline="0" noProof="0" dirty="0" smtClean="0">
                          <a:ln>
                            <a:noFill/>
                          </a:ln>
                          <a:solidFill>
                            <a:prstClr val="white"/>
                          </a:solidFill>
                          <a:effectLst/>
                          <a:uLnTx/>
                          <a:uFillTx/>
                          <a:latin typeface="ＤＨＰ特太ゴシック体" panose="020B0500000000000000" pitchFamily="50" charset="-128"/>
                          <a:ea typeface="ＤＨＰ特太ゴシック体" panose="020B0500000000000000" pitchFamily="50" charset="-128"/>
                          <a:cs typeface="ShinMGoPr6N-Medium"/>
                        </a:rPr>
                        <a:t>あなたが持ってくるもの</a:t>
                      </a:r>
                      <a:endParaRPr kumimoji="1" lang="ja-JP" altLang="en-US" sz="1100" b="0" i="0" u="none" strike="noStrike" kern="1200" cap="none" spc="0" normalizeH="0" baseline="0" noProof="0" dirty="0">
                        <a:ln>
                          <a:noFill/>
                        </a:ln>
                        <a:solidFill>
                          <a:prstClr val="white"/>
                        </a:solidFill>
                        <a:effectLst/>
                        <a:uLnTx/>
                        <a:uFillTx/>
                        <a:latin typeface="ＤＨＰ特太ゴシック体" panose="020B0500000000000000" pitchFamily="50" charset="-128"/>
                        <a:ea typeface="ＤＨＰ特太ゴシック体" panose="020B0500000000000000" pitchFamily="50" charset="-128"/>
                        <a:cs typeface="ShinMGoPr6N-Medium"/>
                      </a:endParaRPr>
                    </a:p>
                  </a:txBody>
                  <a:tcPr marL="0" marR="0" marT="65345" marB="32672"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marL="0">
                        <a:lnSpc>
                          <a:spcPct val="140000"/>
                        </a:lnSpc>
                        <a:spcBef>
                          <a:spcPts val="0"/>
                        </a:spcBef>
                        <a:tabLst>
                          <a:tab pos="746760" algn="l"/>
                        </a:tabLst>
                      </a:pPr>
                      <a:r>
                        <a:rPr lang="ja-JP" altLang="en-US" sz="1000" b="0" spc="0" dirty="0" smtClean="0">
                          <a:solidFill>
                            <a:schemeClr val="tx1"/>
                          </a:solidFill>
                          <a:latin typeface="ＤＨＰ特太ゴシック体" panose="020B0500000000000000" pitchFamily="50" charset="-128"/>
                          <a:ea typeface="ＤＨＰ特太ゴシック体" panose="020B0500000000000000" pitchFamily="50" charset="-128"/>
                          <a:cs typeface="ShinMGoPr6N-Medium"/>
                        </a:rPr>
                        <a:t>① この</a:t>
                      </a:r>
                      <a:r>
                        <a:rPr lang="ja-JP" altLang="en-US" sz="1000" b="0" spc="0" dirty="0" smtClean="0">
                          <a:solidFill>
                            <a:srgbClr val="231F20"/>
                          </a:solidFill>
                          <a:latin typeface="ＤＨＰ特太ゴシック体" panose="020B0500000000000000" pitchFamily="50" charset="-128"/>
                          <a:ea typeface="ＤＨＰ特太ゴシック体" panose="020B0500000000000000" pitchFamily="50" charset="-128"/>
                          <a:cs typeface="ShinMGoPr6N-Medium"/>
                        </a:rPr>
                        <a:t>お知らせが入っていた </a:t>
                      </a:r>
                      <a:r>
                        <a:rPr lang="ja-JP" altLang="en-US" sz="1000" b="0" spc="0" dirty="0" smtClean="0">
                          <a:solidFill>
                            <a:srgbClr val="FF0000"/>
                          </a:solidFill>
                          <a:latin typeface="ＤＨＰ特太ゴシック体" panose="020B0500000000000000" pitchFamily="50" charset="-128"/>
                          <a:ea typeface="ＤＨＰ特太ゴシック体" panose="020B0500000000000000" pitchFamily="50" charset="-128"/>
                          <a:cs typeface="A-OTF Shin Maru Go Pr6N"/>
                        </a:rPr>
                        <a:t>封筒の中に入っているもの全部</a:t>
                      </a:r>
                      <a:endParaRPr lang="en-US" altLang="ja-JP" sz="1000" b="0" spc="0" dirty="0" smtClean="0">
                        <a:solidFill>
                          <a:srgbClr val="FF0000"/>
                        </a:solidFill>
                        <a:latin typeface="ＤＨＰ特太ゴシック体" panose="020B0500000000000000" pitchFamily="50" charset="-128"/>
                        <a:ea typeface="ＤＨＰ特太ゴシック体" panose="020B0500000000000000" pitchFamily="50" charset="-128"/>
                        <a:cs typeface="A-OTF Shin Maru Go Pr6N"/>
                      </a:endParaRPr>
                    </a:p>
                    <a:p>
                      <a:pPr marL="0">
                        <a:lnSpc>
                          <a:spcPct val="140000"/>
                        </a:lnSpc>
                        <a:spcBef>
                          <a:spcPts val="0"/>
                        </a:spcBef>
                        <a:tabLst>
                          <a:tab pos="746760" algn="l"/>
                        </a:tabLst>
                      </a:pPr>
                      <a:r>
                        <a:rPr lang="ja-JP" altLang="en-US" sz="1000" b="0" spc="0" dirty="0" smtClean="0">
                          <a:solidFill>
                            <a:schemeClr val="tx1"/>
                          </a:solidFill>
                          <a:latin typeface="ＤＨＰ特太ゴシック体" panose="020B0500000000000000" pitchFamily="50" charset="-128"/>
                          <a:ea typeface="ＤＨＰ特太ゴシック体" panose="020B0500000000000000" pitchFamily="50" charset="-128"/>
                        </a:rPr>
                        <a:t>②</a:t>
                      </a:r>
                      <a:r>
                        <a:rPr lang="ja-JP" altLang="en-US" sz="1000" b="0" spc="0" dirty="0" smtClean="0">
                          <a:solidFill>
                            <a:srgbClr val="00B0F0"/>
                          </a:solidFill>
                          <a:latin typeface="ＤＨＰ特太ゴシック体" panose="020B0500000000000000" pitchFamily="50" charset="-128"/>
                          <a:ea typeface="ＤＨＰ特太ゴシック体" panose="020B0500000000000000" pitchFamily="50" charset="-128"/>
                        </a:rPr>
                        <a:t> </a:t>
                      </a:r>
                      <a:r>
                        <a:rPr lang="ja-JP" altLang="ja-JP" sz="1000" b="0" spc="0" dirty="0" smtClean="0">
                          <a:solidFill>
                            <a:srgbClr val="FF0000"/>
                          </a:solidFill>
                          <a:latin typeface="ＤＨＰ特太ゴシック体" panose="020B0500000000000000" pitchFamily="50" charset="-128"/>
                          <a:ea typeface="ＤＨＰ特太ゴシック体" panose="020B0500000000000000" pitchFamily="50" charset="-128"/>
                        </a:rPr>
                        <a:t>あなたが誰かを確かめるための書類</a:t>
                      </a:r>
                      <a:r>
                        <a:rPr lang="en-US" altLang="ja-JP" sz="1000" b="0" spc="0" dirty="0" smtClean="0">
                          <a:solidFill>
                            <a:srgbClr val="FF0000"/>
                          </a:solidFill>
                          <a:latin typeface="ＤＨＰ特太ゴシック体" panose="020B0500000000000000" pitchFamily="50" charset="-128"/>
                          <a:ea typeface="ＤＨＰ特太ゴシック体" panose="020B0500000000000000" pitchFamily="50" charset="-128"/>
                        </a:rPr>
                        <a:t/>
                      </a:r>
                      <a:br>
                        <a:rPr lang="en-US" altLang="ja-JP" sz="1000" b="0" spc="0" dirty="0" smtClean="0">
                          <a:solidFill>
                            <a:srgbClr val="FF0000"/>
                          </a:solidFill>
                          <a:latin typeface="ＤＨＰ特太ゴシック体" panose="020B0500000000000000" pitchFamily="50" charset="-128"/>
                          <a:ea typeface="ＤＨＰ特太ゴシック体" panose="020B0500000000000000" pitchFamily="50" charset="-128"/>
                        </a:rPr>
                      </a:br>
                      <a:r>
                        <a:rPr lang="ja-JP" altLang="en-US" sz="1000" b="0" spc="0" baseline="0" dirty="0" smtClean="0">
                          <a:solidFill>
                            <a:srgbClr val="231F20"/>
                          </a:solidFill>
                          <a:latin typeface="ＤＨＰ特太ゴシック体" panose="020B0500000000000000" pitchFamily="50" charset="-128"/>
                          <a:ea typeface="ＤＨＰ特太ゴシック体" panose="020B0500000000000000" pitchFamily="50" charset="-128"/>
                        </a:rPr>
                        <a:t> 　</a:t>
                      </a:r>
                      <a:r>
                        <a:rPr lang="ja-JP" altLang="en-US" sz="1000" b="0" spc="0" dirty="0" smtClean="0">
                          <a:solidFill>
                            <a:srgbClr val="FF0000"/>
                          </a:solidFill>
                          <a:latin typeface="ＤＨＰ特太ゴシック体" panose="020B0500000000000000" pitchFamily="50" charset="-128"/>
                          <a:ea typeface="ＤＨＰ特太ゴシック体" panose="020B0500000000000000" pitchFamily="50" charset="-128"/>
                          <a:cs typeface="A-OTF Shin Maru Go Pr6N"/>
                        </a:rPr>
                        <a:t>マイナンバーカード、運転免許証、健康保険証、在留カード など</a:t>
                      </a:r>
                      <a:endParaRPr lang="ja-JP" altLang="en-US" sz="1000" b="0" spc="0" dirty="0">
                        <a:latin typeface="ＤＨＰ特太ゴシック体" panose="020B0500000000000000" pitchFamily="50" charset="-128"/>
                        <a:ea typeface="ＤＨＰ特太ゴシック体" panose="020B0500000000000000" pitchFamily="50" charset="-128"/>
                        <a:cs typeface="ShinMGoPr6N-Medium"/>
                      </a:endParaRPr>
                    </a:p>
                  </a:txBody>
                  <a:tcPr marL="32672" marR="0" marT="32672" marB="32672"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59081703"/>
                  </a:ext>
                </a:extLst>
              </a:tr>
            </a:tbl>
          </a:graphicData>
        </a:graphic>
      </p:graphicFrame>
      <p:sp>
        <p:nvSpPr>
          <p:cNvPr id="82" name="テキスト ボックス 81"/>
          <p:cNvSpPr txBox="1"/>
          <p:nvPr/>
        </p:nvSpPr>
        <p:spPr>
          <a:xfrm>
            <a:off x="455762" y="7343378"/>
            <a:ext cx="1800431" cy="83869"/>
          </a:xfrm>
          <a:prstGeom prst="rect">
            <a:avLst/>
          </a:prstGeom>
          <a:noFill/>
        </p:spPr>
        <p:txBody>
          <a:bodyPr wrap="none" lIns="32672" tIns="0" rIns="32672" bIns="0" rtlCol="0">
            <a:spAutoFit/>
          </a:bodyPr>
          <a:lstStyle/>
          <a:p>
            <a:r>
              <a:rPr lang="ja-JP" altLang="en-US" sz="545" dirty="0">
                <a:solidFill>
                  <a:schemeClr val="bg1"/>
                </a:solidFill>
                <a:latin typeface="ＤＨＰ特太ゴシック体" panose="020B0500000000000000" pitchFamily="50" charset="-128"/>
                <a:ea typeface="ＤＨＰ特太ゴシック体" panose="020B0500000000000000" pitchFamily="50" charset="-128"/>
              </a:rPr>
              <a:t>わ   く　 ち　ん　　　う　</a:t>
            </a:r>
            <a:r>
              <a:rPr lang="ja-JP" altLang="en-US" sz="545" dirty="0" smtClean="0">
                <a:solidFill>
                  <a:schemeClr val="bg1"/>
                </a:solidFill>
                <a:latin typeface="ＤＨＰ特太ゴシック体" panose="020B0500000000000000" pitchFamily="50" charset="-128"/>
                <a:ea typeface="ＤＨＰ特太ゴシック体" panose="020B0500000000000000" pitchFamily="50" charset="-128"/>
              </a:rPr>
              <a:t>　　　  </a:t>
            </a:r>
            <a:r>
              <a:rPr lang="ja-JP" altLang="en-US" sz="545" dirty="0">
                <a:solidFill>
                  <a:schemeClr val="bg1"/>
                </a:solidFill>
                <a:latin typeface="ＤＨＰ特太ゴシック体" panose="020B0500000000000000" pitchFamily="50" charset="-128"/>
                <a:ea typeface="ＤＨＰ特太ゴシック体" panose="020B0500000000000000" pitchFamily="50" charset="-128"/>
              </a:rPr>
              <a:t>　　　　　 ひ　　　</a:t>
            </a:r>
          </a:p>
        </p:txBody>
      </p:sp>
      <p:sp>
        <p:nvSpPr>
          <p:cNvPr id="129" name="テキスト ボックス 128"/>
          <p:cNvSpPr txBox="1"/>
          <p:nvPr/>
        </p:nvSpPr>
        <p:spPr>
          <a:xfrm>
            <a:off x="1147327" y="7595378"/>
            <a:ext cx="578943" cy="83869"/>
          </a:xfrm>
          <a:prstGeom prst="rect">
            <a:avLst/>
          </a:prstGeom>
          <a:noFill/>
        </p:spPr>
        <p:txBody>
          <a:bodyPr wrap="none" lIns="32672" tIns="0" rIns="32672" bIns="0" rtlCol="0">
            <a:spAutoFit/>
          </a:bodyPr>
          <a:lstStyle/>
          <a:p>
            <a:r>
              <a:rPr lang="ja-JP" altLang="en-US" sz="545" dirty="0" err="1">
                <a:solidFill>
                  <a:schemeClr val="bg1"/>
                </a:solidFill>
                <a:latin typeface="ＤＨＰ特太ゴシック体" panose="020B0500000000000000" pitchFamily="50" charset="-128"/>
                <a:ea typeface="ＤＨＰ特太ゴシック体" panose="020B0500000000000000" pitchFamily="50" charset="-128"/>
              </a:rPr>
              <a:t>も　　</a:t>
            </a:r>
            <a:r>
              <a:rPr lang="ja-JP" altLang="en-US" sz="545" dirty="0">
                <a:solidFill>
                  <a:schemeClr val="bg1"/>
                </a:solidFill>
                <a:latin typeface="ＤＨＰ特太ゴシック体" panose="020B0500000000000000" pitchFamily="50" charset="-128"/>
                <a:ea typeface="ＤＨＰ特太ゴシック体" panose="020B0500000000000000" pitchFamily="50" charset="-128"/>
              </a:rPr>
              <a:t>　 　　　</a:t>
            </a:r>
          </a:p>
        </p:txBody>
      </p:sp>
      <p:sp>
        <p:nvSpPr>
          <p:cNvPr id="90" name="テキスト ボックス 89"/>
          <p:cNvSpPr txBox="1"/>
          <p:nvPr/>
        </p:nvSpPr>
        <p:spPr>
          <a:xfrm>
            <a:off x="2790000" y="7253378"/>
            <a:ext cx="2919327" cy="76944"/>
          </a:xfrm>
          <a:prstGeom prst="rect">
            <a:avLst/>
          </a:prstGeom>
          <a:noFill/>
        </p:spPr>
        <p:txBody>
          <a:bodyPr wrap="none" lIns="32672" tIns="0" rIns="32672" bIns="0" rtlCol="0">
            <a:spAutoFit/>
          </a:bodyPr>
          <a:lstStyle/>
          <a:p>
            <a:r>
              <a:rPr lang="ja-JP" altLang="en-US" sz="500" dirty="0" smtClean="0">
                <a:latin typeface="ＤＨＰ特太ゴシック体" panose="020B0500000000000000" pitchFamily="50" charset="-128"/>
                <a:ea typeface="ＤＨＰ特太ゴシック体" panose="020B0500000000000000" pitchFamily="50" charset="-128"/>
              </a:rPr>
              <a:t>し</a:t>
            </a:r>
            <a:r>
              <a:rPr lang="ja-JP" altLang="en-US" sz="500" dirty="0">
                <a:latin typeface="ＤＨＰ特太ゴシック体" panose="020B0500000000000000" pitchFamily="50" charset="-128"/>
                <a:ea typeface="ＤＨＰ特太ゴシック体" panose="020B0500000000000000" pitchFamily="50" charset="-128"/>
              </a:rPr>
              <a:t>　　 　</a:t>
            </a:r>
            <a:r>
              <a:rPr lang="ja-JP" altLang="en-US" sz="500" dirty="0" smtClean="0">
                <a:latin typeface="ＤＨＰ特太ゴシック体" panose="020B0500000000000000" pitchFamily="50" charset="-128"/>
                <a:ea typeface="ＤＨＰ特太ゴシック体" panose="020B0500000000000000" pitchFamily="50" charset="-128"/>
              </a:rPr>
              <a:t>　　　 はい　　　</a:t>
            </a:r>
            <a:r>
              <a:rPr lang="ja-JP" altLang="en-US" sz="500" dirty="0">
                <a:latin typeface="ＤＨＰ特太ゴシック体" panose="020B0500000000000000" pitchFamily="50" charset="-128"/>
                <a:ea typeface="ＤＨＰ特太ゴシック体" panose="020B0500000000000000" pitchFamily="50" charset="-128"/>
              </a:rPr>
              <a:t>　　　　   ふう とう  </a:t>
            </a:r>
            <a:r>
              <a:rPr lang="ja-JP" altLang="en-US" sz="500" dirty="0" smtClean="0">
                <a:latin typeface="ＤＨＰ特太ゴシック体" panose="020B0500000000000000" pitchFamily="50" charset="-128"/>
                <a:ea typeface="ＤＨＰ特太ゴシック体" panose="020B0500000000000000" pitchFamily="50" charset="-128"/>
              </a:rPr>
              <a:t> </a:t>
            </a:r>
            <a:r>
              <a:rPr lang="ja-JP" altLang="en-US" sz="500" dirty="0">
                <a:latin typeface="ＤＨＰ特太ゴシック体" panose="020B0500000000000000" pitchFamily="50" charset="-128"/>
                <a:ea typeface="ＤＨＰ特太ゴシック体" panose="020B0500000000000000" pitchFamily="50" charset="-128"/>
              </a:rPr>
              <a:t>　</a:t>
            </a:r>
            <a:r>
              <a:rPr lang="ja-JP" altLang="en-US" sz="500" dirty="0" smtClean="0">
                <a:latin typeface="ＤＨＰ特太ゴシック体" panose="020B0500000000000000" pitchFamily="50" charset="-128"/>
                <a:ea typeface="ＤＨＰ特太ゴシック体" panose="020B0500000000000000" pitchFamily="50" charset="-128"/>
              </a:rPr>
              <a:t> なか</a:t>
            </a:r>
            <a:r>
              <a:rPr lang="ja-JP" altLang="en-US" sz="500" dirty="0">
                <a:latin typeface="ＤＨＰ特太ゴシック体" panose="020B0500000000000000" pitchFamily="50" charset="-128"/>
                <a:ea typeface="ＤＨＰ特太ゴシック体" panose="020B0500000000000000" pitchFamily="50" charset="-128"/>
              </a:rPr>
              <a:t>　</a:t>
            </a:r>
            <a:r>
              <a:rPr lang="ja-JP" altLang="en-US" sz="500" dirty="0" smtClean="0">
                <a:latin typeface="ＤＨＰ特太ゴシック体" panose="020B0500000000000000" pitchFamily="50" charset="-128"/>
                <a:ea typeface="ＤＨＰ特太ゴシック体" panose="020B0500000000000000" pitchFamily="50" charset="-128"/>
              </a:rPr>
              <a:t> </a:t>
            </a:r>
            <a:r>
              <a:rPr lang="ja-JP" altLang="en-US" sz="500" dirty="0">
                <a:latin typeface="ＤＨＰ特太ゴシック体" panose="020B0500000000000000" pitchFamily="50" charset="-128"/>
                <a:ea typeface="ＤＨＰ特太ゴシック体" panose="020B0500000000000000" pitchFamily="50" charset="-128"/>
              </a:rPr>
              <a:t>はい </a:t>
            </a:r>
            <a:r>
              <a:rPr lang="ja-JP" altLang="en-US" sz="500" dirty="0" smtClean="0">
                <a:latin typeface="ＤＨＰ特太ゴシック体" panose="020B0500000000000000" pitchFamily="50" charset="-128"/>
                <a:ea typeface="ＤＨＰ特太ゴシック体" panose="020B0500000000000000" pitchFamily="50" charset="-128"/>
              </a:rPr>
              <a:t>　　　　</a:t>
            </a:r>
            <a:r>
              <a:rPr lang="ja-JP" altLang="en-US" sz="500" dirty="0">
                <a:latin typeface="ＤＨＰ特太ゴシック体" panose="020B0500000000000000" pitchFamily="50" charset="-128"/>
                <a:ea typeface="ＤＨＰ特太ゴシック体" panose="020B0500000000000000" pitchFamily="50" charset="-128"/>
              </a:rPr>
              <a:t>　</a:t>
            </a:r>
            <a:r>
              <a:rPr lang="ja-JP" altLang="en-US" sz="500" dirty="0" smtClean="0">
                <a:latin typeface="ＤＨＰ特太ゴシック体" panose="020B0500000000000000" pitchFamily="50" charset="-128"/>
                <a:ea typeface="ＤＨＰ特太ゴシック体" panose="020B0500000000000000" pitchFamily="50" charset="-128"/>
              </a:rPr>
              <a:t>  </a:t>
            </a:r>
            <a:r>
              <a:rPr lang="ja-JP" altLang="en-US" sz="500" dirty="0">
                <a:latin typeface="ＤＨＰ特太ゴシック体" panose="020B0500000000000000" pitchFamily="50" charset="-128"/>
                <a:ea typeface="ＤＨＰ特太ゴシック体" panose="020B0500000000000000" pitchFamily="50" charset="-128"/>
              </a:rPr>
              <a:t>　　　　　　ぜん ぶ</a:t>
            </a:r>
          </a:p>
        </p:txBody>
      </p:sp>
      <p:sp>
        <p:nvSpPr>
          <p:cNvPr id="91" name="テキスト ボックス 90"/>
          <p:cNvSpPr txBox="1"/>
          <p:nvPr/>
        </p:nvSpPr>
        <p:spPr>
          <a:xfrm>
            <a:off x="2895600" y="7462178"/>
            <a:ext cx="3365123" cy="70019"/>
          </a:xfrm>
          <a:prstGeom prst="rect">
            <a:avLst/>
          </a:prstGeom>
          <a:noFill/>
        </p:spPr>
        <p:txBody>
          <a:bodyPr wrap="square" lIns="32672" tIns="0" rIns="32672" bIns="0" rtlCol="0">
            <a:spAutoFit/>
          </a:bodyPr>
          <a:lstStyle/>
          <a:p>
            <a:r>
              <a:rPr lang="ja-JP" altLang="en-US" sz="455" dirty="0">
                <a:latin typeface="ＤＨＰ特太ゴシック体" panose="020B0500000000000000" pitchFamily="50" charset="-128"/>
                <a:ea typeface="ＤＨＰ特太ゴシック体" panose="020B0500000000000000" pitchFamily="50" charset="-128"/>
              </a:rPr>
              <a:t> だれ </a:t>
            </a:r>
            <a:r>
              <a:rPr lang="ja-JP" altLang="en-US" sz="455" dirty="0" smtClean="0">
                <a:latin typeface="ＤＨＰ特太ゴシック体" panose="020B0500000000000000" pitchFamily="50" charset="-128"/>
                <a:ea typeface="ＤＨＰ特太ゴシック体" panose="020B0500000000000000" pitchFamily="50" charset="-128"/>
              </a:rPr>
              <a:t>　</a:t>
            </a:r>
            <a:r>
              <a:rPr lang="ja-JP" altLang="en-US" sz="455" dirty="0">
                <a:latin typeface="ＤＨＰ特太ゴシック体" panose="020B0500000000000000" pitchFamily="50" charset="-128"/>
                <a:ea typeface="ＤＨＰ特太ゴシック体" panose="020B0500000000000000" pitchFamily="50" charset="-128"/>
              </a:rPr>
              <a:t>　　  </a:t>
            </a:r>
            <a:r>
              <a:rPr lang="ja-JP" altLang="en-US" sz="455" dirty="0" smtClean="0">
                <a:latin typeface="ＤＨＰ特太ゴシック体" panose="020B0500000000000000" pitchFamily="50" charset="-128"/>
                <a:ea typeface="ＤＨＰ特太ゴシック体" panose="020B0500000000000000" pitchFamily="50" charset="-128"/>
              </a:rPr>
              <a:t>  た し　　　　　　</a:t>
            </a:r>
            <a:r>
              <a:rPr lang="ja-JP" altLang="en-US" sz="455" dirty="0">
                <a:latin typeface="ＤＨＰ特太ゴシック体" panose="020B0500000000000000" pitchFamily="50" charset="-128"/>
                <a:ea typeface="ＤＨＰ特太ゴシック体" panose="020B0500000000000000" pitchFamily="50" charset="-128"/>
              </a:rPr>
              <a:t>　　　</a:t>
            </a:r>
            <a:r>
              <a:rPr lang="ja-JP" altLang="en-US" sz="455" dirty="0" smtClean="0">
                <a:latin typeface="ＤＨＰ特太ゴシック体" panose="020B0500000000000000" pitchFamily="50" charset="-128"/>
                <a:ea typeface="ＤＨＰ特太ゴシック体" panose="020B0500000000000000" pitchFamily="50" charset="-128"/>
              </a:rPr>
              <a:t>   </a:t>
            </a:r>
            <a:r>
              <a:rPr lang="ja-JP" altLang="en-US" sz="455" dirty="0">
                <a:latin typeface="ＤＨＰ特太ゴシック体" panose="020B0500000000000000" pitchFamily="50" charset="-128"/>
                <a:ea typeface="ＤＨＰ特太ゴシック体" panose="020B0500000000000000" pitchFamily="50" charset="-128"/>
              </a:rPr>
              <a:t>　　　  しょ </a:t>
            </a:r>
            <a:r>
              <a:rPr lang="ja-JP" altLang="en-US" sz="455" dirty="0" smtClean="0">
                <a:latin typeface="ＤＨＰ特太ゴシック体" panose="020B0500000000000000" pitchFamily="50" charset="-128"/>
                <a:ea typeface="ＤＨＰ特太ゴシック体" panose="020B0500000000000000" pitchFamily="50" charset="-128"/>
              </a:rPr>
              <a:t>るい</a:t>
            </a:r>
            <a:r>
              <a:rPr lang="ja-JP" altLang="en-US" sz="455" dirty="0">
                <a:latin typeface="ＤＨＰ特太ゴシック体" panose="020B0500000000000000" pitchFamily="50" charset="-128"/>
                <a:ea typeface="ＤＨＰ特太ゴシック体" panose="020B0500000000000000" pitchFamily="50" charset="-128"/>
              </a:rPr>
              <a:t>　</a:t>
            </a:r>
          </a:p>
        </p:txBody>
      </p:sp>
      <p:sp>
        <p:nvSpPr>
          <p:cNvPr id="92" name="テキスト ボックス 91"/>
          <p:cNvSpPr txBox="1"/>
          <p:nvPr/>
        </p:nvSpPr>
        <p:spPr>
          <a:xfrm>
            <a:off x="2340000" y="7659159"/>
            <a:ext cx="3701636" cy="76944"/>
          </a:xfrm>
          <a:prstGeom prst="rect">
            <a:avLst/>
          </a:prstGeom>
          <a:noFill/>
        </p:spPr>
        <p:txBody>
          <a:bodyPr wrap="square" lIns="32672" tIns="0" rIns="32672" bIns="0" rtlCol="0">
            <a:spAutoFit/>
          </a:bodyPr>
          <a:lstStyle/>
          <a:p>
            <a:r>
              <a:rPr lang="ja-JP" altLang="en-US" sz="500" dirty="0">
                <a:latin typeface="ＤＨＰ特太ゴシック体" panose="020B0500000000000000" pitchFamily="50" charset="-128"/>
                <a:ea typeface="ＤＨＰ特太ゴシック体" panose="020B0500000000000000" pitchFamily="50" charset="-128"/>
              </a:rPr>
              <a:t>　</a:t>
            </a:r>
            <a:r>
              <a:rPr lang="ja-JP" altLang="en-US" sz="500" dirty="0" smtClean="0">
                <a:latin typeface="ＤＨＰ特太ゴシック体" panose="020B0500000000000000" pitchFamily="50" charset="-128"/>
                <a:ea typeface="ＤＨＰ特太ゴシック体" panose="020B0500000000000000" pitchFamily="50" charset="-128"/>
              </a:rPr>
              <a:t>ま　い   な  ん　ば　</a:t>
            </a:r>
            <a:r>
              <a:rPr lang="ja-JP" altLang="en-US" sz="500" dirty="0" err="1" smtClean="0">
                <a:latin typeface="ＤＨＰ特太ゴシック体" panose="020B0500000000000000" pitchFamily="50" charset="-128"/>
                <a:ea typeface="ＤＨＰ特太ゴシック体" panose="020B0500000000000000" pitchFamily="50" charset="-128"/>
              </a:rPr>
              <a:t>ー</a:t>
            </a:r>
            <a:r>
              <a:rPr lang="ja-JP" altLang="en-US" sz="500" dirty="0" smtClean="0">
                <a:latin typeface="ＤＨＰ特太ゴシック体" panose="020B0500000000000000" pitchFamily="50" charset="-128"/>
                <a:ea typeface="ＤＨＰ特太ゴシック体" panose="020B0500000000000000" pitchFamily="50" charset="-128"/>
              </a:rPr>
              <a:t>　か　</a:t>
            </a:r>
            <a:r>
              <a:rPr lang="ja-JP" altLang="en-US" sz="500" dirty="0" err="1" smtClean="0">
                <a:latin typeface="ＤＨＰ特太ゴシック体" panose="020B0500000000000000" pitchFamily="50" charset="-128"/>
                <a:ea typeface="ＤＨＰ特太ゴシック体" panose="020B0500000000000000" pitchFamily="50" charset="-128"/>
              </a:rPr>
              <a:t>ー</a:t>
            </a:r>
            <a:r>
              <a:rPr lang="ja-JP" altLang="en-US" sz="500" dirty="0">
                <a:latin typeface="ＤＨＰ特太ゴシック体" panose="020B0500000000000000" pitchFamily="50" charset="-128"/>
                <a:ea typeface="ＤＨＰ特太ゴシック体" panose="020B0500000000000000" pitchFamily="50" charset="-128"/>
              </a:rPr>
              <a:t> </a:t>
            </a:r>
            <a:r>
              <a:rPr lang="ja-JP" altLang="en-US" sz="500" dirty="0" smtClean="0">
                <a:latin typeface="ＤＨＰ特太ゴシック体" panose="020B0500000000000000" pitchFamily="50" charset="-128"/>
                <a:ea typeface="ＤＨＰ特太ゴシック体" panose="020B0500000000000000" pitchFamily="50" charset="-128"/>
              </a:rPr>
              <a:t> ど　　　うんてんめんきょしょう</a:t>
            </a:r>
            <a:r>
              <a:rPr lang="ja-JP" altLang="en-US" sz="500" dirty="0">
                <a:latin typeface="ＤＨＰ特太ゴシック体" panose="020B0500000000000000" pitchFamily="50" charset="-128"/>
                <a:ea typeface="ＤＨＰ特太ゴシック体" panose="020B0500000000000000" pitchFamily="50" charset="-128"/>
              </a:rPr>
              <a:t>　</a:t>
            </a:r>
            <a:r>
              <a:rPr lang="ja-JP" altLang="en-US" sz="500" dirty="0" smtClean="0">
                <a:latin typeface="ＤＨＰ特太ゴシック体" panose="020B0500000000000000" pitchFamily="50" charset="-128"/>
                <a:ea typeface="ＤＨＰ特太ゴシック体" panose="020B0500000000000000" pitchFamily="50" charset="-128"/>
              </a:rPr>
              <a:t>　 けんこうほけん</a:t>
            </a:r>
            <a:r>
              <a:rPr lang="ja-JP" altLang="en-US" sz="500" dirty="0">
                <a:latin typeface="ＤＨＰ特太ゴシック体" panose="020B0500000000000000" pitchFamily="50" charset="-128"/>
                <a:ea typeface="ＤＨＰ特太ゴシック体" panose="020B0500000000000000" pitchFamily="50" charset="-128"/>
              </a:rPr>
              <a:t>しょう　 </a:t>
            </a:r>
            <a:r>
              <a:rPr lang="ja-JP" altLang="en-US" sz="500" dirty="0" smtClean="0">
                <a:latin typeface="ＤＨＰ特太ゴシック体" panose="020B0500000000000000" pitchFamily="50" charset="-128"/>
                <a:ea typeface="ＤＨＰ特太ゴシック体" panose="020B0500000000000000" pitchFamily="50" charset="-128"/>
              </a:rPr>
              <a:t>　ざい </a:t>
            </a:r>
            <a:r>
              <a:rPr lang="ja-JP" altLang="en-US" sz="500" dirty="0">
                <a:latin typeface="ＤＨＰ特太ゴシック体" panose="020B0500000000000000" pitchFamily="50" charset="-128"/>
                <a:ea typeface="ＤＨＰ特太ゴシック体" panose="020B0500000000000000" pitchFamily="50" charset="-128"/>
              </a:rPr>
              <a:t>りゅう</a:t>
            </a:r>
            <a:r>
              <a:rPr lang="ja-JP" altLang="en-US" sz="500" dirty="0" smtClean="0">
                <a:latin typeface="ＤＨＰ特太ゴシック体" panose="020B0500000000000000" pitchFamily="50" charset="-128"/>
                <a:ea typeface="ＤＨＰ特太ゴシック体" panose="020B0500000000000000" pitchFamily="50" charset="-128"/>
              </a:rPr>
              <a:t>か </a:t>
            </a:r>
            <a:r>
              <a:rPr lang="ja-JP" altLang="en-US" sz="500" dirty="0">
                <a:latin typeface="ＤＨＰ特太ゴシック体" panose="020B0500000000000000" pitchFamily="50" charset="-128"/>
                <a:ea typeface="ＤＨＰ特太ゴシック体" panose="020B0500000000000000" pitchFamily="50" charset="-128"/>
              </a:rPr>
              <a:t>ー  ど</a:t>
            </a:r>
          </a:p>
        </p:txBody>
      </p:sp>
      <p:sp>
        <p:nvSpPr>
          <p:cNvPr id="31" name="object 12">
            <a:extLst>
              <a:ext uri="{FF2B5EF4-FFF2-40B4-BE49-F238E27FC236}">
                <a16:creationId xmlns:a16="http://schemas.microsoft.com/office/drawing/2014/main" id="{5781A1CA-4D42-E64D-972C-E2ED90A7AD39}"/>
              </a:ext>
            </a:extLst>
          </p:cNvPr>
          <p:cNvSpPr txBox="1"/>
          <p:nvPr/>
        </p:nvSpPr>
        <p:spPr>
          <a:xfrm>
            <a:off x="5568950" y="8907621"/>
            <a:ext cx="908676" cy="153888"/>
          </a:xfrm>
          <a:prstGeom prst="rect">
            <a:avLst/>
          </a:prstGeom>
        </p:spPr>
        <p:txBody>
          <a:bodyPr vert="horz" wrap="square" lIns="0" tIns="0" rIns="0" bIns="0" rtlCol="0">
            <a:spAutoFit/>
          </a:bodyPr>
          <a:lstStyle/>
          <a:p>
            <a:pPr marL="11527" algn="ctr">
              <a:spcBef>
                <a:spcPts val="92"/>
              </a:spcBef>
            </a:pPr>
            <a:r>
              <a:rPr sz="500" spc="40" dirty="0" err="1">
                <a:solidFill>
                  <a:srgbClr val="231F20"/>
                </a:solidFill>
                <a:latin typeface="メイリオ" panose="020B0604030504040204" pitchFamily="50" charset="-128"/>
                <a:ea typeface="メイリオ" panose="020B0604030504040204" pitchFamily="50" charset="-128"/>
                <a:cs typeface="A-OTF Shin Maru Go Pr6N"/>
              </a:rPr>
              <a:t>封筒</a:t>
            </a:r>
            <a:r>
              <a:rPr lang="en-US" altLang="ja-JP" sz="500" spc="40" dirty="0">
                <a:solidFill>
                  <a:srgbClr val="231F20"/>
                </a:solidFill>
                <a:latin typeface="メイリオ" panose="020B0604030504040204" pitchFamily="50" charset="-128"/>
                <a:ea typeface="メイリオ" panose="020B0604030504040204" pitchFamily="50" charset="-128"/>
                <a:cs typeface="A-OTF Shin Maru Go Pr6N"/>
              </a:rPr>
              <a:t>[</a:t>
            </a:r>
            <a:r>
              <a:rPr lang="ja-JP" altLang="en-US" sz="500" spc="40" dirty="0">
                <a:solidFill>
                  <a:srgbClr val="231F20"/>
                </a:solidFill>
                <a:latin typeface="メイリオ" panose="020B0604030504040204" pitchFamily="50" charset="-128"/>
                <a:ea typeface="メイリオ" panose="020B0604030504040204" pitchFamily="50" charset="-128"/>
                <a:cs typeface="A-OTF Shin Maru Go Pr6N"/>
              </a:rPr>
              <a:t>ふうとう</a:t>
            </a:r>
            <a:r>
              <a:rPr lang="en-US" altLang="ja-JP" sz="500" spc="40" dirty="0">
                <a:solidFill>
                  <a:srgbClr val="231F20"/>
                </a:solidFill>
                <a:latin typeface="メイリオ" panose="020B0604030504040204" pitchFamily="50" charset="-128"/>
                <a:ea typeface="メイリオ" panose="020B0604030504040204" pitchFamily="50" charset="-128"/>
                <a:cs typeface="A-OTF Shin Maru Go Pr6N"/>
              </a:rPr>
              <a:t>]</a:t>
            </a:r>
            <a:r>
              <a:rPr sz="500" spc="40" dirty="0" smtClean="0">
                <a:solidFill>
                  <a:srgbClr val="231F20"/>
                </a:solidFill>
                <a:latin typeface="メイリオ" panose="020B0604030504040204" pitchFamily="50" charset="-128"/>
                <a:ea typeface="メイリオ" panose="020B0604030504040204" pitchFamily="50" charset="-128"/>
                <a:cs typeface="A-OTF Shin Maru Go Pr6N"/>
              </a:rPr>
              <a:t>の</a:t>
            </a:r>
            <a:r>
              <a:rPr lang="ja-JP" altLang="en-US" sz="500" spc="40" dirty="0" smtClean="0">
                <a:solidFill>
                  <a:srgbClr val="231F20"/>
                </a:solidFill>
                <a:latin typeface="メイリオ" panose="020B0604030504040204" pitchFamily="50" charset="-128"/>
                <a:ea typeface="メイリオ" panose="020B0604030504040204" pitchFamily="50" charset="-128"/>
                <a:cs typeface="A-OTF Shin Maru Go Pr6N"/>
              </a:rPr>
              <a:t>中</a:t>
            </a:r>
            <a:r>
              <a:rPr lang="en-US" altLang="ja-JP" sz="500" spc="40" dirty="0">
                <a:solidFill>
                  <a:srgbClr val="231F20"/>
                </a:solidFill>
                <a:latin typeface="メイリオ" panose="020B0604030504040204" pitchFamily="50" charset="-128"/>
                <a:ea typeface="メイリオ" panose="020B0604030504040204" pitchFamily="50" charset="-128"/>
                <a:cs typeface="A-OTF Shin Maru Go Pr6N"/>
              </a:rPr>
              <a:t>[</a:t>
            </a:r>
            <a:r>
              <a:rPr lang="ja-JP" altLang="en-US" sz="500" spc="40" dirty="0">
                <a:solidFill>
                  <a:srgbClr val="231F20"/>
                </a:solidFill>
                <a:latin typeface="メイリオ" panose="020B0604030504040204" pitchFamily="50" charset="-128"/>
                <a:ea typeface="メイリオ" panose="020B0604030504040204" pitchFamily="50" charset="-128"/>
                <a:cs typeface="A-OTF Shin Maru Go Pr6N"/>
              </a:rPr>
              <a:t>なか</a:t>
            </a:r>
            <a:r>
              <a:rPr lang="en-US" altLang="ja-JP" sz="500" spc="40" dirty="0">
                <a:solidFill>
                  <a:srgbClr val="231F20"/>
                </a:solidFill>
                <a:latin typeface="メイリオ" panose="020B0604030504040204" pitchFamily="50" charset="-128"/>
                <a:ea typeface="メイリオ" panose="020B0604030504040204" pitchFamily="50" charset="-128"/>
                <a:cs typeface="A-OTF Shin Maru Go Pr6N"/>
              </a:rPr>
              <a:t>]</a:t>
            </a:r>
            <a:r>
              <a:rPr lang="ja-JP" altLang="en-US" sz="500" spc="40" dirty="0">
                <a:solidFill>
                  <a:srgbClr val="231F20"/>
                </a:solidFill>
                <a:latin typeface="メイリオ" panose="020B0604030504040204" pitchFamily="50" charset="-128"/>
                <a:ea typeface="メイリオ" panose="020B0604030504040204" pitchFamily="50" charset="-128"/>
                <a:cs typeface="A-OTF Shin Maru Go Pr6N"/>
              </a:rPr>
              <a:t>に</a:t>
            </a:r>
            <a:r>
              <a:rPr lang="ja-JP" altLang="en-US" sz="500" spc="40" dirty="0" smtClean="0">
                <a:solidFill>
                  <a:srgbClr val="231F20"/>
                </a:solidFill>
                <a:latin typeface="メイリオ" panose="020B0604030504040204" pitchFamily="50" charset="-128"/>
                <a:ea typeface="メイリオ" panose="020B0604030504040204" pitchFamily="50" charset="-128"/>
                <a:cs typeface="A-OTF Shin Maru Go Pr6N"/>
              </a:rPr>
              <a:t>はいっている</a:t>
            </a:r>
            <a:r>
              <a:rPr lang="ja-JP" altLang="en-US" sz="500" spc="40" dirty="0">
                <a:solidFill>
                  <a:srgbClr val="231F20"/>
                </a:solidFill>
                <a:latin typeface="メイリオ" panose="020B0604030504040204" pitchFamily="50" charset="-128"/>
                <a:ea typeface="メイリオ" panose="020B0604030504040204" pitchFamily="50" charset="-128"/>
                <a:cs typeface="A-OTF Shin Maru Go Pr6N"/>
              </a:rPr>
              <a:t>もの すべて</a:t>
            </a:r>
            <a:endParaRPr sz="500" dirty="0">
              <a:latin typeface="メイリオ" panose="020B0604030504040204" pitchFamily="50" charset="-128"/>
              <a:ea typeface="メイリオ" panose="020B0604030504040204" pitchFamily="50" charset="-128"/>
              <a:cs typeface="A-OTF Shin Maru Go Pr6N"/>
            </a:endParaRPr>
          </a:p>
        </p:txBody>
      </p:sp>
      <p:pic>
        <p:nvPicPr>
          <p:cNvPr id="57" name="図 56">
            <a:extLst>
              <a:ext uri="{FF2B5EF4-FFF2-40B4-BE49-F238E27FC236}">
                <a16:creationId xmlns:a16="http://schemas.microsoft.com/office/drawing/2014/main" id="{2933B6CB-C3F6-D344-837B-DA26A5F0E67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757431" y="9246770"/>
            <a:ext cx="556024" cy="348080"/>
          </a:xfrm>
          <a:prstGeom prst="rect">
            <a:avLst/>
          </a:prstGeom>
        </p:spPr>
      </p:pic>
      <p:sp>
        <p:nvSpPr>
          <p:cNvPr id="60" name="object 13">
            <a:extLst>
              <a:ext uri="{FF2B5EF4-FFF2-40B4-BE49-F238E27FC236}">
                <a16:creationId xmlns:a16="http://schemas.microsoft.com/office/drawing/2014/main" id="{47B7F6B5-F72C-544A-A78B-5A14D06607D3}"/>
              </a:ext>
            </a:extLst>
          </p:cNvPr>
          <p:cNvSpPr txBox="1"/>
          <p:nvPr/>
        </p:nvSpPr>
        <p:spPr>
          <a:xfrm>
            <a:off x="5834012" y="9075796"/>
            <a:ext cx="250361" cy="209416"/>
          </a:xfrm>
          <a:prstGeom prst="rect">
            <a:avLst/>
          </a:prstGeom>
        </p:spPr>
        <p:txBody>
          <a:bodyPr vert="horz" wrap="square" lIns="0" tIns="0" rIns="0" bIns="0" rtlCol="0">
            <a:spAutoFit/>
          </a:bodyPr>
          <a:lstStyle/>
          <a:p>
            <a:pPr marL="113532" algn="ctr">
              <a:tabLst>
                <a:tab pos="1562348" algn="l"/>
                <a:tab pos="1562924" algn="l"/>
              </a:tabLst>
            </a:pPr>
            <a:r>
              <a:rPr lang="ja-JP" altLang="en-US" sz="1361" b="1" spc="92" dirty="0">
                <a:solidFill>
                  <a:srgbClr val="231F20"/>
                </a:solidFill>
                <a:latin typeface="メイリオ" panose="020B0604030504040204" pitchFamily="50" charset="-128"/>
                <a:ea typeface="メイリオ" panose="020B0604030504040204" pitchFamily="50" charset="-128"/>
                <a:cs typeface="ShinMGoPr6N-DeBold"/>
              </a:rPr>
              <a:t>＋</a:t>
            </a:r>
            <a:endParaRPr lang="ja-JP" altLang="en-US" sz="1361" b="1" dirty="0">
              <a:latin typeface="メイリオ" panose="020B0604030504040204" pitchFamily="50" charset="-128"/>
              <a:ea typeface="メイリオ" panose="020B0604030504040204" pitchFamily="50" charset="-128"/>
              <a:cs typeface="ShinMGoPr6N-DeBold"/>
            </a:endParaRPr>
          </a:p>
        </p:txBody>
      </p:sp>
      <p:sp>
        <p:nvSpPr>
          <p:cNvPr id="67" name="object 14"/>
          <p:cNvSpPr/>
          <p:nvPr/>
        </p:nvSpPr>
        <p:spPr>
          <a:xfrm>
            <a:off x="161773" y="1840966"/>
            <a:ext cx="6534454" cy="396000"/>
          </a:xfrm>
          <a:custGeom>
            <a:avLst/>
            <a:gdLst/>
            <a:ahLst/>
            <a:cxnLst/>
            <a:rect l="l" t="t" r="r" b="b"/>
            <a:pathLst>
              <a:path w="6408420" h="396239">
                <a:moveTo>
                  <a:pt x="6408000" y="395998"/>
                </a:moveTo>
                <a:lnTo>
                  <a:pt x="0" y="395998"/>
                </a:lnTo>
                <a:lnTo>
                  <a:pt x="0" y="0"/>
                </a:lnTo>
                <a:lnTo>
                  <a:pt x="6408000" y="0"/>
                </a:lnTo>
                <a:lnTo>
                  <a:pt x="6408000" y="395998"/>
                </a:lnTo>
                <a:close/>
              </a:path>
            </a:pathLst>
          </a:custGeom>
          <a:solidFill>
            <a:srgbClr val="FFF1D0"/>
          </a:solidFill>
          <a:ln w="10795">
            <a:solidFill>
              <a:srgbClr val="F29700"/>
            </a:solidFill>
          </a:ln>
        </p:spPr>
        <p:txBody>
          <a:bodyPr wrap="square" lIns="0" tIns="0" rIns="0" bIns="0" rtlCol="0"/>
          <a:lstStyle/>
          <a:p>
            <a:endParaRPr sz="1432"/>
          </a:p>
        </p:txBody>
      </p:sp>
      <p:sp>
        <p:nvSpPr>
          <p:cNvPr id="70" name="object 13"/>
          <p:cNvSpPr/>
          <p:nvPr/>
        </p:nvSpPr>
        <p:spPr>
          <a:xfrm>
            <a:off x="161773" y="1840966"/>
            <a:ext cx="396000" cy="396000"/>
          </a:xfrm>
          <a:custGeom>
            <a:avLst/>
            <a:gdLst/>
            <a:ahLst/>
            <a:cxnLst/>
            <a:rect l="l" t="t" r="r" b="b"/>
            <a:pathLst>
              <a:path w="396240" h="396239">
                <a:moveTo>
                  <a:pt x="395998" y="0"/>
                </a:moveTo>
                <a:lnTo>
                  <a:pt x="0" y="0"/>
                </a:lnTo>
                <a:lnTo>
                  <a:pt x="0" y="395998"/>
                </a:lnTo>
                <a:lnTo>
                  <a:pt x="395998" y="395998"/>
                </a:lnTo>
                <a:lnTo>
                  <a:pt x="395998" y="0"/>
                </a:lnTo>
                <a:close/>
              </a:path>
            </a:pathLst>
          </a:custGeom>
          <a:solidFill>
            <a:srgbClr val="F29700"/>
          </a:solidFill>
        </p:spPr>
        <p:txBody>
          <a:bodyPr wrap="square" lIns="0" tIns="0" rIns="0" bIns="0" rtlCol="0" anchor="ctr" anchorCtr="1"/>
          <a:lstStyle/>
          <a:p>
            <a:pPr algn="ctr"/>
            <a:r>
              <a:rPr lang="ja-JP" altLang="en-US" sz="2178" dirty="0">
                <a:solidFill>
                  <a:schemeClr val="bg1"/>
                </a:solidFill>
                <a:latin typeface="ＤＨＰ特太ゴシック体" panose="020B0500000000000000" pitchFamily="50" charset="-128"/>
                <a:ea typeface="ＤＨＰ特太ゴシック体" panose="020B0500000000000000" pitchFamily="50" charset="-128"/>
              </a:rPr>
              <a:t>１</a:t>
            </a:r>
            <a:endParaRPr lang="en-US" sz="2178" dirty="0">
              <a:solidFill>
                <a:schemeClr val="bg1"/>
              </a:solidFill>
              <a:latin typeface="ＤＨＰ特太ゴシック体" panose="020B0500000000000000" pitchFamily="50" charset="-128"/>
              <a:ea typeface="ＤＨＰ特太ゴシック体" panose="020B0500000000000000" pitchFamily="50" charset="-128"/>
            </a:endParaRPr>
          </a:p>
        </p:txBody>
      </p:sp>
      <p:sp>
        <p:nvSpPr>
          <p:cNvPr id="71" name="object 13">
            <a:extLst>
              <a:ext uri="{FF2B5EF4-FFF2-40B4-BE49-F238E27FC236}">
                <a16:creationId xmlns:a16="http://schemas.microsoft.com/office/drawing/2014/main" id="{B6F5E361-3E16-974A-AC4B-C7BD6A319D80}"/>
              </a:ext>
            </a:extLst>
          </p:cNvPr>
          <p:cNvSpPr txBox="1"/>
          <p:nvPr/>
        </p:nvSpPr>
        <p:spPr>
          <a:xfrm>
            <a:off x="609600" y="1921800"/>
            <a:ext cx="5751703" cy="307328"/>
          </a:xfrm>
          <a:prstGeom prst="rect">
            <a:avLst/>
          </a:prstGeom>
        </p:spPr>
        <p:txBody>
          <a:bodyPr vert="horz" wrap="none" lIns="0" tIns="0" rIns="0" bIns="0" rtlCol="0">
            <a:spAutoFit/>
          </a:bodyPr>
          <a:lstStyle/>
          <a:p>
            <a:pPr marL="114108">
              <a:spcBef>
                <a:spcPts val="92"/>
              </a:spcBef>
              <a:tabLst>
                <a:tab pos="2239499" algn="l"/>
                <a:tab pos="2240076" algn="l"/>
              </a:tabLst>
            </a:pPr>
            <a:r>
              <a:rPr sz="1997" spc="92" dirty="0" err="1">
                <a:latin typeface="ＤＨＰ特太ゴシック体" panose="020B0500000000000000" pitchFamily="50" charset="-128"/>
                <a:ea typeface="ＤＨＰ特太ゴシック体" panose="020B0500000000000000" pitchFamily="50" charset="-128"/>
                <a:cs typeface="ShinMGoPr6N-DeBold"/>
              </a:rPr>
              <a:t>接種券</a:t>
            </a:r>
            <a:r>
              <a:rPr lang="ja-JP" altLang="en-US" sz="1500" spc="92" dirty="0">
                <a:latin typeface="ＤＨＰ特太ゴシック体" panose="020B0500000000000000" pitchFamily="50" charset="-128"/>
                <a:ea typeface="ＤＨＰ特太ゴシック体" panose="020B0500000000000000" pitchFamily="50" charset="-128"/>
                <a:cs typeface="ShinMGoPr6N-DeBold"/>
              </a:rPr>
              <a:t>（ワクチン</a:t>
            </a:r>
            <a:r>
              <a:rPr lang="ja-JP" altLang="en-US" sz="1500" spc="92" dirty="0" smtClean="0">
                <a:latin typeface="ＤＨＰ特太ゴシック体" panose="020B0500000000000000" pitchFamily="50" charset="-128"/>
                <a:ea typeface="ＤＨＰ特太ゴシック体" panose="020B0500000000000000" pitchFamily="50" charset="-128"/>
                <a:cs typeface="ShinMGoPr6N-DeBold"/>
              </a:rPr>
              <a:t>を打つための</a:t>
            </a:r>
            <a:r>
              <a:rPr lang="ja-JP" altLang="en-US" sz="1500" spc="92" dirty="0">
                <a:latin typeface="ＤＨＰ特太ゴシック体" panose="020B0500000000000000" pitchFamily="50" charset="-128"/>
                <a:ea typeface="ＤＨＰ特太ゴシック体" panose="020B0500000000000000" pitchFamily="50" charset="-128"/>
                <a:cs typeface="ShinMGoPr6N-DeBold"/>
              </a:rPr>
              <a:t>チケット）</a:t>
            </a:r>
            <a:r>
              <a:rPr sz="1997" spc="92" dirty="0" smtClean="0">
                <a:latin typeface="ＤＨＰ特太ゴシック体" panose="020B0500000000000000" pitchFamily="50" charset="-128"/>
                <a:ea typeface="ＤＨＰ特太ゴシック体" panose="020B0500000000000000" pitchFamily="50" charset="-128"/>
                <a:cs typeface="ShinMGoPr6N-DeBold"/>
              </a:rPr>
              <a:t>が</a:t>
            </a:r>
            <a:r>
              <a:rPr lang="ja-JP" altLang="en-US" sz="1997" spc="92" dirty="0" smtClean="0">
                <a:latin typeface="ＤＨＰ特太ゴシック体" panose="020B0500000000000000" pitchFamily="50" charset="-128"/>
                <a:ea typeface="ＤＨＰ特太ゴシック体" panose="020B0500000000000000" pitchFamily="50" charset="-128"/>
                <a:cs typeface="ShinMGoPr6N-DeBold"/>
              </a:rPr>
              <a:t>封筒で</a:t>
            </a:r>
            <a:r>
              <a:rPr sz="1997" spc="18" dirty="0" err="1" smtClean="0">
                <a:latin typeface="ＤＨＰ特太ゴシック体" panose="020B0500000000000000" pitchFamily="50" charset="-128"/>
                <a:ea typeface="ＤＨＰ特太ゴシック体" panose="020B0500000000000000" pitchFamily="50" charset="-128"/>
                <a:cs typeface="ShinMGoPr6N-DeBold"/>
              </a:rPr>
              <a:t>届</a:t>
            </a:r>
            <a:r>
              <a:rPr sz="1997" dirty="0" err="1" smtClean="0">
                <a:latin typeface="ＤＨＰ特太ゴシック体" panose="020B0500000000000000" pitchFamily="50" charset="-128"/>
                <a:ea typeface="ＤＨＰ特太ゴシック体" panose="020B0500000000000000" pitchFamily="50" charset="-128"/>
                <a:cs typeface="ShinMGoPr6N-DeBold"/>
              </a:rPr>
              <a:t>く</a:t>
            </a:r>
            <a:endParaRPr sz="1997" dirty="0">
              <a:latin typeface="ＤＨＰ特太ゴシック体" panose="020B0500000000000000" pitchFamily="50" charset="-128"/>
              <a:ea typeface="ＤＨＰ特太ゴシック体" panose="020B0500000000000000" pitchFamily="50" charset="-128"/>
              <a:cs typeface="ShinMGoPr6N-DeBold"/>
            </a:endParaRPr>
          </a:p>
        </p:txBody>
      </p:sp>
      <p:sp>
        <p:nvSpPr>
          <p:cNvPr id="72" name="テキスト ボックス 71"/>
          <p:cNvSpPr txBox="1"/>
          <p:nvPr/>
        </p:nvSpPr>
        <p:spPr>
          <a:xfrm>
            <a:off x="675859" y="1828800"/>
            <a:ext cx="6237605" cy="174851"/>
          </a:xfrm>
          <a:prstGeom prst="rect">
            <a:avLst/>
          </a:prstGeom>
          <a:noFill/>
        </p:spPr>
        <p:txBody>
          <a:bodyPr wrap="none" tIns="36000" rtlCol="0">
            <a:spAutoFit/>
          </a:bodyPr>
          <a:lstStyle/>
          <a:p>
            <a:r>
              <a:rPr lang="ja-JP" altLang="en-US" sz="600" dirty="0" smtClean="0">
                <a:latin typeface="ＤＨＰ特太ゴシック体" panose="020B0500000000000000" pitchFamily="50" charset="-128"/>
                <a:ea typeface="ＤＨＰ特太ゴシック体" panose="020B0500000000000000" pitchFamily="50" charset="-128"/>
              </a:rPr>
              <a:t>せ っ　し</a:t>
            </a:r>
            <a:r>
              <a:rPr lang="ja-JP" altLang="en-US" sz="600" dirty="0">
                <a:latin typeface="ＤＨＰ特太ゴシック体" panose="020B0500000000000000" pitchFamily="50" charset="-128"/>
                <a:ea typeface="ＤＨＰ特太ゴシック体" panose="020B0500000000000000" pitchFamily="50" charset="-128"/>
              </a:rPr>
              <a:t>　ゅ　</a:t>
            </a:r>
            <a:r>
              <a:rPr lang="ja-JP" altLang="en-US" sz="600" dirty="0" smtClean="0">
                <a:latin typeface="ＤＨＰ特太ゴシック体" panose="020B0500000000000000" pitchFamily="50" charset="-128"/>
                <a:ea typeface="ＤＨＰ特太ゴシック体" panose="020B0500000000000000" pitchFamily="50" charset="-128"/>
              </a:rPr>
              <a:t>け ん</a:t>
            </a:r>
            <a:r>
              <a:rPr lang="ja-JP" altLang="en-US" sz="600" dirty="0">
                <a:latin typeface="ＤＨＰ特太ゴシック体" panose="020B0500000000000000" pitchFamily="50" charset="-128"/>
                <a:ea typeface="ＤＨＰ特太ゴシック体" panose="020B0500000000000000" pitchFamily="50" charset="-128"/>
              </a:rPr>
              <a:t>　　 </a:t>
            </a:r>
            <a:r>
              <a:rPr lang="ja-JP" altLang="en-US" sz="600" dirty="0" smtClean="0">
                <a:latin typeface="ＤＨＰ特太ゴシック体" panose="020B0500000000000000" pitchFamily="50" charset="-128"/>
                <a:ea typeface="ＤＨＰ特太ゴシック体" panose="020B0500000000000000" pitchFamily="50" charset="-128"/>
              </a:rPr>
              <a:t>     わ</a:t>
            </a:r>
            <a:r>
              <a:rPr lang="ja-JP" altLang="en-US" sz="600" dirty="0">
                <a:latin typeface="ＤＨＰ特太ゴシック体" panose="020B0500000000000000" pitchFamily="50" charset="-128"/>
                <a:ea typeface="ＤＨＰ特太ゴシック体" panose="020B0500000000000000" pitchFamily="50" charset="-128"/>
              </a:rPr>
              <a:t>　</a:t>
            </a:r>
            <a:r>
              <a:rPr lang="ja-JP" altLang="en-US" sz="600" dirty="0" smtClean="0">
                <a:latin typeface="ＤＨＰ特太ゴシック体" panose="020B0500000000000000" pitchFamily="50" charset="-128"/>
                <a:ea typeface="ＤＨＰ特太ゴシック体" panose="020B0500000000000000" pitchFamily="50" charset="-128"/>
              </a:rPr>
              <a:t> く</a:t>
            </a:r>
            <a:r>
              <a:rPr lang="ja-JP" altLang="en-US" sz="600" dirty="0">
                <a:latin typeface="ＤＨＰ特太ゴシック体" panose="020B0500000000000000" pitchFamily="50" charset="-128"/>
                <a:ea typeface="ＤＨＰ特太ゴシック体" panose="020B0500000000000000" pitchFamily="50" charset="-128"/>
              </a:rPr>
              <a:t>　</a:t>
            </a:r>
            <a:r>
              <a:rPr lang="ja-JP" altLang="en-US" sz="600" dirty="0" smtClean="0">
                <a:latin typeface="ＤＨＰ特太ゴシック体" panose="020B0500000000000000" pitchFamily="50" charset="-128"/>
                <a:ea typeface="ＤＨＰ特太ゴシック体" panose="020B0500000000000000" pitchFamily="50" charset="-128"/>
              </a:rPr>
              <a:t>   </a:t>
            </a:r>
            <a:r>
              <a:rPr lang="ja-JP" altLang="en-US" sz="600" dirty="0">
                <a:latin typeface="ＤＨＰ特太ゴシック体" panose="020B0500000000000000" pitchFamily="50" charset="-128"/>
                <a:ea typeface="ＤＨＰ特太ゴシック体" panose="020B0500000000000000" pitchFamily="50" charset="-128"/>
              </a:rPr>
              <a:t>ち　</a:t>
            </a:r>
            <a:r>
              <a:rPr lang="ja-JP" altLang="en-US" sz="600" dirty="0" smtClean="0">
                <a:latin typeface="ＤＨＰ特太ゴシック体" panose="020B0500000000000000" pitchFamily="50" charset="-128"/>
                <a:ea typeface="ＤＨＰ特太ゴシック体" panose="020B0500000000000000" pitchFamily="50" charset="-128"/>
              </a:rPr>
              <a:t>  ん</a:t>
            </a:r>
            <a:r>
              <a:rPr lang="ja-JP" altLang="en-US" sz="600" dirty="0">
                <a:latin typeface="ＤＨＰ特太ゴシック体" panose="020B0500000000000000" pitchFamily="50" charset="-128"/>
                <a:ea typeface="ＤＨＰ特太ゴシック体" panose="020B0500000000000000" pitchFamily="50" charset="-128"/>
              </a:rPr>
              <a:t>　　　　 </a:t>
            </a:r>
            <a:r>
              <a:rPr lang="ja-JP" altLang="en-US" sz="600" dirty="0" smtClean="0">
                <a:latin typeface="ＤＨＰ特太ゴシック体" panose="020B0500000000000000" pitchFamily="50" charset="-128"/>
                <a:ea typeface="ＤＨＰ特太ゴシック体" panose="020B0500000000000000" pitchFamily="50" charset="-128"/>
              </a:rPr>
              <a:t> う </a:t>
            </a:r>
            <a:r>
              <a:rPr lang="ja-JP" altLang="en-US" sz="600" dirty="0">
                <a:latin typeface="ＤＨＰ特太ゴシック体" panose="020B0500000000000000" pitchFamily="50" charset="-128"/>
                <a:ea typeface="ＤＨＰ特太ゴシック体" panose="020B0500000000000000" pitchFamily="50" charset="-128"/>
              </a:rPr>
              <a:t>　　　　 　　　</a:t>
            </a:r>
            <a:r>
              <a:rPr lang="ja-JP" altLang="en-US" sz="600" dirty="0" smtClean="0">
                <a:latin typeface="ＤＨＰ特太ゴシック体" panose="020B0500000000000000" pitchFamily="50" charset="-128"/>
                <a:ea typeface="ＤＨＰ特太ゴシック体" panose="020B0500000000000000" pitchFamily="50" charset="-128"/>
              </a:rPr>
              <a:t> </a:t>
            </a:r>
            <a:r>
              <a:rPr lang="ja-JP" altLang="en-US" sz="600" dirty="0">
                <a:latin typeface="ＤＨＰ特太ゴシック体" panose="020B0500000000000000" pitchFamily="50" charset="-128"/>
                <a:ea typeface="ＤＨＰ特太ゴシック体" panose="020B0500000000000000" pitchFamily="50" charset="-128"/>
              </a:rPr>
              <a:t>　</a:t>
            </a:r>
            <a:r>
              <a:rPr lang="ja-JP" altLang="en-US" sz="600" dirty="0" smtClean="0">
                <a:latin typeface="ＤＨＰ特太ゴシック体" panose="020B0500000000000000" pitchFamily="50" charset="-128"/>
                <a:ea typeface="ＤＨＰ特太ゴシック体" panose="020B0500000000000000" pitchFamily="50" charset="-128"/>
              </a:rPr>
              <a:t> </a:t>
            </a:r>
            <a:r>
              <a:rPr lang="ja-JP" altLang="en-US" sz="600" dirty="0">
                <a:latin typeface="ＤＨＰ特太ゴシック体" panose="020B0500000000000000" pitchFamily="50" charset="-128"/>
                <a:ea typeface="ＤＨＰ特太ゴシック体" panose="020B0500000000000000" pitchFamily="50" charset="-128"/>
              </a:rPr>
              <a:t>　　　</a:t>
            </a:r>
            <a:r>
              <a:rPr lang="ja-JP" altLang="en-US" sz="600" dirty="0" smtClean="0">
                <a:latin typeface="ＤＨＰ特太ゴシック体" panose="020B0500000000000000" pitchFamily="50" charset="-128"/>
                <a:ea typeface="ＤＨＰ特太ゴシック体" panose="020B0500000000000000" pitchFamily="50" charset="-128"/>
              </a:rPr>
              <a:t>ち </a:t>
            </a:r>
            <a:r>
              <a:rPr lang="ja-JP" altLang="en-US" sz="600" dirty="0">
                <a:latin typeface="ＤＨＰ特太ゴシック体" panose="020B0500000000000000" pitchFamily="50" charset="-128"/>
                <a:ea typeface="ＤＨＰ特太ゴシック体" panose="020B0500000000000000" pitchFamily="50" charset="-128"/>
              </a:rPr>
              <a:t>　け　  </a:t>
            </a:r>
            <a:r>
              <a:rPr lang="ja-JP" altLang="en-US" sz="600" dirty="0" err="1">
                <a:latin typeface="ＤＨＰ特太ゴシック体" panose="020B0500000000000000" pitchFamily="50" charset="-128"/>
                <a:ea typeface="ＤＨＰ特太ゴシック体" panose="020B0500000000000000" pitchFamily="50" charset="-128"/>
              </a:rPr>
              <a:t>っ </a:t>
            </a:r>
            <a:r>
              <a:rPr lang="ja-JP" altLang="en-US" sz="600" dirty="0">
                <a:latin typeface="ＤＨＰ特太ゴシック体" panose="020B0500000000000000" pitchFamily="50" charset="-128"/>
                <a:ea typeface="ＤＨＰ特太ゴシック体" panose="020B0500000000000000" pitchFamily="50" charset="-128"/>
              </a:rPr>
              <a:t>　と　</a:t>
            </a:r>
            <a:r>
              <a:rPr lang="ja-JP" altLang="en-US" sz="600" dirty="0" smtClean="0">
                <a:latin typeface="ＤＨＰ特太ゴシック体" panose="020B0500000000000000" pitchFamily="50" charset="-128"/>
                <a:ea typeface="ＤＨＰ特太ゴシック体" panose="020B0500000000000000" pitchFamily="50" charset="-128"/>
              </a:rPr>
              <a:t>    </a:t>
            </a:r>
            <a:r>
              <a:rPr lang="ja-JP" altLang="en-US" sz="600" dirty="0">
                <a:latin typeface="ＤＨＰ特太ゴシック体" panose="020B0500000000000000" pitchFamily="50" charset="-128"/>
                <a:ea typeface="ＤＨＰ特太ゴシック体" panose="020B0500000000000000" pitchFamily="50" charset="-128"/>
              </a:rPr>
              <a:t>　　　　 　</a:t>
            </a:r>
            <a:r>
              <a:rPr lang="ja-JP" altLang="en-US" sz="600" dirty="0" smtClean="0">
                <a:latin typeface="ＤＨＰ特太ゴシック体" panose="020B0500000000000000" pitchFamily="50" charset="-128"/>
                <a:ea typeface="ＤＨＰ特太ゴシック体" panose="020B0500000000000000" pitchFamily="50" charset="-128"/>
              </a:rPr>
              <a:t>ふ　う　と　</a:t>
            </a:r>
            <a:r>
              <a:rPr lang="ja-JP" altLang="en-US" sz="600" dirty="0" err="1" smtClean="0">
                <a:latin typeface="ＤＨＰ特太ゴシック体" panose="020B0500000000000000" pitchFamily="50" charset="-128"/>
                <a:ea typeface="ＤＨＰ特太ゴシック体" panose="020B0500000000000000" pitchFamily="50" charset="-128"/>
              </a:rPr>
              <a:t>う　　　</a:t>
            </a:r>
            <a:r>
              <a:rPr lang="ja-JP" altLang="en-US" sz="600" dirty="0" smtClean="0">
                <a:latin typeface="ＤＨＰ特太ゴシック体" panose="020B0500000000000000" pitchFamily="50" charset="-128"/>
                <a:ea typeface="ＤＨＰ特太ゴシック体" panose="020B0500000000000000" pitchFamily="50" charset="-128"/>
              </a:rPr>
              <a:t>　と</a:t>
            </a:r>
            <a:r>
              <a:rPr lang="ja-JP" altLang="en-US" sz="600" dirty="0">
                <a:latin typeface="ＤＨＰ特太ゴシック体" panose="020B0500000000000000" pitchFamily="50" charset="-128"/>
                <a:ea typeface="ＤＨＰ特太ゴシック体" panose="020B0500000000000000" pitchFamily="50" charset="-128"/>
              </a:rPr>
              <a:t>　ど　　　　　　　　　　　</a:t>
            </a:r>
          </a:p>
        </p:txBody>
      </p:sp>
      <p:sp>
        <p:nvSpPr>
          <p:cNvPr id="78" name="object 14"/>
          <p:cNvSpPr/>
          <p:nvPr/>
        </p:nvSpPr>
        <p:spPr>
          <a:xfrm>
            <a:off x="159509" y="3261600"/>
            <a:ext cx="6534454" cy="396000"/>
          </a:xfrm>
          <a:custGeom>
            <a:avLst/>
            <a:gdLst/>
            <a:ahLst/>
            <a:cxnLst/>
            <a:rect l="l" t="t" r="r" b="b"/>
            <a:pathLst>
              <a:path w="6408420" h="396239">
                <a:moveTo>
                  <a:pt x="6408000" y="395998"/>
                </a:moveTo>
                <a:lnTo>
                  <a:pt x="0" y="395998"/>
                </a:lnTo>
                <a:lnTo>
                  <a:pt x="0" y="0"/>
                </a:lnTo>
                <a:lnTo>
                  <a:pt x="6408000" y="0"/>
                </a:lnTo>
                <a:lnTo>
                  <a:pt x="6408000" y="395998"/>
                </a:lnTo>
                <a:close/>
              </a:path>
            </a:pathLst>
          </a:custGeom>
          <a:solidFill>
            <a:srgbClr val="FFF1D0"/>
          </a:solidFill>
          <a:ln w="10795">
            <a:solidFill>
              <a:srgbClr val="F29700"/>
            </a:solidFill>
          </a:ln>
        </p:spPr>
        <p:txBody>
          <a:bodyPr wrap="square" lIns="0" tIns="0" rIns="0" bIns="0" rtlCol="0"/>
          <a:lstStyle/>
          <a:p>
            <a:endParaRPr sz="1432"/>
          </a:p>
        </p:txBody>
      </p:sp>
      <p:sp>
        <p:nvSpPr>
          <p:cNvPr id="79" name="object 13"/>
          <p:cNvSpPr/>
          <p:nvPr/>
        </p:nvSpPr>
        <p:spPr>
          <a:xfrm>
            <a:off x="159509" y="3261600"/>
            <a:ext cx="396000" cy="396000"/>
          </a:xfrm>
          <a:custGeom>
            <a:avLst/>
            <a:gdLst/>
            <a:ahLst/>
            <a:cxnLst/>
            <a:rect l="l" t="t" r="r" b="b"/>
            <a:pathLst>
              <a:path w="396240" h="396239">
                <a:moveTo>
                  <a:pt x="395998" y="0"/>
                </a:moveTo>
                <a:lnTo>
                  <a:pt x="0" y="0"/>
                </a:lnTo>
                <a:lnTo>
                  <a:pt x="0" y="395998"/>
                </a:lnTo>
                <a:lnTo>
                  <a:pt x="395998" y="395998"/>
                </a:lnTo>
                <a:lnTo>
                  <a:pt x="395998" y="0"/>
                </a:lnTo>
                <a:close/>
              </a:path>
            </a:pathLst>
          </a:custGeom>
          <a:solidFill>
            <a:srgbClr val="F29700"/>
          </a:solidFill>
        </p:spPr>
        <p:txBody>
          <a:bodyPr wrap="square" lIns="0" tIns="0" rIns="0" bIns="0" rtlCol="0" anchor="ctr" anchorCtr="1"/>
          <a:lstStyle/>
          <a:p>
            <a:pPr algn="ctr"/>
            <a:r>
              <a:rPr lang="en-US" altLang="ja-JP" sz="2178" dirty="0" smtClean="0">
                <a:solidFill>
                  <a:schemeClr val="bg1"/>
                </a:solidFill>
                <a:latin typeface="ＤＨＰ特太ゴシック体" panose="020B0500000000000000" pitchFamily="50" charset="-128"/>
                <a:ea typeface="ＤＨＰ特太ゴシック体" panose="020B0500000000000000" pitchFamily="50" charset="-128"/>
              </a:rPr>
              <a:t>2</a:t>
            </a:r>
          </a:p>
        </p:txBody>
      </p:sp>
      <p:sp>
        <p:nvSpPr>
          <p:cNvPr id="83" name="object 13">
            <a:extLst>
              <a:ext uri="{FF2B5EF4-FFF2-40B4-BE49-F238E27FC236}">
                <a16:creationId xmlns:a16="http://schemas.microsoft.com/office/drawing/2014/main" id="{B6F5E361-3E16-974A-AC4B-C7BD6A319D80}"/>
              </a:ext>
            </a:extLst>
          </p:cNvPr>
          <p:cNvSpPr txBox="1"/>
          <p:nvPr/>
        </p:nvSpPr>
        <p:spPr>
          <a:xfrm>
            <a:off x="607336" y="3342434"/>
            <a:ext cx="4297267" cy="307328"/>
          </a:xfrm>
          <a:prstGeom prst="rect">
            <a:avLst/>
          </a:prstGeom>
        </p:spPr>
        <p:txBody>
          <a:bodyPr vert="horz" wrap="none" lIns="0" tIns="0" rIns="0" bIns="0" rtlCol="0">
            <a:spAutoFit/>
          </a:bodyPr>
          <a:lstStyle/>
          <a:p>
            <a:pPr marL="114108">
              <a:spcBef>
                <a:spcPts val="92"/>
              </a:spcBef>
              <a:tabLst>
                <a:tab pos="2239499" algn="l"/>
                <a:tab pos="2240076" algn="l"/>
              </a:tabLst>
            </a:pPr>
            <a:r>
              <a:rPr lang="ja-JP" altLang="en-US" sz="1997" spc="92" dirty="0" smtClean="0">
                <a:latin typeface="ＤＨＰ特太ゴシック体" panose="020B0500000000000000" pitchFamily="50" charset="-128"/>
                <a:ea typeface="ＤＨＰ特太ゴシック体" panose="020B0500000000000000" pitchFamily="50" charset="-128"/>
                <a:cs typeface="ShinMGoPr6N-DeBold"/>
              </a:rPr>
              <a:t>ワクチンを打てる</a:t>
            </a:r>
            <a:r>
              <a:rPr lang="ja-JP" altLang="en-US" sz="1997" spc="92" dirty="0" smtClean="0">
                <a:solidFill>
                  <a:srgbClr val="231F20"/>
                </a:solidFill>
                <a:latin typeface="ＤＨＰ特太ゴシック体" panose="020B0500000000000000" pitchFamily="50" charset="-128"/>
                <a:ea typeface="ＤＨＰ特太ゴシック体" panose="020B0500000000000000" pitchFamily="50" charset="-128"/>
                <a:cs typeface="ShinMGoPr6N-DeBold"/>
              </a:rPr>
              <a:t>病院や場所を探す</a:t>
            </a:r>
            <a:endParaRPr sz="1997" dirty="0">
              <a:latin typeface="ＤＨＰ特太ゴシック体" panose="020B0500000000000000" pitchFamily="50" charset="-128"/>
              <a:ea typeface="ＤＨＰ特太ゴシック体" panose="020B0500000000000000" pitchFamily="50" charset="-128"/>
              <a:cs typeface="ShinMGoPr6N-DeBold"/>
            </a:endParaRPr>
          </a:p>
        </p:txBody>
      </p:sp>
      <p:sp>
        <p:nvSpPr>
          <p:cNvPr id="84" name="テキスト ボックス 83"/>
          <p:cNvSpPr txBox="1"/>
          <p:nvPr/>
        </p:nvSpPr>
        <p:spPr>
          <a:xfrm>
            <a:off x="673595" y="3249434"/>
            <a:ext cx="4863832" cy="174851"/>
          </a:xfrm>
          <a:prstGeom prst="rect">
            <a:avLst/>
          </a:prstGeom>
          <a:noFill/>
        </p:spPr>
        <p:txBody>
          <a:bodyPr wrap="none" tIns="36000" rtlCol="0">
            <a:spAutoFit/>
          </a:bodyPr>
          <a:lstStyle/>
          <a:p>
            <a:r>
              <a:rPr lang="ja-JP" altLang="en-US" sz="600" dirty="0" smtClean="0">
                <a:latin typeface="ＤＨＰ特太ゴシック体" panose="020B0500000000000000" pitchFamily="50" charset="-128"/>
                <a:ea typeface="ＤＨＰ特太ゴシック体" panose="020B0500000000000000" pitchFamily="50" charset="-128"/>
              </a:rPr>
              <a:t> わ</a:t>
            </a:r>
            <a:r>
              <a:rPr lang="ja-JP" altLang="en-US" sz="600" dirty="0">
                <a:latin typeface="ＤＨＰ特太ゴシック体" panose="020B0500000000000000" pitchFamily="50" charset="-128"/>
                <a:ea typeface="ＤＨＰ特太ゴシック体" panose="020B0500000000000000" pitchFamily="50" charset="-128"/>
              </a:rPr>
              <a:t>　</a:t>
            </a:r>
            <a:r>
              <a:rPr lang="ja-JP" altLang="en-US" sz="600" dirty="0" smtClean="0">
                <a:latin typeface="ＤＨＰ特太ゴシック体" panose="020B0500000000000000" pitchFamily="50" charset="-128"/>
                <a:ea typeface="ＤＨＰ特太ゴシック体" panose="020B0500000000000000" pitchFamily="50" charset="-128"/>
              </a:rPr>
              <a:t>　 く　</a:t>
            </a:r>
            <a:r>
              <a:rPr lang="ja-JP" altLang="en-US" sz="600" dirty="0">
                <a:latin typeface="ＤＨＰ特太ゴシック体" panose="020B0500000000000000" pitchFamily="50" charset="-128"/>
                <a:ea typeface="ＤＨＰ特太ゴシック体" panose="020B0500000000000000" pitchFamily="50" charset="-128"/>
              </a:rPr>
              <a:t>　</a:t>
            </a:r>
            <a:r>
              <a:rPr lang="ja-JP" altLang="en-US" sz="600" dirty="0" smtClean="0">
                <a:latin typeface="ＤＨＰ特太ゴシック体" panose="020B0500000000000000" pitchFamily="50" charset="-128"/>
                <a:ea typeface="ＤＨＰ特太ゴシック体" panose="020B0500000000000000" pitchFamily="50" charset="-128"/>
              </a:rPr>
              <a:t>   ち　</a:t>
            </a:r>
            <a:r>
              <a:rPr lang="ja-JP" altLang="en-US" sz="600" dirty="0">
                <a:latin typeface="ＤＨＰ特太ゴシック体" panose="020B0500000000000000" pitchFamily="50" charset="-128"/>
                <a:ea typeface="ＤＨＰ特太ゴシック体" panose="020B0500000000000000" pitchFamily="50" charset="-128"/>
              </a:rPr>
              <a:t>　</a:t>
            </a:r>
            <a:r>
              <a:rPr lang="ja-JP" altLang="en-US" sz="600" dirty="0" smtClean="0">
                <a:latin typeface="ＤＨＰ特太ゴシック体" panose="020B0500000000000000" pitchFamily="50" charset="-128"/>
                <a:ea typeface="ＤＨＰ特太ゴシック体" panose="020B0500000000000000" pitchFamily="50" charset="-128"/>
              </a:rPr>
              <a:t>  ん　</a:t>
            </a:r>
            <a:r>
              <a:rPr lang="ja-JP" altLang="en-US" sz="600" dirty="0">
                <a:latin typeface="ＤＨＰ特太ゴシック体" panose="020B0500000000000000" pitchFamily="50" charset="-128"/>
                <a:ea typeface="ＤＨＰ特太ゴシック体" panose="020B0500000000000000" pitchFamily="50" charset="-128"/>
              </a:rPr>
              <a:t>　　　　</a:t>
            </a:r>
            <a:r>
              <a:rPr lang="ja-JP" altLang="en-US" sz="600" dirty="0" smtClean="0">
                <a:latin typeface="ＤＨＰ特太ゴシック体" panose="020B0500000000000000" pitchFamily="50" charset="-128"/>
                <a:ea typeface="ＤＨＰ特太ゴシック体" panose="020B0500000000000000" pitchFamily="50" charset="-128"/>
              </a:rPr>
              <a:t>  う </a:t>
            </a:r>
            <a:r>
              <a:rPr lang="ja-JP" altLang="en-US" sz="600" dirty="0">
                <a:latin typeface="ＤＨＰ特太ゴシック体" panose="020B0500000000000000" pitchFamily="50" charset="-128"/>
                <a:ea typeface="ＤＨＰ特太ゴシック体" panose="020B0500000000000000" pitchFamily="50" charset="-128"/>
              </a:rPr>
              <a:t>　　　　 　　　</a:t>
            </a:r>
            <a:r>
              <a:rPr lang="ja-JP" altLang="en-US" sz="600" dirty="0" smtClean="0">
                <a:latin typeface="ＤＨＰ特太ゴシック体" panose="020B0500000000000000" pitchFamily="50" charset="-128"/>
                <a:ea typeface="ＤＨＰ特太ゴシック体" panose="020B0500000000000000" pitchFamily="50" charset="-128"/>
              </a:rPr>
              <a:t>  びょう　いん</a:t>
            </a:r>
            <a:r>
              <a:rPr lang="ja-JP" altLang="en-US" sz="600" dirty="0">
                <a:latin typeface="ＤＨＰ特太ゴシック体" panose="020B0500000000000000" pitchFamily="50" charset="-128"/>
                <a:ea typeface="ＤＨＰ特太ゴシック体" panose="020B0500000000000000" pitchFamily="50" charset="-128"/>
              </a:rPr>
              <a:t>　</a:t>
            </a:r>
            <a:r>
              <a:rPr lang="ja-JP" altLang="en-US" sz="600" dirty="0" smtClean="0">
                <a:latin typeface="ＤＨＰ特太ゴシック体" panose="020B0500000000000000" pitchFamily="50" charset="-128"/>
                <a:ea typeface="ＤＨＰ特太ゴシック体" panose="020B0500000000000000" pitchFamily="50" charset="-128"/>
              </a:rPr>
              <a:t>　　　　  ば　　しょ　　　　  さ　が</a:t>
            </a:r>
            <a:r>
              <a:rPr lang="ja-JP" altLang="en-US" sz="600" dirty="0">
                <a:latin typeface="ＤＨＰ特太ゴシック体" panose="020B0500000000000000" pitchFamily="50" charset="-128"/>
                <a:ea typeface="ＤＨＰ特太ゴシック体" panose="020B0500000000000000" pitchFamily="50" charset="-128"/>
              </a:rPr>
              <a:t>　　　　　　　　　　</a:t>
            </a:r>
          </a:p>
        </p:txBody>
      </p:sp>
      <p:sp>
        <p:nvSpPr>
          <p:cNvPr id="85" name="object 14"/>
          <p:cNvSpPr/>
          <p:nvPr/>
        </p:nvSpPr>
        <p:spPr>
          <a:xfrm>
            <a:off x="159509" y="5727166"/>
            <a:ext cx="6534454" cy="396000"/>
          </a:xfrm>
          <a:custGeom>
            <a:avLst/>
            <a:gdLst/>
            <a:ahLst/>
            <a:cxnLst/>
            <a:rect l="l" t="t" r="r" b="b"/>
            <a:pathLst>
              <a:path w="6408420" h="396239">
                <a:moveTo>
                  <a:pt x="6408000" y="395998"/>
                </a:moveTo>
                <a:lnTo>
                  <a:pt x="0" y="395998"/>
                </a:lnTo>
                <a:lnTo>
                  <a:pt x="0" y="0"/>
                </a:lnTo>
                <a:lnTo>
                  <a:pt x="6408000" y="0"/>
                </a:lnTo>
                <a:lnTo>
                  <a:pt x="6408000" y="395998"/>
                </a:lnTo>
                <a:close/>
              </a:path>
            </a:pathLst>
          </a:custGeom>
          <a:solidFill>
            <a:srgbClr val="FFF1D0"/>
          </a:solidFill>
          <a:ln w="10795">
            <a:solidFill>
              <a:srgbClr val="F29700"/>
            </a:solidFill>
          </a:ln>
        </p:spPr>
        <p:txBody>
          <a:bodyPr wrap="square" lIns="0" tIns="0" rIns="0" bIns="0" rtlCol="0"/>
          <a:lstStyle/>
          <a:p>
            <a:endParaRPr sz="1432"/>
          </a:p>
        </p:txBody>
      </p:sp>
      <p:sp>
        <p:nvSpPr>
          <p:cNvPr id="86" name="object 13"/>
          <p:cNvSpPr/>
          <p:nvPr/>
        </p:nvSpPr>
        <p:spPr>
          <a:xfrm>
            <a:off x="159509" y="5727166"/>
            <a:ext cx="396000" cy="396000"/>
          </a:xfrm>
          <a:custGeom>
            <a:avLst/>
            <a:gdLst/>
            <a:ahLst/>
            <a:cxnLst/>
            <a:rect l="l" t="t" r="r" b="b"/>
            <a:pathLst>
              <a:path w="396240" h="396239">
                <a:moveTo>
                  <a:pt x="395998" y="0"/>
                </a:moveTo>
                <a:lnTo>
                  <a:pt x="0" y="0"/>
                </a:lnTo>
                <a:lnTo>
                  <a:pt x="0" y="395998"/>
                </a:lnTo>
                <a:lnTo>
                  <a:pt x="395998" y="395998"/>
                </a:lnTo>
                <a:lnTo>
                  <a:pt x="395998" y="0"/>
                </a:lnTo>
                <a:close/>
              </a:path>
            </a:pathLst>
          </a:custGeom>
          <a:solidFill>
            <a:srgbClr val="F29700"/>
          </a:solidFill>
        </p:spPr>
        <p:txBody>
          <a:bodyPr wrap="square" lIns="0" tIns="0" rIns="0" bIns="0" rtlCol="0" anchor="ctr" anchorCtr="1"/>
          <a:lstStyle/>
          <a:p>
            <a:pPr algn="ctr"/>
            <a:r>
              <a:rPr lang="ja-JP" altLang="en-US" sz="2178" dirty="0" smtClean="0">
                <a:solidFill>
                  <a:schemeClr val="bg1"/>
                </a:solidFill>
                <a:latin typeface="ＤＨＰ特太ゴシック体" panose="020B0500000000000000" pitchFamily="50" charset="-128"/>
                <a:ea typeface="ＤＨＰ特太ゴシック体" panose="020B0500000000000000" pitchFamily="50" charset="-128"/>
              </a:rPr>
              <a:t>３</a:t>
            </a:r>
            <a:endParaRPr lang="en-US" altLang="ja-JP" sz="2178" dirty="0" smtClean="0">
              <a:solidFill>
                <a:schemeClr val="bg1"/>
              </a:solidFill>
              <a:latin typeface="ＤＨＰ特太ゴシック体" panose="020B0500000000000000" pitchFamily="50" charset="-128"/>
              <a:ea typeface="ＤＨＰ特太ゴシック体" panose="020B0500000000000000" pitchFamily="50" charset="-128"/>
            </a:endParaRPr>
          </a:p>
        </p:txBody>
      </p:sp>
      <p:sp>
        <p:nvSpPr>
          <p:cNvPr id="87" name="object 13">
            <a:extLst>
              <a:ext uri="{FF2B5EF4-FFF2-40B4-BE49-F238E27FC236}">
                <a16:creationId xmlns:a16="http://schemas.microsoft.com/office/drawing/2014/main" id="{B6F5E361-3E16-974A-AC4B-C7BD6A319D80}"/>
              </a:ext>
            </a:extLst>
          </p:cNvPr>
          <p:cNvSpPr txBox="1"/>
          <p:nvPr/>
        </p:nvSpPr>
        <p:spPr>
          <a:xfrm>
            <a:off x="607336" y="5808000"/>
            <a:ext cx="3198504" cy="307328"/>
          </a:xfrm>
          <a:prstGeom prst="rect">
            <a:avLst/>
          </a:prstGeom>
        </p:spPr>
        <p:txBody>
          <a:bodyPr vert="horz" wrap="none" lIns="0" tIns="0" rIns="0" bIns="0" rtlCol="0">
            <a:spAutoFit/>
          </a:bodyPr>
          <a:lstStyle/>
          <a:p>
            <a:pPr marL="114108">
              <a:spcBef>
                <a:spcPts val="92"/>
              </a:spcBef>
              <a:tabLst>
                <a:tab pos="2239499" algn="l"/>
                <a:tab pos="2240076" algn="l"/>
              </a:tabLst>
            </a:pPr>
            <a:r>
              <a:rPr lang="ja-JP" altLang="en-US" sz="1997" spc="92" dirty="0" smtClean="0">
                <a:latin typeface="ＤＨＰ特太ゴシック体" panose="020B0500000000000000" pitchFamily="50" charset="-128"/>
                <a:ea typeface="ＤＨＰ特太ゴシック体" panose="020B0500000000000000" pitchFamily="50" charset="-128"/>
                <a:cs typeface="ShinMGoPr6N-DeBold"/>
              </a:rPr>
              <a:t>予約して、ワクチンを打つ</a:t>
            </a:r>
            <a:endParaRPr sz="1997" dirty="0">
              <a:latin typeface="ＤＨＰ特太ゴシック体" panose="020B0500000000000000" pitchFamily="50" charset="-128"/>
              <a:ea typeface="ＤＨＰ特太ゴシック体" panose="020B0500000000000000" pitchFamily="50" charset="-128"/>
              <a:cs typeface="ShinMGoPr6N-DeBold"/>
            </a:endParaRPr>
          </a:p>
        </p:txBody>
      </p:sp>
      <p:sp>
        <p:nvSpPr>
          <p:cNvPr id="88" name="テキスト ボックス 87"/>
          <p:cNvSpPr txBox="1"/>
          <p:nvPr/>
        </p:nvSpPr>
        <p:spPr>
          <a:xfrm>
            <a:off x="673595" y="5715000"/>
            <a:ext cx="3631122" cy="174851"/>
          </a:xfrm>
          <a:prstGeom prst="rect">
            <a:avLst/>
          </a:prstGeom>
          <a:noFill/>
        </p:spPr>
        <p:txBody>
          <a:bodyPr wrap="none" tIns="36000" rtlCol="0">
            <a:spAutoFit/>
          </a:bodyPr>
          <a:lstStyle/>
          <a:p>
            <a:r>
              <a:rPr lang="ja-JP" altLang="en-US" sz="600" dirty="0" smtClean="0">
                <a:latin typeface="ＤＨＰ特太ゴシック体" panose="020B0500000000000000" pitchFamily="50" charset="-128"/>
                <a:ea typeface="ＤＨＰ特太ゴシック体" panose="020B0500000000000000" pitchFamily="50" charset="-128"/>
              </a:rPr>
              <a:t> よ　や　く　　　　　　　　　　　　わ</a:t>
            </a:r>
            <a:r>
              <a:rPr lang="ja-JP" altLang="en-US" sz="600" dirty="0">
                <a:latin typeface="ＤＨＰ特太ゴシック体" panose="020B0500000000000000" pitchFamily="50" charset="-128"/>
                <a:ea typeface="ＤＨＰ特太ゴシック体" panose="020B0500000000000000" pitchFamily="50" charset="-128"/>
              </a:rPr>
              <a:t>　</a:t>
            </a:r>
            <a:r>
              <a:rPr lang="ja-JP" altLang="en-US" sz="600" dirty="0" smtClean="0">
                <a:latin typeface="ＤＨＰ特太ゴシック体" panose="020B0500000000000000" pitchFamily="50" charset="-128"/>
                <a:ea typeface="ＤＨＰ特太ゴシック体" panose="020B0500000000000000" pitchFamily="50" charset="-128"/>
              </a:rPr>
              <a:t>　 く　</a:t>
            </a:r>
            <a:r>
              <a:rPr lang="ja-JP" altLang="en-US" sz="600" dirty="0">
                <a:latin typeface="ＤＨＰ特太ゴシック体" panose="020B0500000000000000" pitchFamily="50" charset="-128"/>
                <a:ea typeface="ＤＨＰ特太ゴシック体" panose="020B0500000000000000" pitchFamily="50" charset="-128"/>
              </a:rPr>
              <a:t>　</a:t>
            </a:r>
            <a:r>
              <a:rPr lang="ja-JP" altLang="en-US" sz="600" dirty="0" smtClean="0">
                <a:latin typeface="ＤＨＰ特太ゴシック体" panose="020B0500000000000000" pitchFamily="50" charset="-128"/>
                <a:ea typeface="ＤＨＰ特太ゴシック体" panose="020B0500000000000000" pitchFamily="50" charset="-128"/>
              </a:rPr>
              <a:t>   ち　</a:t>
            </a:r>
            <a:r>
              <a:rPr lang="ja-JP" altLang="en-US" sz="600" dirty="0">
                <a:latin typeface="ＤＨＰ特太ゴシック体" panose="020B0500000000000000" pitchFamily="50" charset="-128"/>
                <a:ea typeface="ＤＨＰ特太ゴシック体" panose="020B0500000000000000" pitchFamily="50" charset="-128"/>
              </a:rPr>
              <a:t>　</a:t>
            </a:r>
            <a:r>
              <a:rPr lang="ja-JP" altLang="en-US" sz="600" dirty="0" smtClean="0">
                <a:latin typeface="ＤＨＰ特太ゴシック体" panose="020B0500000000000000" pitchFamily="50" charset="-128"/>
                <a:ea typeface="ＤＨＰ特太ゴシック体" panose="020B0500000000000000" pitchFamily="50" charset="-128"/>
              </a:rPr>
              <a:t> ん　 </a:t>
            </a:r>
            <a:r>
              <a:rPr lang="ja-JP" altLang="en-US" sz="600" dirty="0">
                <a:latin typeface="ＤＨＰ特太ゴシック体" panose="020B0500000000000000" pitchFamily="50" charset="-128"/>
                <a:ea typeface="ＤＨＰ特太ゴシック体" panose="020B0500000000000000" pitchFamily="50" charset="-128"/>
              </a:rPr>
              <a:t>　　　　</a:t>
            </a:r>
            <a:r>
              <a:rPr lang="ja-JP" altLang="en-US" sz="600" dirty="0" smtClean="0">
                <a:latin typeface="ＤＨＰ特太ゴシック体" panose="020B0500000000000000" pitchFamily="50" charset="-128"/>
                <a:ea typeface="ＤＨＰ特太ゴシック体" panose="020B0500000000000000" pitchFamily="50" charset="-128"/>
              </a:rPr>
              <a:t>  う</a:t>
            </a:r>
            <a:r>
              <a:rPr lang="ja-JP" altLang="en-US" sz="600" dirty="0">
                <a:latin typeface="ＤＨＰ特太ゴシック体" panose="020B0500000000000000" pitchFamily="50" charset="-128"/>
                <a:ea typeface="ＤＨＰ特太ゴシック体" panose="020B0500000000000000" pitchFamily="50" charset="-128"/>
              </a:rPr>
              <a:t>　　　　　　　　　</a:t>
            </a:r>
          </a:p>
        </p:txBody>
      </p:sp>
      <p:sp>
        <p:nvSpPr>
          <p:cNvPr id="49" name="object 13">
            <a:extLst>
              <a:ext uri="{FF2B5EF4-FFF2-40B4-BE49-F238E27FC236}">
                <a16:creationId xmlns:a16="http://schemas.microsoft.com/office/drawing/2014/main" id="{B6BE16AE-9ABE-3F4A-94E3-F97788D0B89B}"/>
              </a:ext>
            </a:extLst>
          </p:cNvPr>
          <p:cNvSpPr txBox="1"/>
          <p:nvPr/>
        </p:nvSpPr>
        <p:spPr>
          <a:xfrm>
            <a:off x="5137978" y="5728985"/>
            <a:ext cx="1558249" cy="396000"/>
          </a:xfrm>
          <a:prstGeom prst="rect">
            <a:avLst/>
          </a:prstGeom>
          <a:solidFill>
            <a:srgbClr val="F29700"/>
          </a:solidFill>
        </p:spPr>
        <p:txBody>
          <a:bodyPr vert="horz" wrap="square" lIns="0" tIns="0" rIns="0" bIns="0" rtlCol="0" anchor="ctr">
            <a:noAutofit/>
          </a:bodyPr>
          <a:lstStyle/>
          <a:p>
            <a:pPr algn="ctr">
              <a:tabLst>
                <a:tab pos="1562348" algn="l"/>
                <a:tab pos="1562924" algn="l"/>
              </a:tabLst>
            </a:pPr>
            <a:r>
              <a:rPr lang="ja-JP" altLang="en-US" sz="1000" dirty="0">
                <a:solidFill>
                  <a:schemeClr val="bg1"/>
                </a:solidFill>
                <a:latin typeface="ＤＨＰ特太ゴシック体" panose="020B0500000000000000" pitchFamily="50" charset="-128"/>
                <a:ea typeface="ＤＨＰ特太ゴシック体" panose="020B0500000000000000" pitchFamily="50" charset="-128"/>
                <a:cs typeface="ShinMGoPr6N-DeBold"/>
              </a:rPr>
              <a:t>０円（ただ）</a:t>
            </a:r>
            <a:r>
              <a:rPr lang="ja-JP" altLang="en-US" sz="1000" dirty="0" smtClean="0">
                <a:solidFill>
                  <a:schemeClr val="bg1"/>
                </a:solidFill>
                <a:latin typeface="ＤＨＰ特太ゴシック体" panose="020B0500000000000000" pitchFamily="50" charset="-128"/>
                <a:ea typeface="ＤＨＰ特太ゴシック体" panose="020B0500000000000000" pitchFamily="50" charset="-128"/>
                <a:cs typeface="ShinMGoPr6N-DeBold"/>
              </a:rPr>
              <a:t>で打</a:t>
            </a:r>
            <a:r>
              <a:rPr lang="en-US" altLang="ja-JP" sz="1000" dirty="0">
                <a:solidFill>
                  <a:schemeClr val="bg1"/>
                </a:solidFill>
                <a:latin typeface="ＤＨＰ特太ゴシック体" panose="020B0500000000000000" pitchFamily="50" charset="-128"/>
                <a:ea typeface="ＤＨＰ特太ゴシック体" panose="020B0500000000000000" pitchFamily="50" charset="-128"/>
                <a:cs typeface="ShinMGoPr6N-DeBold"/>
              </a:rPr>
              <a:t>[</a:t>
            </a:r>
            <a:r>
              <a:rPr lang="ja-JP" altLang="en-US" sz="1000" dirty="0">
                <a:solidFill>
                  <a:schemeClr val="bg1"/>
                </a:solidFill>
                <a:latin typeface="ＤＨＰ特太ゴシック体" panose="020B0500000000000000" pitchFamily="50" charset="-128"/>
                <a:ea typeface="ＤＨＰ特太ゴシック体" panose="020B0500000000000000" pitchFamily="50" charset="-128"/>
                <a:cs typeface="ShinMGoPr6N-DeBold"/>
              </a:rPr>
              <a:t>う</a:t>
            </a:r>
            <a:r>
              <a:rPr lang="en-US" altLang="ja-JP" sz="1000" dirty="0">
                <a:solidFill>
                  <a:schemeClr val="bg1"/>
                </a:solidFill>
                <a:latin typeface="ＤＨＰ特太ゴシック体" panose="020B0500000000000000" pitchFamily="50" charset="-128"/>
                <a:ea typeface="ＤＨＰ特太ゴシック体" panose="020B0500000000000000" pitchFamily="50" charset="-128"/>
                <a:cs typeface="ShinMGoPr6N-DeBold"/>
              </a:rPr>
              <a:t>]</a:t>
            </a:r>
            <a:r>
              <a:rPr lang="ja-JP" altLang="en-US" sz="1000" dirty="0" err="1" smtClean="0">
                <a:solidFill>
                  <a:schemeClr val="bg1"/>
                </a:solidFill>
                <a:latin typeface="ＤＨＰ特太ゴシック体" panose="020B0500000000000000" pitchFamily="50" charset="-128"/>
                <a:ea typeface="ＤＨＰ特太ゴシック体" panose="020B0500000000000000" pitchFamily="50" charset="-128"/>
                <a:cs typeface="ShinMGoPr6N-DeBold"/>
              </a:rPr>
              <a:t>って</a:t>
            </a:r>
            <a:r>
              <a:rPr lang="en-US" altLang="ja-JP" sz="1000" dirty="0" smtClean="0">
                <a:solidFill>
                  <a:schemeClr val="bg1"/>
                </a:solidFill>
                <a:latin typeface="ＤＨＰ特太ゴシック体" panose="020B0500000000000000" pitchFamily="50" charset="-128"/>
                <a:ea typeface="ＤＨＰ特太ゴシック体" panose="020B0500000000000000" pitchFamily="50" charset="-128"/>
                <a:cs typeface="ShinMGoPr6N-DeBold"/>
              </a:rPr>
              <a:t/>
            </a:r>
            <a:br>
              <a:rPr lang="en-US" altLang="ja-JP" sz="1000" dirty="0" smtClean="0">
                <a:solidFill>
                  <a:schemeClr val="bg1"/>
                </a:solidFill>
                <a:latin typeface="ＤＨＰ特太ゴシック体" panose="020B0500000000000000" pitchFamily="50" charset="-128"/>
                <a:ea typeface="ＤＨＰ特太ゴシック体" panose="020B0500000000000000" pitchFamily="50" charset="-128"/>
                <a:cs typeface="ShinMGoPr6N-DeBold"/>
              </a:rPr>
            </a:br>
            <a:r>
              <a:rPr lang="ja-JP" altLang="en-US" sz="1000" dirty="0" smtClean="0">
                <a:solidFill>
                  <a:schemeClr val="bg1"/>
                </a:solidFill>
                <a:latin typeface="ＤＨＰ特太ゴシック体" panose="020B0500000000000000" pitchFamily="50" charset="-128"/>
                <a:ea typeface="ＤＨＰ特太ゴシック体" panose="020B0500000000000000" pitchFamily="50" charset="-128"/>
                <a:cs typeface="ShinMGoPr6N-DeBold"/>
              </a:rPr>
              <a:t>もらうこと</a:t>
            </a:r>
            <a:r>
              <a:rPr lang="ja-JP" altLang="en-US" sz="1000" dirty="0">
                <a:solidFill>
                  <a:schemeClr val="bg1"/>
                </a:solidFill>
                <a:latin typeface="ＤＨＰ特太ゴシック体" panose="020B0500000000000000" pitchFamily="50" charset="-128"/>
                <a:ea typeface="ＤＨＰ特太ゴシック体" panose="020B0500000000000000" pitchFamily="50" charset="-128"/>
                <a:cs typeface="ShinMGoPr6N-DeBold"/>
              </a:rPr>
              <a:t>が</a:t>
            </a:r>
            <a:r>
              <a:rPr lang="ja-JP" altLang="en-US" sz="1000" dirty="0" smtClean="0">
                <a:solidFill>
                  <a:schemeClr val="bg1"/>
                </a:solidFill>
                <a:latin typeface="ＤＨＰ特太ゴシック体" panose="020B0500000000000000" pitchFamily="50" charset="-128"/>
                <a:ea typeface="ＤＨＰ特太ゴシック体" panose="020B0500000000000000" pitchFamily="50" charset="-128"/>
                <a:cs typeface="ShinMGoPr6N-DeBold"/>
              </a:rPr>
              <a:t>できます</a:t>
            </a:r>
            <a:endParaRPr lang="ja-JP" altLang="en-US" sz="1000" dirty="0">
              <a:solidFill>
                <a:schemeClr val="bg1"/>
              </a:solidFill>
              <a:latin typeface="ＤＨＰ特太ゴシック体" panose="020B0500000000000000" pitchFamily="50" charset="-128"/>
              <a:ea typeface="ＤＨＰ特太ゴシック体" panose="020B0500000000000000" pitchFamily="50" charset="-128"/>
              <a:cs typeface="ShinMGoPr6N-DeBold"/>
            </a:endParaRPr>
          </a:p>
        </p:txBody>
      </p:sp>
    </p:spTree>
    <p:extLst>
      <p:ext uri="{BB962C8B-B14F-4D97-AF65-F5344CB8AC3E}">
        <p14:creationId xmlns:p14="http://schemas.microsoft.com/office/powerpoint/2010/main" val="28943688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7" name="表 106"/>
          <p:cNvGraphicFramePr>
            <a:graphicFrameLocks noGrp="1"/>
          </p:cNvGraphicFramePr>
          <p:nvPr>
            <p:extLst/>
          </p:nvPr>
        </p:nvGraphicFramePr>
        <p:xfrm>
          <a:off x="412200" y="6095999"/>
          <a:ext cx="6120000" cy="1046012"/>
        </p:xfrm>
        <a:graphic>
          <a:graphicData uri="http://schemas.openxmlformats.org/drawingml/2006/table">
            <a:tbl>
              <a:tblPr bandRow="1">
                <a:tableStyleId>{5C22544A-7EE6-4342-B048-85BDC9FD1C3A}</a:tableStyleId>
              </a:tblPr>
              <a:tblGrid>
                <a:gridCol w="1188000">
                  <a:extLst>
                    <a:ext uri="{9D8B030D-6E8A-4147-A177-3AD203B41FA5}">
                      <a16:colId xmlns:a16="http://schemas.microsoft.com/office/drawing/2014/main" val="2431632448"/>
                    </a:ext>
                  </a:extLst>
                </a:gridCol>
                <a:gridCol w="4932000">
                  <a:extLst>
                    <a:ext uri="{9D8B030D-6E8A-4147-A177-3AD203B41FA5}">
                      <a16:colId xmlns:a16="http://schemas.microsoft.com/office/drawing/2014/main" val="1396991008"/>
                    </a:ext>
                  </a:extLst>
                </a:gridCol>
              </a:tblGrid>
              <a:tr h="1046012">
                <a:tc>
                  <a:txBody>
                    <a:bodyPr/>
                    <a:lstStyle/>
                    <a:p>
                      <a:pPr marL="0" marR="0" lvl="0" indent="0" algn="ctr" defTabSz="914400" rtl="0" eaLnBrk="1" fontAlgn="auto" latinLnBrk="0" hangingPunct="1">
                        <a:lnSpc>
                          <a:spcPct val="150000"/>
                        </a:lnSpc>
                        <a:spcBef>
                          <a:spcPts val="0"/>
                        </a:spcBef>
                        <a:spcAft>
                          <a:spcPts val="0"/>
                        </a:spcAft>
                        <a:buClrTx/>
                        <a:buSzTx/>
                        <a:buFontTx/>
                        <a:buNone/>
                        <a:tabLst>
                          <a:tab pos="746760" algn="l"/>
                        </a:tabLst>
                        <a:defRPr/>
                      </a:pPr>
                      <a:r>
                        <a:rPr kumimoji="1" lang="ja-JP" altLang="en-US" sz="1100" b="0" i="0" u="none" strike="noStrike" kern="1200" cap="none" spc="0" normalizeH="0" baseline="0" noProof="0" dirty="0" smtClean="0">
                          <a:ln>
                            <a:noFill/>
                          </a:ln>
                          <a:solidFill>
                            <a:prstClr val="white"/>
                          </a:solidFill>
                          <a:effectLst/>
                          <a:uLnTx/>
                          <a:uFillTx/>
                          <a:latin typeface="ＤＨＰ特太ゴシック体" panose="020B0500000000000000" pitchFamily="50" charset="-128"/>
                          <a:ea typeface="ＤＨＰ特太ゴシック体" panose="020B0500000000000000" pitchFamily="50" charset="-128"/>
                          <a:cs typeface="ShinMGoPr6N-Medium"/>
                        </a:rPr>
                        <a:t>病気がうつらない</a:t>
                      </a:r>
                      <a:r>
                        <a:rPr kumimoji="1" lang="en-US" altLang="ja-JP" sz="1100" b="0" i="0" u="none" strike="noStrike" kern="1200" cap="none" spc="0" normalizeH="0" baseline="0" noProof="0" dirty="0" smtClean="0">
                          <a:ln>
                            <a:noFill/>
                          </a:ln>
                          <a:solidFill>
                            <a:prstClr val="white"/>
                          </a:solidFill>
                          <a:effectLst/>
                          <a:uLnTx/>
                          <a:uFillTx/>
                          <a:latin typeface="ＤＨＰ特太ゴシック体" panose="020B0500000000000000" pitchFamily="50" charset="-128"/>
                          <a:ea typeface="ＤＨＰ特太ゴシック体" panose="020B0500000000000000" pitchFamily="50" charset="-128"/>
                          <a:cs typeface="ShinMGoPr6N-Medium"/>
                        </a:rPr>
                        <a:t/>
                      </a:r>
                      <a:br>
                        <a:rPr kumimoji="1" lang="en-US" altLang="ja-JP" sz="1100" b="0" i="0" u="none" strike="noStrike" kern="1200" cap="none" spc="0" normalizeH="0" baseline="0" noProof="0" dirty="0" smtClean="0">
                          <a:ln>
                            <a:noFill/>
                          </a:ln>
                          <a:solidFill>
                            <a:prstClr val="white"/>
                          </a:solidFill>
                          <a:effectLst/>
                          <a:uLnTx/>
                          <a:uFillTx/>
                          <a:latin typeface="ＤＨＰ特太ゴシック体" panose="020B0500000000000000" pitchFamily="50" charset="-128"/>
                          <a:ea typeface="ＤＨＰ特太ゴシック体" panose="020B0500000000000000" pitchFamily="50" charset="-128"/>
                          <a:cs typeface="ShinMGoPr6N-Medium"/>
                        </a:rPr>
                      </a:br>
                      <a:r>
                        <a:rPr kumimoji="1" lang="ja-JP" altLang="en-US" sz="1100" b="0" i="0" u="none" strike="noStrike" kern="1200" cap="none" spc="0" normalizeH="0" baseline="0" noProof="0" dirty="0" smtClean="0">
                          <a:ln>
                            <a:noFill/>
                          </a:ln>
                          <a:solidFill>
                            <a:prstClr val="white"/>
                          </a:solidFill>
                          <a:effectLst/>
                          <a:uLnTx/>
                          <a:uFillTx/>
                          <a:latin typeface="ＤＨＰ特太ゴシック体" panose="020B0500000000000000" pitchFamily="50" charset="-128"/>
                          <a:ea typeface="ＤＨＰ特太ゴシック体" panose="020B0500000000000000" pitchFamily="50" charset="-128"/>
                          <a:cs typeface="ShinMGoPr6N-Medium"/>
                        </a:rPr>
                        <a:t>ようにする工夫を</a:t>
                      </a:r>
                      <a:r>
                        <a:rPr kumimoji="1" lang="en-US" altLang="ja-JP" sz="1100" b="0" i="0" u="none" strike="noStrike" kern="1200" cap="none" spc="0" normalizeH="0" baseline="0" noProof="0" dirty="0" smtClean="0">
                          <a:ln>
                            <a:noFill/>
                          </a:ln>
                          <a:solidFill>
                            <a:prstClr val="white"/>
                          </a:solidFill>
                          <a:effectLst/>
                          <a:uLnTx/>
                          <a:uFillTx/>
                          <a:latin typeface="ＤＨＰ特太ゴシック体" panose="020B0500000000000000" pitchFamily="50" charset="-128"/>
                          <a:ea typeface="ＤＨＰ特太ゴシック体" panose="020B0500000000000000" pitchFamily="50" charset="-128"/>
                          <a:cs typeface="ShinMGoPr6N-Medium"/>
                        </a:rPr>
                        <a:t/>
                      </a:r>
                      <a:br>
                        <a:rPr kumimoji="1" lang="en-US" altLang="ja-JP" sz="1100" b="0" i="0" u="none" strike="noStrike" kern="1200" cap="none" spc="0" normalizeH="0" baseline="0" noProof="0" dirty="0" smtClean="0">
                          <a:ln>
                            <a:noFill/>
                          </a:ln>
                          <a:solidFill>
                            <a:prstClr val="white"/>
                          </a:solidFill>
                          <a:effectLst/>
                          <a:uLnTx/>
                          <a:uFillTx/>
                          <a:latin typeface="ＤＨＰ特太ゴシック体" panose="020B0500000000000000" pitchFamily="50" charset="-128"/>
                          <a:ea typeface="ＤＨＰ特太ゴシック体" panose="020B0500000000000000" pitchFamily="50" charset="-128"/>
                          <a:cs typeface="ShinMGoPr6N-Medium"/>
                        </a:rPr>
                      </a:br>
                      <a:r>
                        <a:rPr kumimoji="1" lang="ja-JP" altLang="en-US" sz="1100" b="0" i="0" u="none" strike="noStrike" kern="1200" cap="none" spc="0" normalizeH="0" baseline="0" noProof="0" dirty="0" smtClean="0">
                          <a:ln>
                            <a:noFill/>
                          </a:ln>
                          <a:solidFill>
                            <a:prstClr val="white"/>
                          </a:solidFill>
                          <a:effectLst/>
                          <a:uLnTx/>
                          <a:uFillTx/>
                          <a:latin typeface="ＤＨＰ特太ゴシック体" panose="020B0500000000000000" pitchFamily="50" charset="-128"/>
                          <a:ea typeface="ＤＨＰ特太ゴシック体" panose="020B0500000000000000" pitchFamily="50" charset="-128"/>
                          <a:cs typeface="ShinMGoPr6N-Medium"/>
                        </a:rPr>
                        <a:t>続けてください</a:t>
                      </a:r>
                      <a:endParaRPr kumimoji="1" lang="ja-JP" altLang="en-US" sz="1100" b="0" i="0" u="none" strike="noStrike" kern="1200" cap="none" spc="0" normalizeH="0" baseline="0" noProof="0" dirty="0">
                        <a:ln>
                          <a:noFill/>
                        </a:ln>
                        <a:solidFill>
                          <a:prstClr val="white"/>
                        </a:solidFill>
                        <a:effectLst/>
                        <a:uLnTx/>
                        <a:uFillTx/>
                        <a:latin typeface="ＤＨＰ特太ゴシック体" panose="020B0500000000000000" pitchFamily="50" charset="-128"/>
                        <a:ea typeface="ＤＨＰ特太ゴシック体" panose="020B0500000000000000" pitchFamily="50" charset="-128"/>
                        <a:cs typeface="ShinMGoPr6N-Medium"/>
                      </a:endParaRPr>
                    </a:p>
                  </a:txBody>
                  <a:tcPr marL="0" marR="0" marT="65345" marB="32672" anchor="ctr">
                    <a:lnL w="12700" cap="flat" cmpd="sng" algn="ctr">
                      <a:solidFill>
                        <a:srgbClr val="F297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29700"/>
                      </a:solidFill>
                      <a:prstDash val="solid"/>
                      <a:round/>
                      <a:headEnd type="none" w="med" len="med"/>
                      <a:tailEnd type="none" w="med" len="med"/>
                    </a:lnT>
                    <a:lnB w="12700" cap="flat" cmpd="sng" algn="ctr">
                      <a:solidFill>
                        <a:srgbClr val="F29700"/>
                      </a:solidFill>
                      <a:prstDash val="solid"/>
                      <a:round/>
                      <a:headEnd type="none" w="med" len="med"/>
                      <a:tailEnd type="none" w="med" len="med"/>
                    </a:lnB>
                    <a:solidFill>
                      <a:srgbClr val="F29700"/>
                    </a:solidFill>
                  </a:tcPr>
                </a:tc>
                <a:tc>
                  <a:txBody>
                    <a:bodyPr/>
                    <a:lstStyle/>
                    <a:p>
                      <a:pPr marL="0">
                        <a:lnSpc>
                          <a:spcPct val="140000"/>
                        </a:lnSpc>
                        <a:spcBef>
                          <a:spcPts val="0"/>
                        </a:spcBef>
                        <a:tabLst>
                          <a:tab pos="746760" algn="l"/>
                        </a:tabLst>
                      </a:pPr>
                      <a:endParaRPr lang="ja-JP" altLang="en-US" sz="1000" b="0" spc="0" dirty="0">
                        <a:latin typeface="ＤＨＰ特太ゴシック体" panose="020B0500000000000000" pitchFamily="50" charset="-128"/>
                        <a:ea typeface="ＤＨＰ特太ゴシック体" panose="020B0500000000000000" pitchFamily="50" charset="-128"/>
                        <a:cs typeface="ShinMGoPr6N-Medium"/>
                      </a:endParaRPr>
                    </a:p>
                  </a:txBody>
                  <a:tcPr marL="32672" marR="0" marT="32672" marB="32672" anchor="b">
                    <a:lnL w="12700" cap="flat" cmpd="sng" algn="ctr">
                      <a:noFill/>
                      <a:prstDash val="solid"/>
                      <a:round/>
                      <a:headEnd type="none" w="med" len="med"/>
                      <a:tailEnd type="none" w="med" len="med"/>
                    </a:lnL>
                    <a:lnR w="12700" cap="flat" cmpd="sng" algn="ctr">
                      <a:solidFill>
                        <a:srgbClr val="F29700"/>
                      </a:solidFill>
                      <a:prstDash val="solid"/>
                      <a:round/>
                      <a:headEnd type="none" w="med" len="med"/>
                      <a:tailEnd type="none" w="med" len="med"/>
                    </a:lnR>
                    <a:lnT w="12700" cap="flat" cmpd="sng" algn="ctr">
                      <a:solidFill>
                        <a:srgbClr val="F29700"/>
                      </a:solidFill>
                      <a:prstDash val="solid"/>
                      <a:round/>
                      <a:headEnd type="none" w="med" len="med"/>
                      <a:tailEnd type="none" w="med" len="med"/>
                    </a:lnT>
                    <a:lnB w="12700" cap="flat" cmpd="sng" algn="ctr">
                      <a:solidFill>
                        <a:srgbClr val="F29700"/>
                      </a:solidFill>
                      <a:prstDash val="solid"/>
                      <a:round/>
                      <a:headEnd type="none" w="med" len="med"/>
                      <a:tailEnd type="none" w="med" len="med"/>
                    </a:lnB>
                    <a:noFill/>
                  </a:tcPr>
                </a:tc>
                <a:extLst>
                  <a:ext uri="{0D108BD9-81ED-4DB2-BD59-A6C34878D82A}">
                    <a16:rowId xmlns:a16="http://schemas.microsoft.com/office/drawing/2014/main" val="3359081703"/>
                  </a:ext>
                </a:extLst>
              </a:tr>
            </a:tbl>
          </a:graphicData>
        </a:graphic>
      </p:graphicFrame>
      <p:sp>
        <p:nvSpPr>
          <p:cNvPr id="6" name="object 6"/>
          <p:cNvSpPr/>
          <p:nvPr/>
        </p:nvSpPr>
        <p:spPr>
          <a:xfrm>
            <a:off x="0" y="8077200"/>
            <a:ext cx="6861457" cy="0"/>
          </a:xfrm>
          <a:custGeom>
            <a:avLst/>
            <a:gdLst/>
            <a:ahLst/>
            <a:cxnLst/>
            <a:rect l="l" t="t" r="r" b="b"/>
            <a:pathLst>
              <a:path w="7560309">
                <a:moveTo>
                  <a:pt x="7560005" y="0"/>
                </a:moveTo>
                <a:lnTo>
                  <a:pt x="0" y="0"/>
                </a:lnTo>
              </a:path>
            </a:pathLst>
          </a:custGeom>
          <a:ln w="3594">
            <a:solidFill>
              <a:srgbClr val="231F20"/>
            </a:solidFill>
          </a:ln>
        </p:spPr>
        <p:txBody>
          <a:bodyPr wrap="square" lIns="0" tIns="0" rIns="0" bIns="0" rtlCol="0"/>
          <a:lstStyle/>
          <a:p>
            <a:endParaRPr sz="1432"/>
          </a:p>
        </p:txBody>
      </p:sp>
      <p:sp>
        <p:nvSpPr>
          <p:cNvPr id="8" name="object 8"/>
          <p:cNvSpPr/>
          <p:nvPr/>
        </p:nvSpPr>
        <p:spPr>
          <a:xfrm>
            <a:off x="3810000" y="7470412"/>
            <a:ext cx="1906985" cy="301983"/>
          </a:xfrm>
          <a:custGeom>
            <a:avLst/>
            <a:gdLst/>
            <a:ahLst/>
            <a:cxnLst/>
            <a:rect l="l" t="t" r="r" b="b"/>
            <a:pathLst>
              <a:path w="2101215" h="332740">
                <a:moveTo>
                  <a:pt x="2064613" y="0"/>
                </a:moveTo>
                <a:lnTo>
                  <a:pt x="36004" y="0"/>
                </a:lnTo>
                <a:lnTo>
                  <a:pt x="22020" y="2843"/>
                </a:lnTo>
                <a:lnTo>
                  <a:pt x="10572" y="10582"/>
                </a:lnTo>
                <a:lnTo>
                  <a:pt x="2839" y="22031"/>
                </a:lnTo>
                <a:lnTo>
                  <a:pt x="0" y="36004"/>
                </a:lnTo>
                <a:lnTo>
                  <a:pt x="0" y="296557"/>
                </a:lnTo>
                <a:lnTo>
                  <a:pt x="2839" y="310534"/>
                </a:lnTo>
                <a:lnTo>
                  <a:pt x="10572" y="321978"/>
                </a:lnTo>
                <a:lnTo>
                  <a:pt x="22020" y="329710"/>
                </a:lnTo>
                <a:lnTo>
                  <a:pt x="36004" y="332549"/>
                </a:lnTo>
                <a:lnTo>
                  <a:pt x="2064613" y="332549"/>
                </a:lnTo>
                <a:lnTo>
                  <a:pt x="2078592" y="329710"/>
                </a:lnTo>
                <a:lnTo>
                  <a:pt x="2090040" y="321978"/>
                </a:lnTo>
                <a:lnTo>
                  <a:pt x="2097776" y="310534"/>
                </a:lnTo>
                <a:lnTo>
                  <a:pt x="2100618" y="296557"/>
                </a:lnTo>
                <a:lnTo>
                  <a:pt x="2100618" y="36004"/>
                </a:lnTo>
                <a:lnTo>
                  <a:pt x="2097776" y="22031"/>
                </a:lnTo>
                <a:lnTo>
                  <a:pt x="2090040" y="10582"/>
                </a:lnTo>
                <a:lnTo>
                  <a:pt x="2078592" y="2843"/>
                </a:lnTo>
                <a:lnTo>
                  <a:pt x="2064613" y="0"/>
                </a:lnTo>
                <a:close/>
              </a:path>
            </a:pathLst>
          </a:custGeom>
          <a:solidFill>
            <a:srgbClr val="FFFFFF"/>
          </a:solidFill>
        </p:spPr>
        <p:txBody>
          <a:bodyPr wrap="square" lIns="0" tIns="0" rIns="0" bIns="0" rtlCol="0"/>
          <a:lstStyle/>
          <a:p>
            <a:endParaRPr sz="1432"/>
          </a:p>
        </p:txBody>
      </p:sp>
      <p:sp>
        <p:nvSpPr>
          <p:cNvPr id="9" name="object 9"/>
          <p:cNvSpPr/>
          <p:nvPr/>
        </p:nvSpPr>
        <p:spPr>
          <a:xfrm>
            <a:off x="5229670" y="7470417"/>
            <a:ext cx="486976" cy="301983"/>
          </a:xfrm>
          <a:custGeom>
            <a:avLst/>
            <a:gdLst/>
            <a:ahLst/>
            <a:cxnLst/>
            <a:rect l="l" t="t" r="r" b="b"/>
            <a:pathLst>
              <a:path w="536575" h="332740">
                <a:moveTo>
                  <a:pt x="500341" y="0"/>
                </a:moveTo>
                <a:lnTo>
                  <a:pt x="0" y="0"/>
                </a:lnTo>
                <a:lnTo>
                  <a:pt x="0" y="332549"/>
                </a:lnTo>
                <a:lnTo>
                  <a:pt x="500341" y="332549"/>
                </a:lnTo>
                <a:lnTo>
                  <a:pt x="514320" y="329708"/>
                </a:lnTo>
                <a:lnTo>
                  <a:pt x="525768" y="321973"/>
                </a:lnTo>
                <a:lnTo>
                  <a:pt x="533504" y="310528"/>
                </a:lnTo>
                <a:lnTo>
                  <a:pt x="536346" y="296557"/>
                </a:lnTo>
                <a:lnTo>
                  <a:pt x="536346" y="36004"/>
                </a:lnTo>
                <a:lnTo>
                  <a:pt x="533504" y="22025"/>
                </a:lnTo>
                <a:lnTo>
                  <a:pt x="525768" y="10577"/>
                </a:lnTo>
                <a:lnTo>
                  <a:pt x="514320" y="2841"/>
                </a:lnTo>
                <a:lnTo>
                  <a:pt x="500341" y="0"/>
                </a:lnTo>
                <a:close/>
              </a:path>
            </a:pathLst>
          </a:custGeom>
          <a:solidFill>
            <a:srgbClr val="231F20"/>
          </a:solidFill>
        </p:spPr>
        <p:txBody>
          <a:bodyPr wrap="square" lIns="0" tIns="0" rIns="0" bIns="0" rtlCol="0"/>
          <a:lstStyle/>
          <a:p>
            <a:endParaRPr sz="1432"/>
          </a:p>
        </p:txBody>
      </p:sp>
      <p:sp>
        <p:nvSpPr>
          <p:cNvPr id="10" name="object 10"/>
          <p:cNvSpPr/>
          <p:nvPr/>
        </p:nvSpPr>
        <p:spPr>
          <a:xfrm>
            <a:off x="5229670" y="7470417"/>
            <a:ext cx="486976" cy="301983"/>
          </a:xfrm>
          <a:custGeom>
            <a:avLst/>
            <a:gdLst/>
            <a:ahLst/>
            <a:cxnLst/>
            <a:rect l="l" t="t" r="r" b="b"/>
            <a:pathLst>
              <a:path w="536575" h="332740">
                <a:moveTo>
                  <a:pt x="0" y="0"/>
                </a:moveTo>
                <a:lnTo>
                  <a:pt x="500341" y="0"/>
                </a:lnTo>
                <a:lnTo>
                  <a:pt x="514320" y="2841"/>
                </a:lnTo>
                <a:lnTo>
                  <a:pt x="525768" y="10577"/>
                </a:lnTo>
                <a:lnTo>
                  <a:pt x="533504" y="22025"/>
                </a:lnTo>
                <a:lnTo>
                  <a:pt x="536346" y="36004"/>
                </a:lnTo>
                <a:lnTo>
                  <a:pt x="536346" y="296557"/>
                </a:lnTo>
                <a:lnTo>
                  <a:pt x="533504" y="310528"/>
                </a:lnTo>
                <a:lnTo>
                  <a:pt x="525768" y="321973"/>
                </a:lnTo>
                <a:lnTo>
                  <a:pt x="514320" y="329708"/>
                </a:lnTo>
                <a:lnTo>
                  <a:pt x="500341" y="332549"/>
                </a:lnTo>
                <a:lnTo>
                  <a:pt x="0" y="332549"/>
                </a:lnTo>
              </a:path>
            </a:pathLst>
          </a:custGeom>
          <a:ln w="10033">
            <a:solidFill>
              <a:srgbClr val="231F20"/>
            </a:solidFill>
          </a:ln>
        </p:spPr>
        <p:txBody>
          <a:bodyPr wrap="square" lIns="0" tIns="0" rIns="0" bIns="0" rtlCol="0"/>
          <a:lstStyle/>
          <a:p>
            <a:endParaRPr sz="1432"/>
          </a:p>
        </p:txBody>
      </p:sp>
      <p:sp>
        <p:nvSpPr>
          <p:cNvPr id="11" name="object 11"/>
          <p:cNvSpPr/>
          <p:nvPr/>
        </p:nvSpPr>
        <p:spPr>
          <a:xfrm>
            <a:off x="3810000" y="7470412"/>
            <a:ext cx="1906985" cy="301983"/>
          </a:xfrm>
          <a:custGeom>
            <a:avLst/>
            <a:gdLst/>
            <a:ahLst/>
            <a:cxnLst/>
            <a:rect l="l" t="t" r="r" b="b"/>
            <a:pathLst>
              <a:path w="2101215" h="332740">
                <a:moveTo>
                  <a:pt x="2100618" y="296557"/>
                </a:moveTo>
                <a:lnTo>
                  <a:pt x="2097776" y="310534"/>
                </a:lnTo>
                <a:lnTo>
                  <a:pt x="2090040" y="321978"/>
                </a:lnTo>
                <a:lnTo>
                  <a:pt x="2078592" y="329710"/>
                </a:lnTo>
                <a:lnTo>
                  <a:pt x="2064613" y="332549"/>
                </a:lnTo>
                <a:lnTo>
                  <a:pt x="36004" y="332549"/>
                </a:lnTo>
                <a:lnTo>
                  <a:pt x="22020" y="329710"/>
                </a:lnTo>
                <a:lnTo>
                  <a:pt x="10572" y="321978"/>
                </a:lnTo>
                <a:lnTo>
                  <a:pt x="2839" y="310534"/>
                </a:lnTo>
                <a:lnTo>
                  <a:pt x="0" y="296557"/>
                </a:lnTo>
                <a:lnTo>
                  <a:pt x="0" y="36004"/>
                </a:lnTo>
                <a:lnTo>
                  <a:pt x="2839" y="22031"/>
                </a:lnTo>
                <a:lnTo>
                  <a:pt x="10572" y="10582"/>
                </a:lnTo>
                <a:lnTo>
                  <a:pt x="22020" y="2843"/>
                </a:lnTo>
                <a:lnTo>
                  <a:pt x="36004" y="0"/>
                </a:lnTo>
                <a:lnTo>
                  <a:pt x="2064613" y="0"/>
                </a:lnTo>
                <a:lnTo>
                  <a:pt x="2078592" y="2843"/>
                </a:lnTo>
                <a:lnTo>
                  <a:pt x="2090040" y="10582"/>
                </a:lnTo>
                <a:lnTo>
                  <a:pt x="2097776" y="22031"/>
                </a:lnTo>
                <a:lnTo>
                  <a:pt x="2100618" y="36004"/>
                </a:lnTo>
                <a:lnTo>
                  <a:pt x="2100618" y="296557"/>
                </a:lnTo>
                <a:close/>
              </a:path>
            </a:pathLst>
          </a:custGeom>
          <a:ln w="10795">
            <a:solidFill>
              <a:srgbClr val="231F20"/>
            </a:solidFill>
          </a:ln>
        </p:spPr>
        <p:txBody>
          <a:bodyPr wrap="square" lIns="0" tIns="0" rIns="0" bIns="0" rtlCol="0"/>
          <a:lstStyle/>
          <a:p>
            <a:endParaRPr sz="1432"/>
          </a:p>
        </p:txBody>
      </p:sp>
      <p:sp>
        <p:nvSpPr>
          <p:cNvPr id="12" name="object 12"/>
          <p:cNvSpPr/>
          <p:nvPr/>
        </p:nvSpPr>
        <p:spPr>
          <a:xfrm>
            <a:off x="5779591" y="7172284"/>
            <a:ext cx="804905" cy="804899"/>
          </a:xfrm>
          <a:prstGeom prst="rect">
            <a:avLst/>
          </a:prstGeom>
          <a:blipFill>
            <a:blip r:embed="rId3" cstate="print"/>
            <a:stretch>
              <a:fillRect/>
            </a:stretch>
          </a:blipFill>
        </p:spPr>
        <p:txBody>
          <a:bodyPr wrap="square" lIns="0" tIns="0" rIns="0" bIns="0" rtlCol="0"/>
          <a:lstStyle/>
          <a:p>
            <a:endParaRPr sz="1432"/>
          </a:p>
        </p:txBody>
      </p:sp>
      <p:sp>
        <p:nvSpPr>
          <p:cNvPr id="17" name="object 17"/>
          <p:cNvSpPr/>
          <p:nvPr/>
        </p:nvSpPr>
        <p:spPr>
          <a:xfrm>
            <a:off x="0" y="-1"/>
            <a:ext cx="6858000" cy="324000"/>
          </a:xfrm>
          <a:custGeom>
            <a:avLst/>
            <a:gdLst/>
            <a:ahLst/>
            <a:cxnLst/>
            <a:rect l="l" t="t" r="r" b="b"/>
            <a:pathLst>
              <a:path w="7560309" h="288290">
                <a:moveTo>
                  <a:pt x="7560005" y="0"/>
                </a:moveTo>
                <a:lnTo>
                  <a:pt x="0" y="0"/>
                </a:lnTo>
                <a:lnTo>
                  <a:pt x="0" y="287997"/>
                </a:lnTo>
                <a:lnTo>
                  <a:pt x="7560005" y="287997"/>
                </a:lnTo>
                <a:lnTo>
                  <a:pt x="7560005" y="0"/>
                </a:lnTo>
                <a:close/>
              </a:path>
            </a:pathLst>
          </a:custGeom>
          <a:solidFill>
            <a:srgbClr val="F29700"/>
          </a:solidFill>
        </p:spPr>
        <p:txBody>
          <a:bodyPr wrap="square" lIns="144000" tIns="108000" rIns="0" bIns="0" rtlCol="0" anchor="t" anchorCtr="0"/>
          <a:lstStyle/>
          <a:p>
            <a:r>
              <a:rPr lang="ja-JP" altLang="en-US" sz="1400" b="1" spc="80" dirty="0" smtClean="0">
                <a:solidFill>
                  <a:schemeClr val="bg1"/>
                </a:solidFill>
                <a:latin typeface="メイリオ" panose="020B0604030504040204" pitchFamily="50" charset="-128"/>
                <a:ea typeface="メイリオ" panose="020B0604030504040204" pitchFamily="50" charset="-128"/>
                <a:cs typeface="A-OTF Shin Maru Go Pr6N"/>
              </a:rPr>
              <a:t>特</a:t>
            </a:r>
            <a:r>
              <a:rPr lang="ja-JP" altLang="en-US" sz="1400" b="1" spc="80" dirty="0">
                <a:solidFill>
                  <a:schemeClr val="bg1"/>
                </a:solidFill>
                <a:latin typeface="メイリオ" panose="020B0604030504040204" pitchFamily="50" charset="-128"/>
                <a:ea typeface="メイリオ" panose="020B0604030504040204" pitchFamily="50" charset="-128"/>
                <a:cs typeface="A-OTF Shin Maru Go Pr6N"/>
              </a:rPr>
              <a:t>に ３回目のワクチン注射を おすすめする</a:t>
            </a:r>
            <a:r>
              <a:rPr lang="ja-JP" altLang="en-US" sz="1400" b="1" spc="80" dirty="0" smtClean="0">
                <a:solidFill>
                  <a:schemeClr val="bg1"/>
                </a:solidFill>
                <a:latin typeface="メイリオ" panose="020B0604030504040204" pitchFamily="50" charset="-128"/>
                <a:ea typeface="メイリオ" panose="020B0604030504040204" pitchFamily="50" charset="-128"/>
                <a:cs typeface="A-OTF Shin Maru Go Pr6N"/>
              </a:rPr>
              <a:t>人</a:t>
            </a:r>
            <a:endParaRPr lang="ja-JP" altLang="en-US" sz="1400" b="1" spc="80" dirty="0">
              <a:solidFill>
                <a:schemeClr val="bg1"/>
              </a:solidFill>
              <a:latin typeface="メイリオ" panose="020B0604030504040204" pitchFamily="50" charset="-128"/>
              <a:ea typeface="メイリオ" panose="020B0604030504040204" pitchFamily="50" charset="-128"/>
              <a:cs typeface="A-OTF Shin Maru Go Pr6N"/>
            </a:endParaRPr>
          </a:p>
        </p:txBody>
      </p:sp>
      <p:sp>
        <p:nvSpPr>
          <p:cNvPr id="19" name="object 4">
            <a:extLst>
              <a:ext uri="{FF2B5EF4-FFF2-40B4-BE49-F238E27FC236}">
                <a16:creationId xmlns:a16="http://schemas.microsoft.com/office/drawing/2014/main" id="{3C323C8D-A2C3-044C-BEAA-D13190C342B6}"/>
              </a:ext>
            </a:extLst>
          </p:cNvPr>
          <p:cNvSpPr txBox="1"/>
          <p:nvPr/>
        </p:nvSpPr>
        <p:spPr>
          <a:xfrm>
            <a:off x="461055" y="7295299"/>
            <a:ext cx="5711145" cy="496033"/>
          </a:xfrm>
          <a:prstGeom prst="rect">
            <a:avLst/>
          </a:prstGeom>
        </p:spPr>
        <p:txBody>
          <a:bodyPr vert="horz" wrap="square" lIns="0" tIns="0" rIns="0" bIns="0" rtlCol="0">
            <a:spAutoFit/>
          </a:bodyPr>
          <a:lstStyle/>
          <a:p>
            <a:pPr>
              <a:lnSpc>
                <a:spcPct val="120000"/>
              </a:lnSpc>
            </a:pPr>
            <a:r>
              <a:rPr lang="ja-JP" altLang="ja-JP" sz="908" dirty="0">
                <a:latin typeface="メイリオ" panose="020B0604030504040204" pitchFamily="50" charset="-128"/>
                <a:ea typeface="メイリオ" panose="020B0604030504040204" pitchFamily="50" charset="-128"/>
              </a:rPr>
              <a:t>新型コロナワクチンが効くかどうか（有効性）や、安全か</a:t>
            </a:r>
            <a:r>
              <a:rPr lang="ja-JP" altLang="ja-JP" sz="908" dirty="0" smtClean="0">
                <a:latin typeface="メイリオ" panose="020B0604030504040204" pitchFamily="50" charset="-128"/>
                <a:ea typeface="メイリオ" panose="020B0604030504040204" pitchFamily="50" charset="-128"/>
              </a:rPr>
              <a:t>どうか（</a:t>
            </a:r>
            <a:r>
              <a:rPr lang="ja-JP" altLang="ja-JP" sz="908" dirty="0">
                <a:latin typeface="メイリオ" panose="020B0604030504040204" pitchFamily="50" charset="-128"/>
                <a:ea typeface="メイリオ" panose="020B0604030504040204" pitchFamily="50" charset="-128"/>
              </a:rPr>
              <a:t>安全性）など</a:t>
            </a:r>
            <a:r>
              <a:rPr lang="ja-JP" altLang="ja-JP" sz="908" dirty="0" smtClean="0">
                <a:latin typeface="メイリオ" panose="020B0604030504040204" pitchFamily="50" charset="-128"/>
                <a:ea typeface="メイリオ" panose="020B0604030504040204" pitchFamily="50" charset="-128"/>
              </a:rPr>
              <a:t>、</a:t>
            </a:r>
            <a:r>
              <a:rPr lang="en-US" altLang="ja-JP" sz="908" dirty="0" smtClean="0">
                <a:latin typeface="メイリオ" panose="020B0604030504040204" pitchFamily="50" charset="-128"/>
                <a:ea typeface="メイリオ" panose="020B0604030504040204" pitchFamily="50" charset="-128"/>
              </a:rPr>
              <a:t/>
            </a:r>
            <a:br>
              <a:rPr lang="en-US" altLang="ja-JP" sz="908" dirty="0" smtClean="0">
                <a:latin typeface="メイリオ" panose="020B0604030504040204" pitchFamily="50" charset="-128"/>
                <a:ea typeface="メイリオ" panose="020B0604030504040204" pitchFamily="50" charset="-128"/>
              </a:rPr>
            </a:br>
            <a:r>
              <a:rPr lang="ja-JP" altLang="ja-JP" sz="908" dirty="0" smtClean="0">
                <a:latin typeface="メイリオ" panose="020B0604030504040204" pitchFamily="50" charset="-128"/>
                <a:ea typeface="メイリオ" panose="020B0604030504040204" pitchFamily="50" charset="-128"/>
              </a:rPr>
              <a:t>詳しい</a:t>
            </a:r>
            <a:r>
              <a:rPr lang="ja-JP" altLang="ja-JP" sz="908" dirty="0">
                <a:latin typeface="メイリオ" panose="020B0604030504040204" pitchFamily="50" charset="-128"/>
                <a:ea typeface="メイリオ" panose="020B0604030504040204" pitchFamily="50" charset="-128"/>
              </a:rPr>
              <a:t>ことは</a:t>
            </a:r>
            <a:r>
              <a:rPr lang="ja-JP" altLang="ja-JP" sz="908" dirty="0" smtClean="0">
                <a:latin typeface="メイリオ" panose="020B0604030504040204" pitchFamily="50" charset="-128"/>
                <a:ea typeface="メイリオ" panose="020B0604030504040204" pitchFamily="50" charset="-128"/>
              </a:rPr>
              <a:t>、日本</a:t>
            </a:r>
            <a:r>
              <a:rPr lang="ja-JP" altLang="ja-JP" sz="908" dirty="0">
                <a:latin typeface="メイリオ" panose="020B0604030504040204" pitchFamily="50" charset="-128"/>
                <a:ea typeface="メイリオ" panose="020B0604030504040204" pitchFamily="50" charset="-128"/>
              </a:rPr>
              <a:t>政府の公式の情報を見てください。</a:t>
            </a:r>
          </a:p>
          <a:p>
            <a:pPr>
              <a:lnSpc>
                <a:spcPct val="120000"/>
              </a:lnSpc>
            </a:pPr>
            <a:r>
              <a:rPr lang="ja-JP" altLang="ja-JP" sz="908" dirty="0">
                <a:latin typeface="メイリオ" panose="020B0604030504040204" pitchFamily="50" charset="-128"/>
                <a:ea typeface="メイリオ" panose="020B0604030504040204" pitchFamily="50" charset="-128"/>
              </a:rPr>
              <a:t>「</a:t>
            </a:r>
            <a:r>
              <a:rPr lang="ja-JP" altLang="en-US" sz="908" dirty="0">
                <a:latin typeface="メイリオ" panose="020B0604030504040204" pitchFamily="50" charset="-128"/>
                <a:ea typeface="メイリオ" panose="020B0604030504040204" pitchFamily="50" charset="-128"/>
              </a:rPr>
              <a:t>厚労</a:t>
            </a:r>
            <a:r>
              <a:rPr lang="ja-JP" altLang="ja-JP" sz="908" dirty="0">
                <a:latin typeface="メイリオ" panose="020B0604030504040204" pitchFamily="50" charset="-128"/>
                <a:ea typeface="メイリオ" panose="020B0604030504040204" pitchFamily="50" charset="-128"/>
              </a:rPr>
              <a:t>　コロナ　ワクチン」で検索して探してください。</a:t>
            </a:r>
            <a:endParaRPr lang="ja-JP" altLang="en-US" sz="908" spc="92" dirty="0">
              <a:latin typeface="メイリオ" panose="020B0604030504040204" pitchFamily="50" charset="-128"/>
              <a:ea typeface="メイリオ" panose="020B0604030504040204" pitchFamily="50" charset="-128"/>
              <a:cs typeface="GothicMB101Pro-DeBold"/>
            </a:endParaRPr>
          </a:p>
        </p:txBody>
      </p:sp>
      <p:sp>
        <p:nvSpPr>
          <p:cNvPr id="20" name="object 5">
            <a:extLst>
              <a:ext uri="{FF2B5EF4-FFF2-40B4-BE49-F238E27FC236}">
                <a16:creationId xmlns:a16="http://schemas.microsoft.com/office/drawing/2014/main" id="{E0F178A4-AA4E-7542-8F2A-E8FA81BC6039}"/>
              </a:ext>
            </a:extLst>
          </p:cNvPr>
          <p:cNvSpPr txBox="1"/>
          <p:nvPr/>
        </p:nvSpPr>
        <p:spPr>
          <a:xfrm>
            <a:off x="457200" y="7875260"/>
            <a:ext cx="5095893" cy="125740"/>
          </a:xfrm>
          <a:prstGeom prst="rect">
            <a:avLst/>
          </a:prstGeom>
        </p:spPr>
        <p:txBody>
          <a:bodyPr vert="horz" wrap="square" lIns="0" tIns="0" rIns="0" bIns="0" rtlCol="0">
            <a:spAutoFit/>
          </a:bodyPr>
          <a:lstStyle/>
          <a:p>
            <a:pPr marL="11527">
              <a:spcBef>
                <a:spcPts val="92"/>
              </a:spcBef>
            </a:pPr>
            <a:r>
              <a:rPr lang="ja-JP" altLang="ja-JP" sz="817" dirty="0">
                <a:latin typeface="メイリオ" panose="020B0604030504040204" pitchFamily="50" charset="-128"/>
                <a:ea typeface="メイリオ" panose="020B0604030504040204" pitchFamily="50" charset="-128"/>
              </a:rPr>
              <a:t>ホームページを見ることができないときは、あなたが住んでいる市、町、村の役所などに聞いてください。</a:t>
            </a:r>
            <a:endParaRPr sz="817" dirty="0">
              <a:latin typeface="メイリオ" panose="020B0604030504040204" pitchFamily="50" charset="-128"/>
              <a:ea typeface="メイリオ" panose="020B0604030504040204" pitchFamily="50" charset="-128"/>
              <a:cs typeface="ShinMGoPr6N-Medium"/>
            </a:endParaRPr>
          </a:p>
        </p:txBody>
      </p:sp>
      <p:sp>
        <p:nvSpPr>
          <p:cNvPr id="21" name="object 6">
            <a:extLst>
              <a:ext uri="{FF2B5EF4-FFF2-40B4-BE49-F238E27FC236}">
                <a16:creationId xmlns:a16="http://schemas.microsoft.com/office/drawing/2014/main" id="{8426F7C4-20EF-8E43-BB22-2F60338A776A}"/>
              </a:ext>
            </a:extLst>
          </p:cNvPr>
          <p:cNvSpPr txBox="1"/>
          <p:nvPr/>
        </p:nvSpPr>
        <p:spPr>
          <a:xfrm>
            <a:off x="3877427" y="7540228"/>
            <a:ext cx="1772130" cy="165207"/>
          </a:xfrm>
          <a:prstGeom prst="rect">
            <a:avLst/>
          </a:prstGeom>
        </p:spPr>
        <p:txBody>
          <a:bodyPr vert="horz" wrap="square" lIns="0" tIns="11526" rIns="0" bIns="0" rtlCol="0">
            <a:spAutoFit/>
          </a:bodyPr>
          <a:lstStyle/>
          <a:p>
            <a:pPr marL="11527">
              <a:spcBef>
                <a:spcPts val="92"/>
              </a:spcBef>
              <a:tabLst>
                <a:tab pos="1446511" algn="l"/>
              </a:tabLst>
            </a:pPr>
            <a:r>
              <a:rPr sz="998" spc="68" dirty="0">
                <a:solidFill>
                  <a:srgbClr val="231F20"/>
                </a:solidFill>
                <a:latin typeface="ＤＨＰ特太ゴシック体" panose="020B0500000000000000" pitchFamily="50" charset="-128"/>
                <a:ea typeface="ＤＨＰ特太ゴシック体" panose="020B0500000000000000" pitchFamily="50" charset="-128"/>
                <a:cs typeface="ShinMGoPr6N-Medium"/>
              </a:rPr>
              <a:t>厚</a:t>
            </a:r>
            <a:r>
              <a:rPr sz="998" dirty="0">
                <a:solidFill>
                  <a:srgbClr val="231F20"/>
                </a:solidFill>
                <a:latin typeface="ＤＨＰ特太ゴシック体" panose="020B0500000000000000" pitchFamily="50" charset="-128"/>
                <a:ea typeface="ＤＨＰ特太ゴシック体" panose="020B0500000000000000" pitchFamily="50" charset="-128"/>
                <a:cs typeface="ShinMGoPr6N-Medium"/>
              </a:rPr>
              <a:t>労</a:t>
            </a:r>
            <a:r>
              <a:rPr sz="998" spc="100" dirty="0">
                <a:solidFill>
                  <a:srgbClr val="231F20"/>
                </a:solidFill>
                <a:latin typeface="ＤＨＰ特太ゴシック体" panose="020B0500000000000000" pitchFamily="50" charset="-128"/>
                <a:ea typeface="ＤＨＰ特太ゴシック体" panose="020B0500000000000000" pitchFamily="50" charset="-128"/>
                <a:cs typeface="ShinMGoPr6N-Medium"/>
              </a:rPr>
              <a:t> </a:t>
            </a:r>
            <a:r>
              <a:rPr sz="998" spc="40" dirty="0">
                <a:solidFill>
                  <a:srgbClr val="231F20"/>
                </a:solidFill>
                <a:latin typeface="ＤＨＰ特太ゴシック体" panose="020B0500000000000000" pitchFamily="50" charset="-128"/>
                <a:ea typeface="ＤＨＰ特太ゴシック体" panose="020B0500000000000000" pitchFamily="50" charset="-128"/>
                <a:cs typeface="ShinMGoPr6N-Medium"/>
              </a:rPr>
              <a:t>コ</a:t>
            </a:r>
            <a:r>
              <a:rPr sz="998" spc="50" dirty="0">
                <a:solidFill>
                  <a:srgbClr val="231F20"/>
                </a:solidFill>
                <a:latin typeface="ＤＨＰ特太ゴシック体" panose="020B0500000000000000" pitchFamily="50" charset="-128"/>
                <a:ea typeface="ＤＨＰ特太ゴシック体" panose="020B0500000000000000" pitchFamily="50" charset="-128"/>
                <a:cs typeface="ShinMGoPr6N-Medium"/>
              </a:rPr>
              <a:t>ロ</a:t>
            </a:r>
            <a:r>
              <a:rPr sz="998" dirty="0">
                <a:solidFill>
                  <a:srgbClr val="231F20"/>
                </a:solidFill>
                <a:latin typeface="ＤＨＰ特太ゴシック体" panose="020B0500000000000000" pitchFamily="50" charset="-128"/>
                <a:ea typeface="ＤＨＰ特太ゴシック体" panose="020B0500000000000000" pitchFamily="50" charset="-128"/>
                <a:cs typeface="ShinMGoPr6N-Medium"/>
              </a:rPr>
              <a:t>ナ</a:t>
            </a:r>
            <a:r>
              <a:rPr sz="998" spc="100" dirty="0">
                <a:solidFill>
                  <a:srgbClr val="231F20"/>
                </a:solidFill>
                <a:latin typeface="ＤＨＰ特太ゴシック体" panose="020B0500000000000000" pitchFamily="50" charset="-128"/>
                <a:ea typeface="ＤＨＰ特太ゴシック体" panose="020B0500000000000000" pitchFamily="50" charset="-128"/>
                <a:cs typeface="ShinMGoPr6N-Medium"/>
              </a:rPr>
              <a:t> </a:t>
            </a:r>
            <a:r>
              <a:rPr sz="998" spc="-23" dirty="0">
                <a:solidFill>
                  <a:srgbClr val="231F20"/>
                </a:solidFill>
                <a:latin typeface="ＤＨＰ特太ゴシック体" panose="020B0500000000000000" pitchFamily="50" charset="-128"/>
                <a:ea typeface="ＤＨＰ特太ゴシック体" panose="020B0500000000000000" pitchFamily="50" charset="-128"/>
                <a:cs typeface="ShinMGoPr6N-Medium"/>
              </a:rPr>
              <a:t>ワ</a:t>
            </a:r>
            <a:r>
              <a:rPr sz="998" spc="10" dirty="0">
                <a:solidFill>
                  <a:srgbClr val="231F20"/>
                </a:solidFill>
                <a:latin typeface="ＤＨＰ特太ゴシック体" panose="020B0500000000000000" pitchFamily="50" charset="-128"/>
                <a:ea typeface="ＤＨＰ特太ゴシック体" panose="020B0500000000000000" pitchFamily="50" charset="-128"/>
                <a:cs typeface="ShinMGoPr6N-Medium"/>
              </a:rPr>
              <a:t>ク</a:t>
            </a:r>
            <a:r>
              <a:rPr sz="998" spc="5" dirty="0">
                <a:solidFill>
                  <a:srgbClr val="231F20"/>
                </a:solidFill>
                <a:latin typeface="ＤＨＰ特太ゴシック体" panose="020B0500000000000000" pitchFamily="50" charset="-128"/>
                <a:ea typeface="ＤＨＰ特太ゴシック体" panose="020B0500000000000000" pitchFamily="50" charset="-128"/>
                <a:cs typeface="ShinMGoPr6N-Medium"/>
              </a:rPr>
              <a:t>チ</a:t>
            </a:r>
            <a:r>
              <a:rPr sz="998" dirty="0">
                <a:solidFill>
                  <a:srgbClr val="231F20"/>
                </a:solidFill>
                <a:latin typeface="ＤＨＰ特太ゴシック体" panose="020B0500000000000000" pitchFamily="50" charset="-128"/>
                <a:ea typeface="ＤＨＰ特太ゴシック体" panose="020B0500000000000000" pitchFamily="50" charset="-128"/>
                <a:cs typeface="ShinMGoPr6N-Medium"/>
              </a:rPr>
              <a:t>ン	</a:t>
            </a:r>
            <a:r>
              <a:rPr sz="998" dirty="0">
                <a:solidFill>
                  <a:schemeClr val="bg1"/>
                </a:solidFill>
                <a:latin typeface="ＤＨＰ特太ゴシック体" panose="020B0500000000000000" pitchFamily="50" charset="-128"/>
                <a:ea typeface="ＤＨＰ特太ゴシック体" panose="020B0500000000000000" pitchFamily="50" charset="-128"/>
                <a:cs typeface="GothicMB101Pro-Medium"/>
              </a:rPr>
              <a:t>検</a:t>
            </a:r>
            <a:r>
              <a:rPr sz="998" spc="59" dirty="0">
                <a:solidFill>
                  <a:schemeClr val="bg1"/>
                </a:solidFill>
                <a:latin typeface="ＤＨＰ特太ゴシック体" panose="020B0500000000000000" pitchFamily="50" charset="-128"/>
                <a:ea typeface="ＤＨＰ特太ゴシック体" panose="020B0500000000000000" pitchFamily="50" charset="-128"/>
                <a:cs typeface="GothicMB101Pro-Medium"/>
              </a:rPr>
              <a:t> </a:t>
            </a:r>
            <a:r>
              <a:rPr sz="998" dirty="0">
                <a:solidFill>
                  <a:schemeClr val="bg1"/>
                </a:solidFill>
                <a:latin typeface="ＤＨＰ特太ゴシック体" panose="020B0500000000000000" pitchFamily="50" charset="-128"/>
                <a:ea typeface="ＤＨＰ特太ゴシック体" panose="020B0500000000000000" pitchFamily="50" charset="-128"/>
                <a:cs typeface="GothicMB101Pro-Medium"/>
              </a:rPr>
              <a:t>索</a:t>
            </a:r>
          </a:p>
        </p:txBody>
      </p:sp>
      <p:sp>
        <p:nvSpPr>
          <p:cNvPr id="23" name="object 8">
            <a:extLst>
              <a:ext uri="{FF2B5EF4-FFF2-40B4-BE49-F238E27FC236}">
                <a16:creationId xmlns:a16="http://schemas.microsoft.com/office/drawing/2014/main" id="{55680AF8-7E3D-1147-A4F3-FC56DAE9D03C}"/>
              </a:ext>
            </a:extLst>
          </p:cNvPr>
          <p:cNvSpPr txBox="1"/>
          <p:nvPr/>
        </p:nvSpPr>
        <p:spPr>
          <a:xfrm>
            <a:off x="2473751" y="9043937"/>
            <a:ext cx="870084" cy="782522"/>
          </a:xfrm>
          <a:prstGeom prst="rect">
            <a:avLst/>
          </a:prstGeom>
        </p:spPr>
        <p:txBody>
          <a:bodyPr vert="horz" wrap="square" lIns="0" tIns="0" rIns="0" bIns="0" rtlCol="0">
            <a:spAutoFit/>
          </a:bodyPr>
          <a:lstStyle/>
          <a:p>
            <a:pPr marL="11527" marR="4611" indent="3458" algn="just">
              <a:lnSpc>
                <a:spcPct val="140400"/>
              </a:lnSpc>
              <a:spcBef>
                <a:spcPts val="92"/>
              </a:spcBef>
            </a:pPr>
            <a:r>
              <a:rPr lang="ja-JP" altLang="en-US" sz="908" b="1" dirty="0">
                <a:solidFill>
                  <a:schemeClr val="bg1"/>
                </a:solidFill>
                <a:latin typeface="Yu Gothic" panose="020B0400000000000000" pitchFamily="34" charset="-128"/>
                <a:ea typeface="Yu Gothic" panose="020B0400000000000000" pitchFamily="34" charset="-128"/>
                <a:cs typeface="A-OTF Shin Maru Go Pr6N"/>
              </a:rPr>
              <a:t>病気がうつらないようにする　工夫を続けて　ください。</a:t>
            </a:r>
            <a:endParaRPr sz="908" b="1" dirty="0">
              <a:solidFill>
                <a:schemeClr val="bg1"/>
              </a:solidFill>
              <a:latin typeface="Yu Gothic" panose="020B0400000000000000" pitchFamily="34" charset="-128"/>
              <a:ea typeface="Yu Gothic" panose="020B0400000000000000" pitchFamily="34" charset="-128"/>
              <a:cs typeface="A-OTF Shin Maru Go Pr6N"/>
            </a:endParaRPr>
          </a:p>
        </p:txBody>
      </p:sp>
      <p:sp>
        <p:nvSpPr>
          <p:cNvPr id="24" name="object 9">
            <a:extLst>
              <a:ext uri="{FF2B5EF4-FFF2-40B4-BE49-F238E27FC236}">
                <a16:creationId xmlns:a16="http://schemas.microsoft.com/office/drawing/2014/main" id="{9342C1BE-6BDC-BF43-9610-6973765CF6B7}"/>
              </a:ext>
            </a:extLst>
          </p:cNvPr>
          <p:cNvSpPr txBox="1"/>
          <p:nvPr/>
        </p:nvSpPr>
        <p:spPr>
          <a:xfrm>
            <a:off x="1521386" y="6768000"/>
            <a:ext cx="2517214" cy="352789"/>
          </a:xfrm>
          <a:prstGeom prst="rect">
            <a:avLst/>
          </a:prstGeom>
        </p:spPr>
        <p:txBody>
          <a:bodyPr vert="horz" wrap="square" lIns="0" tIns="0" rIns="0" bIns="0" rtlCol="0">
            <a:spAutoFit/>
          </a:bodyPr>
          <a:lstStyle/>
          <a:p>
            <a:pPr marL="11527">
              <a:spcBef>
                <a:spcPts val="408"/>
              </a:spcBef>
              <a:tabLst>
                <a:tab pos="769360" algn="l"/>
                <a:tab pos="1625741" algn="l"/>
              </a:tabLst>
            </a:pPr>
            <a:r>
              <a:rPr lang="ja-JP" altLang="en-US" sz="681" b="1" spc="45" dirty="0">
                <a:latin typeface="メイリオ" panose="020B0604030504040204" pitchFamily="50" charset="-128"/>
                <a:ea typeface="メイリオ" panose="020B0604030504040204" pitchFamily="50" charset="-128"/>
                <a:cs typeface="ShinMGoPr6N-Medium"/>
              </a:rPr>
              <a:t>　　　　</a:t>
            </a:r>
            <a:r>
              <a:rPr sz="681" b="1" spc="45" dirty="0" err="1">
                <a:latin typeface="メイリオ" panose="020B0604030504040204" pitchFamily="50" charset="-128"/>
                <a:ea typeface="メイリオ" panose="020B0604030504040204" pitchFamily="50" charset="-128"/>
                <a:cs typeface="ShinMGoPr6N-Medium"/>
              </a:rPr>
              <a:t>密集場</a:t>
            </a:r>
            <a:r>
              <a:rPr sz="681" b="1" dirty="0" err="1">
                <a:latin typeface="メイリオ" panose="020B0604030504040204" pitchFamily="50" charset="-128"/>
                <a:ea typeface="メイリオ" panose="020B0604030504040204" pitchFamily="50" charset="-128"/>
                <a:cs typeface="ShinMGoPr6N-Medium"/>
              </a:rPr>
              <a:t>所</a:t>
            </a:r>
            <a:r>
              <a:rPr sz="681" b="1" dirty="0">
                <a:latin typeface="メイリオ" panose="020B0604030504040204" pitchFamily="50" charset="-128"/>
                <a:ea typeface="メイリオ" panose="020B0604030504040204" pitchFamily="50" charset="-128"/>
                <a:cs typeface="ShinMGoPr6N-Medium"/>
              </a:rPr>
              <a:t>	</a:t>
            </a:r>
            <a:r>
              <a:rPr lang="ja-JP" altLang="en-US" sz="681" b="1" dirty="0">
                <a:latin typeface="メイリオ" panose="020B0604030504040204" pitchFamily="50" charset="-128"/>
                <a:ea typeface="メイリオ" panose="020B0604030504040204" pitchFamily="50" charset="-128"/>
                <a:cs typeface="ShinMGoPr6N-Medium"/>
              </a:rPr>
              <a:t>　　　</a:t>
            </a:r>
            <a:r>
              <a:rPr lang="ja-JP" altLang="en-US" sz="681" b="1" dirty="0" smtClean="0">
                <a:latin typeface="メイリオ" panose="020B0604030504040204" pitchFamily="50" charset="-128"/>
                <a:ea typeface="メイリオ" panose="020B0604030504040204" pitchFamily="50" charset="-128"/>
                <a:cs typeface="ShinMGoPr6N-Medium"/>
              </a:rPr>
              <a:t>   </a:t>
            </a:r>
            <a:r>
              <a:rPr sz="681" b="1" spc="45" dirty="0" err="1" smtClean="0">
                <a:latin typeface="メイリオ" panose="020B0604030504040204" pitchFamily="50" charset="-128"/>
                <a:ea typeface="メイリオ" panose="020B0604030504040204" pitchFamily="50" charset="-128"/>
                <a:cs typeface="ShinMGoPr6N-Medium"/>
              </a:rPr>
              <a:t>密接場</a:t>
            </a:r>
            <a:r>
              <a:rPr sz="681" b="1" dirty="0" err="1" smtClean="0">
                <a:latin typeface="メイリオ" panose="020B0604030504040204" pitchFamily="50" charset="-128"/>
                <a:ea typeface="メイリオ" panose="020B0604030504040204" pitchFamily="50" charset="-128"/>
                <a:cs typeface="ShinMGoPr6N-Medium"/>
              </a:rPr>
              <a:t>面</a:t>
            </a:r>
            <a:r>
              <a:rPr lang="ja-JP" altLang="en-US" sz="681" b="1" dirty="0">
                <a:latin typeface="メイリオ" panose="020B0604030504040204" pitchFamily="50" charset="-128"/>
                <a:ea typeface="メイリオ" panose="020B0604030504040204" pitchFamily="50" charset="-128"/>
                <a:cs typeface="ShinMGoPr6N-Medium"/>
              </a:rPr>
              <a:t>　　　　</a:t>
            </a:r>
            <a:r>
              <a:rPr lang="ja-JP" altLang="en-US" sz="681" b="1" dirty="0" smtClean="0">
                <a:latin typeface="メイリオ" panose="020B0604030504040204" pitchFamily="50" charset="-128"/>
                <a:ea typeface="メイリオ" panose="020B0604030504040204" pitchFamily="50" charset="-128"/>
                <a:cs typeface="ShinMGoPr6N-Medium"/>
              </a:rPr>
              <a:t>   </a:t>
            </a:r>
            <a:r>
              <a:rPr sz="681" b="1" spc="45" dirty="0" err="1" smtClean="0">
                <a:latin typeface="メイリオ" panose="020B0604030504040204" pitchFamily="50" charset="-128"/>
                <a:ea typeface="メイリオ" panose="020B0604030504040204" pitchFamily="50" charset="-128"/>
                <a:cs typeface="ShinMGoPr6N-Medium"/>
              </a:rPr>
              <a:t>密閉空間</a:t>
            </a:r>
            <a:endParaRPr sz="681" b="1" dirty="0">
              <a:latin typeface="メイリオ" panose="020B0604030504040204" pitchFamily="50" charset="-128"/>
              <a:ea typeface="メイリオ" panose="020B0604030504040204" pitchFamily="50" charset="-128"/>
              <a:cs typeface="ShinMGoPr6N-Medium"/>
            </a:endParaRPr>
          </a:p>
          <a:p>
            <a:pPr marL="183263">
              <a:spcBef>
                <a:spcPts val="318"/>
              </a:spcBef>
              <a:tabLst>
                <a:tab pos="0" algn="l"/>
              </a:tabLst>
            </a:pPr>
            <a:r>
              <a:rPr sz="681" b="1" kern="0" spc="27" dirty="0">
                <a:latin typeface="メイリオ" panose="020B0604030504040204" pitchFamily="50" charset="-128"/>
                <a:ea typeface="メイリオ" panose="020B0604030504040204" pitchFamily="50" charset="-128"/>
                <a:cs typeface="ShinMGoPr6N-Medium"/>
              </a:rPr>
              <a:t>「３</a:t>
            </a:r>
            <a:r>
              <a:rPr sz="681" b="1" kern="0" spc="27" dirty="0" smtClean="0">
                <a:latin typeface="メイリオ" panose="020B0604030504040204" pitchFamily="50" charset="-128"/>
                <a:ea typeface="メイリオ" panose="020B0604030504040204" pitchFamily="50" charset="-128"/>
                <a:cs typeface="ShinMGoPr6N-Medium"/>
              </a:rPr>
              <a:t>つの密</a:t>
            </a:r>
            <a:r>
              <a:rPr lang="en-US" sz="681" b="1" kern="0" spc="27" dirty="0" smtClean="0">
                <a:latin typeface="メイリオ" panose="020B0604030504040204" pitchFamily="50" charset="-128"/>
                <a:ea typeface="メイリオ" panose="020B0604030504040204" pitchFamily="50" charset="-128"/>
                <a:cs typeface="ShinMGoPr6N-Medium"/>
              </a:rPr>
              <a:t>[</a:t>
            </a:r>
            <a:r>
              <a:rPr lang="ja-JP" altLang="en-US" sz="681" b="1" kern="0" spc="27" dirty="0" smtClean="0">
                <a:latin typeface="メイリオ" panose="020B0604030504040204" pitchFamily="50" charset="-128"/>
                <a:ea typeface="メイリオ" panose="020B0604030504040204" pitchFamily="50" charset="-128"/>
                <a:cs typeface="ShinMGoPr6N-Medium"/>
              </a:rPr>
              <a:t>みつ</a:t>
            </a:r>
            <a:r>
              <a:rPr lang="en-US" altLang="ja-JP" sz="681" b="1" kern="0" spc="27" dirty="0" smtClean="0">
                <a:latin typeface="メイリオ" panose="020B0604030504040204" pitchFamily="50" charset="-128"/>
                <a:ea typeface="メイリオ" panose="020B0604030504040204" pitchFamily="50" charset="-128"/>
                <a:cs typeface="ShinMGoPr6N-Medium"/>
              </a:rPr>
              <a:t>]</a:t>
            </a:r>
            <a:r>
              <a:rPr lang="ja-JP" altLang="en-US" sz="681" b="1" kern="0" spc="27" dirty="0" smtClean="0">
                <a:latin typeface="メイリオ" panose="020B0604030504040204" pitchFamily="50" charset="-128"/>
                <a:ea typeface="メイリオ" panose="020B0604030504040204" pitchFamily="50" charset="-128"/>
                <a:cs typeface="ShinMGoPr6N-Medium"/>
              </a:rPr>
              <a:t>（</a:t>
            </a:r>
            <a:r>
              <a:rPr sz="681" b="1" kern="0" spc="27" dirty="0" err="1">
                <a:latin typeface="メイリオ" panose="020B0604030504040204" pitchFamily="50" charset="-128"/>
                <a:ea typeface="メイリオ" panose="020B0604030504040204" pitchFamily="50" charset="-128"/>
                <a:cs typeface="ShinMGoPr6N-Medium"/>
              </a:rPr>
              <a:t>密集</a:t>
            </a:r>
            <a:r>
              <a:rPr lang="en-US" altLang="ja-JP" sz="681" b="1" kern="0" spc="27" dirty="0">
                <a:latin typeface="メイリオ" panose="020B0604030504040204" pitchFamily="50" charset="-128"/>
                <a:ea typeface="メイリオ" panose="020B0604030504040204" pitchFamily="50" charset="-128"/>
                <a:cs typeface="ShinMGoPr6N-Medium"/>
              </a:rPr>
              <a:t>[</a:t>
            </a:r>
            <a:r>
              <a:rPr lang="ja-JP" altLang="en-US" sz="681" b="1" kern="0" spc="27" dirty="0">
                <a:latin typeface="メイリオ" panose="020B0604030504040204" pitchFamily="50" charset="-128"/>
                <a:ea typeface="メイリオ" panose="020B0604030504040204" pitchFamily="50" charset="-128"/>
                <a:cs typeface="ShinMGoPr6N-Medium"/>
              </a:rPr>
              <a:t>みっしゅう</a:t>
            </a:r>
            <a:r>
              <a:rPr lang="en-US" altLang="ja-JP" sz="681" b="1" kern="0" spc="27" dirty="0">
                <a:latin typeface="メイリオ" panose="020B0604030504040204" pitchFamily="50" charset="-128"/>
                <a:ea typeface="メイリオ" panose="020B0604030504040204" pitchFamily="50" charset="-128"/>
                <a:cs typeface="ShinMGoPr6N-Medium"/>
              </a:rPr>
              <a:t>]</a:t>
            </a:r>
            <a:r>
              <a:rPr sz="681" b="1" kern="0" spc="27" dirty="0">
                <a:latin typeface="メイリオ" panose="020B0604030504040204" pitchFamily="50" charset="-128"/>
                <a:ea typeface="メイリオ" panose="020B0604030504040204" pitchFamily="50" charset="-128"/>
                <a:cs typeface="ShinMGoPr6N-Medium"/>
              </a:rPr>
              <a:t>・</a:t>
            </a:r>
            <a:r>
              <a:rPr sz="681" b="1" kern="0" spc="27" dirty="0" err="1">
                <a:latin typeface="メイリオ" panose="020B0604030504040204" pitchFamily="50" charset="-128"/>
                <a:ea typeface="メイリオ" panose="020B0604030504040204" pitchFamily="50" charset="-128"/>
                <a:cs typeface="ShinMGoPr6N-Medium"/>
              </a:rPr>
              <a:t>密接</a:t>
            </a:r>
            <a:r>
              <a:rPr lang="en-US" altLang="ja-JP" sz="681" b="1" kern="0" spc="27" dirty="0">
                <a:latin typeface="メイリオ" panose="020B0604030504040204" pitchFamily="50" charset="-128"/>
                <a:ea typeface="メイリオ" panose="020B0604030504040204" pitchFamily="50" charset="-128"/>
                <a:cs typeface="ShinMGoPr6N-Medium"/>
              </a:rPr>
              <a:t>[</a:t>
            </a:r>
            <a:r>
              <a:rPr lang="ja-JP" altLang="en-US" sz="681" b="1" kern="0" spc="27" dirty="0">
                <a:latin typeface="メイリオ" panose="020B0604030504040204" pitchFamily="50" charset="-128"/>
                <a:ea typeface="メイリオ" panose="020B0604030504040204" pitchFamily="50" charset="-128"/>
                <a:cs typeface="ShinMGoPr6N-Medium"/>
              </a:rPr>
              <a:t>みっせつ</a:t>
            </a:r>
            <a:r>
              <a:rPr lang="en-US" altLang="ja-JP" sz="681" b="1" kern="0" spc="27" dirty="0">
                <a:latin typeface="メイリオ" panose="020B0604030504040204" pitchFamily="50" charset="-128"/>
                <a:ea typeface="メイリオ" panose="020B0604030504040204" pitchFamily="50" charset="-128"/>
                <a:cs typeface="ShinMGoPr6N-Medium"/>
              </a:rPr>
              <a:t>] </a:t>
            </a:r>
            <a:r>
              <a:rPr sz="681" b="1" kern="0" spc="27" dirty="0">
                <a:latin typeface="メイリオ" panose="020B0604030504040204" pitchFamily="50" charset="-128"/>
                <a:ea typeface="メイリオ" panose="020B0604030504040204" pitchFamily="50" charset="-128"/>
                <a:cs typeface="ShinMGoPr6N-Medium"/>
              </a:rPr>
              <a:t>・</a:t>
            </a:r>
            <a:r>
              <a:rPr sz="681" b="1" kern="0" spc="27" dirty="0" err="1">
                <a:latin typeface="メイリオ" panose="020B0604030504040204" pitchFamily="50" charset="-128"/>
                <a:ea typeface="メイリオ" panose="020B0604030504040204" pitchFamily="50" charset="-128"/>
                <a:cs typeface="ShinMGoPr6N-Medium"/>
              </a:rPr>
              <a:t>密閉</a:t>
            </a:r>
            <a:r>
              <a:rPr lang="en-US" altLang="ja-JP" sz="681" b="1" kern="0" spc="27" dirty="0">
                <a:latin typeface="メイリオ" panose="020B0604030504040204" pitchFamily="50" charset="-128"/>
                <a:ea typeface="メイリオ" panose="020B0604030504040204" pitchFamily="50" charset="-128"/>
                <a:cs typeface="ShinMGoPr6N-Medium"/>
              </a:rPr>
              <a:t>[</a:t>
            </a:r>
            <a:r>
              <a:rPr lang="ja-JP" altLang="en-US" sz="681" b="1" kern="0" spc="27" dirty="0" smtClean="0">
                <a:latin typeface="メイリオ" panose="020B0604030504040204" pitchFamily="50" charset="-128"/>
                <a:ea typeface="メイリオ" panose="020B0604030504040204" pitchFamily="50" charset="-128"/>
                <a:cs typeface="ShinMGoPr6N-Medium"/>
              </a:rPr>
              <a:t>みっぺい</a:t>
            </a:r>
            <a:r>
              <a:rPr lang="en-US" altLang="ja-JP" sz="681" b="1" kern="0" spc="27" dirty="0" smtClean="0">
                <a:latin typeface="メイリオ" panose="020B0604030504040204" pitchFamily="50" charset="-128"/>
                <a:ea typeface="メイリオ" panose="020B0604030504040204" pitchFamily="50" charset="-128"/>
                <a:cs typeface="ShinMGoPr6N-Medium"/>
              </a:rPr>
              <a:t>]</a:t>
            </a:r>
            <a:r>
              <a:rPr sz="681" b="1" kern="0" spc="27" dirty="0" smtClean="0">
                <a:latin typeface="メイリオ" panose="020B0604030504040204" pitchFamily="50" charset="-128"/>
                <a:ea typeface="メイリオ" panose="020B0604030504040204" pitchFamily="50" charset="-128"/>
                <a:cs typeface="ShinMGoPr6N-Medium"/>
              </a:rPr>
              <a:t>」</a:t>
            </a:r>
            <a:r>
              <a:rPr lang="ja-JP" altLang="en-US" sz="681" b="1" kern="0" spc="27" dirty="0" err="1">
                <a:latin typeface="メイリオ" panose="020B0604030504040204" pitchFamily="50" charset="-128"/>
                <a:ea typeface="メイリオ" panose="020B0604030504040204" pitchFamily="50" charset="-128"/>
                <a:cs typeface="ShinMGoPr6N-Medium"/>
              </a:rPr>
              <a:t>を避</a:t>
            </a:r>
            <a:r>
              <a:rPr lang="en-US" altLang="ja-JP" sz="681" b="1" kern="0" spc="27" dirty="0">
                <a:latin typeface="メイリオ" panose="020B0604030504040204" pitchFamily="50" charset="-128"/>
                <a:ea typeface="メイリオ" panose="020B0604030504040204" pitchFamily="50" charset="-128"/>
                <a:cs typeface="ShinMGoPr6N-Medium"/>
              </a:rPr>
              <a:t>[</a:t>
            </a:r>
            <a:r>
              <a:rPr lang="ja-JP" altLang="en-US" sz="681" b="1" kern="0" spc="27" dirty="0">
                <a:latin typeface="メイリオ" panose="020B0604030504040204" pitchFamily="50" charset="-128"/>
                <a:ea typeface="メイリオ" panose="020B0604030504040204" pitchFamily="50" charset="-128"/>
                <a:cs typeface="ShinMGoPr6N-Medium"/>
              </a:rPr>
              <a:t>さ</a:t>
            </a:r>
            <a:r>
              <a:rPr lang="en-US" altLang="ja-JP" sz="681" b="1" kern="0" spc="27" dirty="0">
                <a:latin typeface="メイリオ" panose="020B0604030504040204" pitchFamily="50" charset="-128"/>
                <a:ea typeface="メイリオ" panose="020B0604030504040204" pitchFamily="50" charset="-128"/>
                <a:cs typeface="ShinMGoPr6N-Medium"/>
              </a:rPr>
              <a:t>]</a:t>
            </a:r>
            <a:r>
              <a:rPr lang="ja-JP" altLang="en-US" sz="681" b="1" kern="0" spc="27" dirty="0">
                <a:latin typeface="メイリオ" panose="020B0604030504040204" pitchFamily="50" charset="-128"/>
                <a:ea typeface="メイリオ" panose="020B0604030504040204" pitchFamily="50" charset="-128"/>
                <a:cs typeface="ShinMGoPr6N-Medium"/>
              </a:rPr>
              <a:t>ける</a:t>
            </a:r>
            <a:endParaRPr sz="681" b="1" kern="0" spc="27" dirty="0">
              <a:latin typeface="メイリオ" panose="020B0604030504040204" pitchFamily="50" charset="-128"/>
              <a:ea typeface="メイリオ" panose="020B0604030504040204" pitchFamily="50" charset="-128"/>
              <a:cs typeface="ShinMGoPr6N-Medium"/>
            </a:endParaRPr>
          </a:p>
        </p:txBody>
      </p:sp>
      <p:sp>
        <p:nvSpPr>
          <p:cNvPr id="25" name="object 10">
            <a:extLst>
              <a:ext uri="{FF2B5EF4-FFF2-40B4-BE49-F238E27FC236}">
                <a16:creationId xmlns:a16="http://schemas.microsoft.com/office/drawing/2014/main" id="{8168CB19-0A76-BE46-BDC5-4120D946F441}"/>
              </a:ext>
            </a:extLst>
          </p:cNvPr>
          <p:cNvSpPr txBox="1"/>
          <p:nvPr/>
        </p:nvSpPr>
        <p:spPr>
          <a:xfrm>
            <a:off x="4069562" y="6768000"/>
            <a:ext cx="653445" cy="221133"/>
          </a:xfrm>
          <a:prstGeom prst="rect">
            <a:avLst/>
          </a:prstGeom>
        </p:spPr>
        <p:txBody>
          <a:bodyPr vert="horz" wrap="square" lIns="0" tIns="0" rIns="0" bIns="0" rtlCol="0">
            <a:normAutofit/>
          </a:bodyPr>
          <a:lstStyle/>
          <a:p>
            <a:pPr marL="11527">
              <a:spcBef>
                <a:spcPts val="92"/>
              </a:spcBef>
            </a:pPr>
            <a:r>
              <a:rPr sz="681" b="1" spc="23" dirty="0" err="1">
                <a:solidFill>
                  <a:srgbClr val="231F20"/>
                </a:solidFill>
                <a:latin typeface="メイリオ" panose="020B0604030504040204" pitchFamily="50" charset="-128"/>
                <a:ea typeface="メイリオ" panose="020B0604030504040204" pitchFamily="50" charset="-128"/>
                <a:cs typeface="ShinMGoPr6N-Medium"/>
              </a:rPr>
              <a:t>マ</a:t>
            </a:r>
            <a:r>
              <a:rPr sz="681" b="1" spc="-14" dirty="0" err="1">
                <a:solidFill>
                  <a:srgbClr val="231F20"/>
                </a:solidFill>
                <a:latin typeface="メイリオ" panose="020B0604030504040204" pitchFamily="50" charset="-128"/>
                <a:ea typeface="メイリオ" panose="020B0604030504040204" pitchFamily="50" charset="-128"/>
                <a:cs typeface="ShinMGoPr6N-Medium"/>
              </a:rPr>
              <a:t>ス</a:t>
            </a:r>
            <a:r>
              <a:rPr sz="681" b="1" spc="18" dirty="0" err="1">
                <a:solidFill>
                  <a:srgbClr val="231F20"/>
                </a:solidFill>
                <a:latin typeface="メイリオ" panose="020B0604030504040204" pitchFamily="50" charset="-128"/>
                <a:ea typeface="メイリオ" panose="020B0604030504040204" pitchFamily="50" charset="-128"/>
                <a:cs typeface="ShinMGoPr6N-Medium"/>
              </a:rPr>
              <a:t>ク</a:t>
            </a:r>
            <a:r>
              <a:rPr lang="ja-JP" altLang="en-US" sz="681" b="1" spc="45" dirty="0">
                <a:solidFill>
                  <a:srgbClr val="231F20"/>
                </a:solidFill>
                <a:latin typeface="メイリオ" panose="020B0604030504040204" pitchFamily="50" charset="-128"/>
                <a:ea typeface="メイリオ" panose="020B0604030504040204" pitchFamily="50" charset="-128"/>
                <a:cs typeface="ShinMGoPr6N-Medium"/>
              </a:rPr>
              <a:t>をつける</a:t>
            </a:r>
            <a:endParaRPr sz="681" b="1" dirty="0">
              <a:latin typeface="メイリオ" panose="020B0604030504040204" pitchFamily="50" charset="-128"/>
              <a:ea typeface="メイリオ" panose="020B0604030504040204" pitchFamily="50" charset="-128"/>
              <a:cs typeface="ShinMGoPr6N-Medium"/>
            </a:endParaRPr>
          </a:p>
        </p:txBody>
      </p:sp>
      <p:sp>
        <p:nvSpPr>
          <p:cNvPr id="26" name="object 11">
            <a:extLst>
              <a:ext uri="{FF2B5EF4-FFF2-40B4-BE49-F238E27FC236}">
                <a16:creationId xmlns:a16="http://schemas.microsoft.com/office/drawing/2014/main" id="{23062E70-A748-A544-80BA-086CABFCD695}"/>
              </a:ext>
            </a:extLst>
          </p:cNvPr>
          <p:cNvSpPr txBox="1"/>
          <p:nvPr/>
        </p:nvSpPr>
        <p:spPr>
          <a:xfrm>
            <a:off x="4770768" y="6761430"/>
            <a:ext cx="712227" cy="221183"/>
          </a:xfrm>
          <a:prstGeom prst="rect">
            <a:avLst/>
          </a:prstGeom>
        </p:spPr>
        <p:txBody>
          <a:bodyPr vert="horz" wrap="square" lIns="0" tIns="11526" rIns="0" bIns="0" rtlCol="0">
            <a:spAutoFit/>
          </a:bodyPr>
          <a:lstStyle/>
          <a:p>
            <a:pPr marR="4611" algn="ctr">
              <a:tabLst>
                <a:tab pos="683491" algn="l"/>
                <a:tab pos="776851" algn="l"/>
              </a:tabLst>
            </a:pPr>
            <a:r>
              <a:rPr lang="ja-JP" altLang="en-US" sz="681" b="1" spc="45" dirty="0">
                <a:solidFill>
                  <a:srgbClr val="231F20"/>
                </a:solidFill>
                <a:latin typeface="メイリオ" panose="020B0604030504040204" pitchFamily="50" charset="-128"/>
                <a:ea typeface="メイリオ" panose="020B0604030504040204" pitchFamily="50" charset="-128"/>
                <a:cs typeface="ShinMGoPr6N-Medium"/>
              </a:rPr>
              <a:t>せっけん</a:t>
            </a:r>
            <a:r>
              <a:rPr lang="ja-JP" altLang="en-US" sz="681" b="1" spc="45" dirty="0" smtClean="0">
                <a:solidFill>
                  <a:srgbClr val="231F20"/>
                </a:solidFill>
                <a:latin typeface="メイリオ" panose="020B0604030504040204" pitchFamily="50" charset="-128"/>
                <a:ea typeface="メイリオ" panose="020B0604030504040204" pitchFamily="50" charset="-128"/>
                <a:cs typeface="ShinMGoPr6N-Medium"/>
              </a:rPr>
              <a:t>で</a:t>
            </a:r>
            <a:endParaRPr lang="en-US" altLang="ja-JP" sz="681" b="1" spc="45" dirty="0" smtClean="0">
              <a:solidFill>
                <a:srgbClr val="231F20"/>
              </a:solidFill>
              <a:latin typeface="メイリオ" panose="020B0604030504040204" pitchFamily="50" charset="-128"/>
              <a:ea typeface="メイリオ" panose="020B0604030504040204" pitchFamily="50" charset="-128"/>
              <a:cs typeface="ShinMGoPr6N-Medium"/>
            </a:endParaRPr>
          </a:p>
          <a:p>
            <a:pPr marR="4611" algn="ctr">
              <a:tabLst>
                <a:tab pos="683491" algn="l"/>
                <a:tab pos="776851" algn="l"/>
              </a:tabLst>
            </a:pPr>
            <a:r>
              <a:rPr sz="681" b="1" spc="45" dirty="0" smtClean="0">
                <a:solidFill>
                  <a:srgbClr val="231F20"/>
                </a:solidFill>
                <a:latin typeface="メイリオ" panose="020B0604030504040204" pitchFamily="50" charset="-128"/>
                <a:ea typeface="メイリオ" panose="020B0604030504040204" pitchFamily="50" charset="-128"/>
                <a:cs typeface="ShinMGoPr6N-Medium"/>
              </a:rPr>
              <a:t>手</a:t>
            </a:r>
            <a:r>
              <a:rPr lang="en-US" altLang="ja-JP" sz="681" b="1" spc="45" dirty="0">
                <a:solidFill>
                  <a:srgbClr val="231F20"/>
                </a:solidFill>
                <a:latin typeface="メイリオ" panose="020B0604030504040204" pitchFamily="50" charset="-128"/>
                <a:ea typeface="メイリオ" panose="020B0604030504040204" pitchFamily="50" charset="-128"/>
                <a:cs typeface="ShinMGoPr6N-Medium"/>
              </a:rPr>
              <a:t>[</a:t>
            </a:r>
            <a:r>
              <a:rPr lang="ja-JP" altLang="en-US" sz="681" b="1" spc="45" dirty="0">
                <a:solidFill>
                  <a:srgbClr val="231F20"/>
                </a:solidFill>
                <a:latin typeface="メイリオ" panose="020B0604030504040204" pitchFamily="50" charset="-128"/>
                <a:ea typeface="メイリオ" panose="020B0604030504040204" pitchFamily="50" charset="-128"/>
                <a:cs typeface="ShinMGoPr6N-Medium"/>
              </a:rPr>
              <a:t>て</a:t>
            </a:r>
            <a:r>
              <a:rPr lang="en-US" altLang="ja-JP" sz="681" b="1" spc="45" dirty="0">
                <a:solidFill>
                  <a:srgbClr val="231F20"/>
                </a:solidFill>
                <a:latin typeface="メイリオ" panose="020B0604030504040204" pitchFamily="50" charset="-128"/>
                <a:ea typeface="メイリオ" panose="020B0604030504040204" pitchFamily="50" charset="-128"/>
                <a:cs typeface="ShinMGoPr6N-Medium"/>
              </a:rPr>
              <a:t>]</a:t>
            </a:r>
            <a:r>
              <a:rPr lang="ja-JP" altLang="en-US" sz="681" b="1" spc="45" dirty="0">
                <a:solidFill>
                  <a:srgbClr val="231F20"/>
                </a:solidFill>
                <a:latin typeface="メイリオ" panose="020B0604030504040204" pitchFamily="50" charset="-128"/>
                <a:ea typeface="メイリオ" panose="020B0604030504040204" pitchFamily="50" charset="-128"/>
                <a:cs typeface="ShinMGoPr6N-Medium"/>
              </a:rPr>
              <a:t>をあらう</a:t>
            </a:r>
            <a:r>
              <a:rPr sz="681" b="1" dirty="0">
                <a:solidFill>
                  <a:srgbClr val="231F20"/>
                </a:solidFill>
                <a:latin typeface="メイリオ" panose="020B0604030504040204" pitchFamily="50" charset="-128"/>
                <a:ea typeface="メイリオ" panose="020B0604030504040204" pitchFamily="50" charset="-128"/>
                <a:cs typeface="ShinMGoPr6N-Medium"/>
              </a:rPr>
              <a:t>	</a:t>
            </a:r>
            <a:endParaRPr sz="681" b="1" dirty="0">
              <a:latin typeface="メイリオ" panose="020B0604030504040204" pitchFamily="50" charset="-128"/>
              <a:ea typeface="メイリオ" panose="020B0604030504040204" pitchFamily="50" charset="-128"/>
              <a:cs typeface="ShinMGoPr6N-Medium"/>
            </a:endParaRPr>
          </a:p>
        </p:txBody>
      </p:sp>
      <p:pic>
        <p:nvPicPr>
          <p:cNvPr id="31" name="図 30">
            <a:extLst>
              <a:ext uri="{FF2B5EF4-FFF2-40B4-BE49-F238E27FC236}">
                <a16:creationId xmlns:a16="http://schemas.microsoft.com/office/drawing/2014/main" id="{F66BEA9A-CE34-8549-98F6-F67E15D6F02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42182" y="6134646"/>
            <a:ext cx="582364" cy="513850"/>
          </a:xfrm>
          <a:prstGeom prst="rect">
            <a:avLst/>
          </a:prstGeom>
        </p:spPr>
      </p:pic>
      <p:pic>
        <p:nvPicPr>
          <p:cNvPr id="33" name="図 32">
            <a:extLst>
              <a:ext uri="{FF2B5EF4-FFF2-40B4-BE49-F238E27FC236}">
                <a16:creationId xmlns:a16="http://schemas.microsoft.com/office/drawing/2014/main" id="{C934E219-F984-8D49-8EF4-496553C7540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03678" y="6134646"/>
            <a:ext cx="542396" cy="479593"/>
          </a:xfrm>
          <a:prstGeom prst="rect">
            <a:avLst/>
          </a:prstGeom>
        </p:spPr>
      </p:pic>
      <p:pic>
        <p:nvPicPr>
          <p:cNvPr id="35" name="図 34">
            <a:extLst>
              <a:ext uri="{FF2B5EF4-FFF2-40B4-BE49-F238E27FC236}">
                <a16:creationId xmlns:a16="http://schemas.microsoft.com/office/drawing/2014/main" id="{7075438F-0E23-BC41-9129-3F9D64F3855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25206" y="6134646"/>
            <a:ext cx="650878" cy="530979"/>
          </a:xfrm>
          <a:prstGeom prst="rect">
            <a:avLst/>
          </a:prstGeom>
        </p:spPr>
      </p:pic>
      <p:pic>
        <p:nvPicPr>
          <p:cNvPr id="37" name="図 36">
            <a:extLst>
              <a:ext uri="{FF2B5EF4-FFF2-40B4-BE49-F238E27FC236}">
                <a16:creationId xmlns:a16="http://schemas.microsoft.com/office/drawing/2014/main" id="{DDB50E80-AE43-AA48-84C6-5A665CCDB6D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191198" y="6171811"/>
            <a:ext cx="348276" cy="548106"/>
          </a:xfrm>
          <a:prstGeom prst="rect">
            <a:avLst/>
          </a:prstGeom>
        </p:spPr>
      </p:pic>
      <p:pic>
        <p:nvPicPr>
          <p:cNvPr id="39" name="図 38">
            <a:extLst>
              <a:ext uri="{FF2B5EF4-FFF2-40B4-BE49-F238E27FC236}">
                <a16:creationId xmlns:a16="http://schemas.microsoft.com/office/drawing/2014/main" id="{C98C309F-013A-CA48-AF04-DB98F9F210A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838155" y="6166795"/>
            <a:ext cx="496721" cy="548106"/>
          </a:xfrm>
          <a:prstGeom prst="rect">
            <a:avLst/>
          </a:prstGeom>
        </p:spPr>
      </p:pic>
      <p:pic>
        <p:nvPicPr>
          <p:cNvPr id="43" name="図 42">
            <a:extLst>
              <a:ext uri="{FF2B5EF4-FFF2-40B4-BE49-F238E27FC236}">
                <a16:creationId xmlns:a16="http://schemas.microsoft.com/office/drawing/2014/main" id="{89E9FF1A-1132-7E4F-8966-CD266FCFFA6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660082" y="6196268"/>
            <a:ext cx="633749" cy="508140"/>
          </a:xfrm>
          <a:prstGeom prst="rect">
            <a:avLst/>
          </a:prstGeom>
        </p:spPr>
      </p:pic>
      <p:sp>
        <p:nvSpPr>
          <p:cNvPr id="36" name="object 3">
            <a:extLst>
              <a:ext uri="{FF2B5EF4-FFF2-40B4-BE49-F238E27FC236}">
                <a16:creationId xmlns:a16="http://schemas.microsoft.com/office/drawing/2014/main" id="{F16F4D03-10C9-FD44-9947-8D920FFABF6A}"/>
              </a:ext>
            </a:extLst>
          </p:cNvPr>
          <p:cNvSpPr txBox="1"/>
          <p:nvPr/>
        </p:nvSpPr>
        <p:spPr>
          <a:xfrm>
            <a:off x="153853" y="370582"/>
            <a:ext cx="6413178" cy="1077218"/>
          </a:xfrm>
          <a:prstGeom prst="rect">
            <a:avLst/>
          </a:prstGeom>
        </p:spPr>
        <p:txBody>
          <a:bodyPr vert="horz" wrap="square" lIns="0" tIns="0" rIns="0" bIns="0" rtlCol="0">
            <a:spAutoFit/>
          </a:bodyPr>
          <a:lstStyle/>
          <a:p>
            <a:pPr marL="11527">
              <a:lnSpc>
                <a:spcPct val="130000"/>
              </a:lnSpc>
              <a:spcBef>
                <a:spcPts val="273"/>
              </a:spcBef>
            </a:pPr>
            <a:r>
              <a:rPr lang="ja-JP" altLang="en-US" sz="1000" dirty="0" smtClean="0">
                <a:solidFill>
                  <a:srgbClr val="231F20"/>
                </a:solidFill>
                <a:latin typeface="メイリオ" panose="020B0604030504040204" pitchFamily="50" charset="-128"/>
                <a:ea typeface="メイリオ" panose="020B0604030504040204" pitchFamily="50" charset="-128"/>
                <a:cs typeface="ShinMGoPr6N-Medium"/>
              </a:rPr>
              <a:t>１</a:t>
            </a:r>
            <a:r>
              <a:rPr lang="ja-JP" altLang="en-US" sz="1000" dirty="0">
                <a:solidFill>
                  <a:srgbClr val="231F20"/>
                </a:solidFill>
                <a:latin typeface="メイリオ" panose="020B0604030504040204" pitchFamily="50" charset="-128"/>
                <a:ea typeface="メイリオ" panose="020B0604030504040204" pitchFamily="50" charset="-128"/>
                <a:cs typeface="ShinMGoPr6N-Medium"/>
              </a:rPr>
              <a:t>．</a:t>
            </a:r>
            <a:r>
              <a:rPr lang="en-US" altLang="ja-JP" sz="1000" dirty="0">
                <a:solidFill>
                  <a:srgbClr val="231F20"/>
                </a:solidFill>
                <a:latin typeface="メイリオ" panose="020B0604030504040204" pitchFamily="50" charset="-128"/>
                <a:ea typeface="メイリオ" panose="020B0604030504040204" pitchFamily="50" charset="-128"/>
                <a:cs typeface="ShinMGoPr6N-Medium"/>
              </a:rPr>
              <a:t>65</a:t>
            </a:r>
            <a:r>
              <a:rPr lang="ja-JP" altLang="en-US" sz="1000" dirty="0">
                <a:solidFill>
                  <a:srgbClr val="231F20"/>
                </a:solidFill>
                <a:latin typeface="メイリオ" panose="020B0604030504040204" pitchFamily="50" charset="-128"/>
                <a:ea typeface="メイリオ" panose="020B0604030504040204" pitchFamily="50" charset="-128"/>
                <a:cs typeface="ShinMGoPr6N-Medium"/>
              </a:rPr>
              <a:t>歳以上の人、基礎疾患のある人（病気で病院に通っている人 または 入院している人など）</a:t>
            </a:r>
            <a:r>
              <a:rPr lang="ja-JP" altLang="en-US" sz="1000" dirty="0" smtClean="0">
                <a:solidFill>
                  <a:srgbClr val="231F20"/>
                </a:solidFill>
                <a:latin typeface="メイリオ" panose="020B0604030504040204" pitchFamily="50" charset="-128"/>
                <a:ea typeface="メイリオ" panose="020B0604030504040204" pitchFamily="50" charset="-128"/>
                <a:cs typeface="ShinMGoPr6N-Medium"/>
              </a:rPr>
              <a:t>、</a:t>
            </a:r>
            <a:r>
              <a:rPr lang="en-US" altLang="ja-JP" sz="1000" dirty="0" smtClean="0">
                <a:solidFill>
                  <a:srgbClr val="231F20"/>
                </a:solidFill>
                <a:latin typeface="メイリオ" panose="020B0604030504040204" pitchFamily="50" charset="-128"/>
                <a:ea typeface="メイリオ" panose="020B0604030504040204" pitchFamily="50" charset="-128"/>
                <a:cs typeface="ShinMGoPr6N-Medium"/>
              </a:rPr>
              <a:t/>
            </a:r>
            <a:br>
              <a:rPr lang="en-US" altLang="ja-JP" sz="1000" dirty="0" smtClean="0">
                <a:solidFill>
                  <a:srgbClr val="231F20"/>
                </a:solidFill>
                <a:latin typeface="メイリオ" panose="020B0604030504040204" pitchFamily="50" charset="-128"/>
                <a:ea typeface="メイリオ" panose="020B0604030504040204" pitchFamily="50" charset="-128"/>
                <a:cs typeface="ShinMGoPr6N-Medium"/>
              </a:rPr>
            </a:br>
            <a:r>
              <a:rPr lang="ja-JP" altLang="en-US" sz="1000" dirty="0" smtClean="0">
                <a:solidFill>
                  <a:srgbClr val="231F20"/>
                </a:solidFill>
                <a:latin typeface="メイリオ" panose="020B0604030504040204" pitchFamily="50" charset="-128"/>
                <a:ea typeface="メイリオ" panose="020B0604030504040204" pitchFamily="50" charset="-128"/>
                <a:cs typeface="ShinMGoPr6N-Medium"/>
              </a:rPr>
              <a:t>　 「</a:t>
            </a:r>
            <a:r>
              <a:rPr lang="ja-JP" altLang="en-US" sz="1000" b="1" dirty="0">
                <a:solidFill>
                  <a:srgbClr val="F7941D"/>
                </a:solidFill>
                <a:latin typeface="メイリオ" panose="020B0604030504040204" pitchFamily="50" charset="-128"/>
                <a:ea typeface="メイリオ" panose="020B0604030504040204" pitchFamily="50" charset="-128"/>
                <a:cs typeface="ShinMGoPr6N-Medium"/>
              </a:rPr>
              <a:t>ウイルスで病気</a:t>
            </a:r>
            <a:r>
              <a:rPr lang="ja-JP" altLang="en-US" sz="1000" b="1" dirty="0" smtClean="0">
                <a:solidFill>
                  <a:srgbClr val="F7941D"/>
                </a:solidFill>
                <a:latin typeface="メイリオ" panose="020B0604030504040204" pitchFamily="50" charset="-128"/>
                <a:ea typeface="メイリオ" panose="020B0604030504040204" pitchFamily="50" charset="-128"/>
                <a:cs typeface="ShinMGoPr6N-Medium"/>
              </a:rPr>
              <a:t>になった</a:t>
            </a:r>
            <a:r>
              <a:rPr lang="ja-JP" altLang="en-US" sz="1000" b="1" dirty="0">
                <a:solidFill>
                  <a:srgbClr val="F7941D"/>
                </a:solidFill>
                <a:latin typeface="メイリオ" panose="020B0604030504040204" pitchFamily="50" charset="-128"/>
                <a:ea typeface="メイリオ" panose="020B0604030504040204" pitchFamily="50" charset="-128"/>
                <a:cs typeface="ShinMGoPr6N-Medium"/>
              </a:rPr>
              <a:t>時に、重症化リスク（とても重い病気になる 危険性）が高い人</a:t>
            </a:r>
            <a:r>
              <a:rPr lang="ja-JP" altLang="en-US" sz="1000" dirty="0">
                <a:solidFill>
                  <a:srgbClr val="231F20"/>
                </a:solidFill>
                <a:latin typeface="メイリオ" panose="020B0604030504040204" pitchFamily="50" charset="-128"/>
                <a:ea typeface="メイリオ" panose="020B0604030504040204" pitchFamily="50" charset="-128"/>
                <a:cs typeface="ShinMGoPr6N-Medium"/>
              </a:rPr>
              <a:t>」</a:t>
            </a:r>
            <a:endParaRPr lang="ja-JP" altLang="en-US" sz="1000" b="1" dirty="0">
              <a:latin typeface="メイリオ" panose="020B0604030504040204" pitchFamily="50" charset="-128"/>
              <a:ea typeface="メイリオ" panose="020B0604030504040204" pitchFamily="50" charset="-128"/>
              <a:cs typeface="ShinMGoPr6N-Medium"/>
            </a:endParaRPr>
          </a:p>
          <a:p>
            <a:pPr marL="11527">
              <a:lnSpc>
                <a:spcPct val="130000"/>
              </a:lnSpc>
              <a:spcBef>
                <a:spcPts val="300"/>
              </a:spcBef>
            </a:pPr>
            <a:r>
              <a:rPr lang="ja-JP" altLang="en-US" sz="1000" dirty="0">
                <a:solidFill>
                  <a:srgbClr val="231F20"/>
                </a:solidFill>
                <a:latin typeface="メイリオ" panose="020B0604030504040204" pitchFamily="50" charset="-128"/>
                <a:ea typeface="メイリオ" panose="020B0604030504040204" pitchFamily="50" charset="-128"/>
                <a:cs typeface="ShinMGoPr6N-Medium"/>
              </a:rPr>
              <a:t>２．重症化リスクが高い人の関係者・介助者（介護従事者など）など</a:t>
            </a:r>
            <a:r>
              <a:rPr lang="ja-JP" altLang="en-US" sz="1000" dirty="0" smtClean="0">
                <a:solidFill>
                  <a:srgbClr val="231F20"/>
                </a:solidFill>
                <a:latin typeface="メイリオ" panose="020B0604030504040204" pitchFamily="50" charset="-128"/>
                <a:ea typeface="メイリオ" panose="020B0604030504040204" pitchFamily="50" charset="-128"/>
                <a:cs typeface="ShinMGoPr6N-Medium"/>
              </a:rPr>
              <a:t>の</a:t>
            </a:r>
            <a:r>
              <a:rPr lang="en-US" altLang="ja-JP" sz="1000" dirty="0" smtClean="0">
                <a:solidFill>
                  <a:srgbClr val="231F20"/>
                </a:solidFill>
                <a:latin typeface="メイリオ" panose="020B0604030504040204" pitchFamily="50" charset="-128"/>
                <a:ea typeface="メイリオ" panose="020B0604030504040204" pitchFamily="50" charset="-128"/>
                <a:cs typeface="ShinMGoPr6N-Medium"/>
              </a:rPr>
              <a:t/>
            </a:r>
            <a:br>
              <a:rPr lang="en-US" altLang="ja-JP" sz="1000" dirty="0" smtClean="0">
                <a:solidFill>
                  <a:srgbClr val="231F20"/>
                </a:solidFill>
                <a:latin typeface="メイリオ" panose="020B0604030504040204" pitchFamily="50" charset="-128"/>
                <a:ea typeface="メイリオ" panose="020B0604030504040204" pitchFamily="50" charset="-128"/>
                <a:cs typeface="ShinMGoPr6N-Medium"/>
              </a:rPr>
            </a:br>
            <a:r>
              <a:rPr lang="ja-JP" altLang="en-US" sz="1000" dirty="0" smtClean="0">
                <a:solidFill>
                  <a:srgbClr val="231F20"/>
                </a:solidFill>
                <a:latin typeface="メイリオ" panose="020B0604030504040204" pitchFamily="50" charset="-128"/>
                <a:ea typeface="メイリオ" panose="020B0604030504040204" pitchFamily="50" charset="-128"/>
                <a:cs typeface="ShinMGoPr6N-Medium"/>
              </a:rPr>
              <a:t>　 「</a:t>
            </a:r>
            <a:r>
              <a:rPr lang="ja-JP" altLang="en-US" sz="1000" b="1" dirty="0">
                <a:solidFill>
                  <a:srgbClr val="F7941D"/>
                </a:solidFill>
                <a:latin typeface="メイリオ" panose="020B0604030504040204" pitchFamily="50" charset="-128"/>
                <a:ea typeface="メイリオ" panose="020B0604030504040204" pitchFamily="50" charset="-128"/>
                <a:cs typeface="ShinMGoPr6N-Medium"/>
              </a:rPr>
              <a:t>重症化リスクが高い人の近くにいることが多い人</a:t>
            </a:r>
            <a:r>
              <a:rPr lang="ja-JP" altLang="en-US" sz="1000" dirty="0">
                <a:solidFill>
                  <a:srgbClr val="231F20"/>
                </a:solidFill>
                <a:latin typeface="メイリオ" panose="020B0604030504040204" pitchFamily="50" charset="-128"/>
                <a:ea typeface="メイリオ" panose="020B0604030504040204" pitchFamily="50" charset="-128"/>
                <a:cs typeface="ShinMGoPr6N-Medium"/>
              </a:rPr>
              <a:t>」</a:t>
            </a:r>
            <a:endParaRPr lang="ja-JP" altLang="en-US" sz="1000" b="1" dirty="0">
              <a:latin typeface="メイリオ" panose="020B0604030504040204" pitchFamily="50" charset="-128"/>
              <a:ea typeface="メイリオ" panose="020B0604030504040204" pitchFamily="50" charset="-128"/>
              <a:cs typeface="ShinMGoPr6N-Medium"/>
            </a:endParaRPr>
          </a:p>
          <a:p>
            <a:pPr marL="145228" marR="993540" indent="-134278">
              <a:lnSpc>
                <a:spcPct val="130000"/>
              </a:lnSpc>
              <a:spcBef>
                <a:spcPts val="273"/>
              </a:spcBef>
            </a:pPr>
            <a:r>
              <a:rPr lang="ja-JP" altLang="en-US" sz="1000" dirty="0">
                <a:solidFill>
                  <a:srgbClr val="231F20"/>
                </a:solidFill>
                <a:latin typeface="メイリオ" panose="020B0604030504040204" pitchFamily="50" charset="-128"/>
                <a:ea typeface="メイリオ" panose="020B0604030504040204" pitchFamily="50" charset="-128"/>
                <a:cs typeface="ShinMGoPr6N-Medium"/>
              </a:rPr>
              <a:t>３．医療従事者などの「</a:t>
            </a:r>
            <a:r>
              <a:rPr lang="ja-JP" altLang="en-US" sz="1000" b="1" dirty="0">
                <a:solidFill>
                  <a:srgbClr val="F7941D"/>
                </a:solidFill>
                <a:latin typeface="メイリオ" panose="020B0604030504040204" pitchFamily="50" charset="-128"/>
                <a:ea typeface="メイリオ" panose="020B0604030504040204" pitchFamily="50" charset="-128"/>
                <a:cs typeface="ShinMGoPr6N-Medium"/>
              </a:rPr>
              <a:t>仕事の理由などで ウイルスにさらされる危険性が高い人</a:t>
            </a:r>
            <a:r>
              <a:rPr lang="ja-JP" altLang="en-US" sz="1000" dirty="0">
                <a:solidFill>
                  <a:srgbClr val="231F20"/>
                </a:solidFill>
                <a:latin typeface="メイリオ" panose="020B0604030504040204" pitchFamily="50" charset="-128"/>
                <a:ea typeface="メイリオ" panose="020B0604030504040204" pitchFamily="50" charset="-128"/>
                <a:cs typeface="ShinMGoPr6N-Medium"/>
              </a:rPr>
              <a:t>」</a:t>
            </a:r>
            <a:endParaRPr lang="ja-JP" altLang="en-US" sz="1000" b="1" dirty="0">
              <a:latin typeface="メイリオ" panose="020B0604030504040204" pitchFamily="50" charset="-128"/>
              <a:ea typeface="メイリオ" panose="020B0604030504040204" pitchFamily="50" charset="-128"/>
              <a:cs typeface="ShinMGoPr6N-Medium"/>
            </a:endParaRPr>
          </a:p>
        </p:txBody>
      </p:sp>
      <p:sp>
        <p:nvSpPr>
          <p:cNvPr id="38" name="テキスト ボックス 37"/>
          <p:cNvSpPr txBox="1"/>
          <p:nvPr/>
        </p:nvSpPr>
        <p:spPr>
          <a:xfrm>
            <a:off x="108000" y="36000"/>
            <a:ext cx="4015781" cy="76944"/>
          </a:xfrm>
          <a:prstGeom prst="rect">
            <a:avLst/>
          </a:prstGeom>
          <a:noFill/>
        </p:spPr>
        <p:txBody>
          <a:bodyPr wrap="none" lIns="32672" tIns="0" rIns="32672" bIns="0" rtlCol="0">
            <a:spAutoFit/>
          </a:bodyPr>
          <a:lstStyle/>
          <a:p>
            <a:r>
              <a:rPr lang="ja-JP" altLang="en-US" sz="500" dirty="0">
                <a:solidFill>
                  <a:schemeClr val="bg1"/>
                </a:solidFill>
                <a:latin typeface="メイリオ" panose="020B0604030504040204" pitchFamily="50" charset="-128"/>
                <a:ea typeface="メイリオ" panose="020B0604030504040204" pitchFamily="50" charset="-128"/>
              </a:rPr>
              <a:t>  とく　</a:t>
            </a:r>
            <a:r>
              <a:rPr lang="ja-JP" altLang="en-US" sz="500" dirty="0" smtClean="0">
                <a:solidFill>
                  <a:schemeClr val="bg1"/>
                </a:solidFill>
                <a:latin typeface="メイリオ" panose="020B0604030504040204" pitchFamily="50" charset="-128"/>
                <a:ea typeface="メイリオ" panose="020B0604030504040204" pitchFamily="50" charset="-128"/>
              </a:rPr>
              <a:t> 　</a:t>
            </a:r>
            <a:r>
              <a:rPr lang="ja-JP" altLang="en-US" sz="500" dirty="0">
                <a:solidFill>
                  <a:schemeClr val="bg1"/>
                </a:solidFill>
                <a:latin typeface="メイリオ" panose="020B0604030504040204" pitchFamily="50" charset="-128"/>
                <a:ea typeface="メイリオ" panose="020B0604030504040204" pitchFamily="50" charset="-128"/>
              </a:rPr>
              <a:t>　　　　　</a:t>
            </a:r>
            <a:r>
              <a:rPr lang="ja-JP" altLang="en-US" sz="500" dirty="0" smtClean="0">
                <a:solidFill>
                  <a:schemeClr val="bg1"/>
                </a:solidFill>
                <a:latin typeface="メイリオ" panose="020B0604030504040204" pitchFamily="50" charset="-128"/>
                <a:ea typeface="メイリオ" panose="020B0604030504040204" pitchFamily="50" charset="-128"/>
              </a:rPr>
              <a:t> かい </a:t>
            </a:r>
            <a:r>
              <a:rPr lang="ja-JP" altLang="en-US" sz="500" dirty="0">
                <a:solidFill>
                  <a:schemeClr val="bg1"/>
                </a:solidFill>
                <a:latin typeface="メイリオ" panose="020B0604030504040204" pitchFamily="50" charset="-128"/>
                <a:ea typeface="メイリオ" panose="020B0604030504040204" pitchFamily="50" charset="-128"/>
              </a:rPr>
              <a:t>　</a:t>
            </a:r>
            <a:r>
              <a:rPr lang="ja-JP" altLang="en-US" sz="500" dirty="0" smtClean="0">
                <a:solidFill>
                  <a:schemeClr val="bg1"/>
                </a:solidFill>
                <a:latin typeface="メイリオ" panose="020B0604030504040204" pitchFamily="50" charset="-128"/>
                <a:ea typeface="メイリオ" panose="020B0604030504040204" pitchFamily="50" charset="-128"/>
              </a:rPr>
              <a:t>め　　    </a:t>
            </a:r>
            <a:r>
              <a:rPr lang="ja-JP" altLang="en-US" sz="500" dirty="0">
                <a:solidFill>
                  <a:schemeClr val="bg1"/>
                </a:solidFill>
                <a:latin typeface="メイリオ" panose="020B0604030504040204" pitchFamily="50" charset="-128"/>
                <a:ea typeface="メイリオ" panose="020B0604030504040204" pitchFamily="50" charset="-128"/>
              </a:rPr>
              <a:t>　 </a:t>
            </a:r>
            <a:r>
              <a:rPr lang="ja-JP" altLang="en-US" sz="500" dirty="0" smtClean="0">
                <a:solidFill>
                  <a:schemeClr val="bg1"/>
                </a:solidFill>
                <a:latin typeface="メイリオ" panose="020B0604030504040204" pitchFamily="50" charset="-128"/>
                <a:ea typeface="メイリオ" panose="020B0604030504040204" pitchFamily="50" charset="-128"/>
              </a:rPr>
              <a:t> わ</a:t>
            </a:r>
            <a:r>
              <a:rPr lang="ja-JP" altLang="en-US" sz="500" dirty="0">
                <a:solidFill>
                  <a:schemeClr val="bg1"/>
                </a:solidFill>
                <a:latin typeface="メイリオ" panose="020B0604030504040204" pitchFamily="50" charset="-128"/>
                <a:ea typeface="メイリオ" panose="020B0604030504040204" pitchFamily="50" charset="-128"/>
              </a:rPr>
              <a:t>　　</a:t>
            </a:r>
            <a:r>
              <a:rPr lang="ja-JP" altLang="en-US" sz="500" dirty="0" smtClean="0">
                <a:solidFill>
                  <a:schemeClr val="bg1"/>
                </a:solidFill>
                <a:latin typeface="メイリオ" panose="020B0604030504040204" pitchFamily="50" charset="-128"/>
                <a:ea typeface="メイリオ" panose="020B0604030504040204" pitchFamily="50" charset="-128"/>
              </a:rPr>
              <a:t>く </a:t>
            </a:r>
            <a:r>
              <a:rPr lang="ja-JP" altLang="en-US" sz="500" dirty="0">
                <a:solidFill>
                  <a:schemeClr val="bg1"/>
                </a:solidFill>
                <a:latin typeface="メイリオ" panose="020B0604030504040204" pitchFamily="50" charset="-128"/>
                <a:ea typeface="メイリオ" panose="020B0604030504040204" pitchFamily="50" charset="-128"/>
              </a:rPr>
              <a:t>　 ち　　ん　</a:t>
            </a:r>
            <a:r>
              <a:rPr lang="ja-JP" altLang="en-US" sz="500" dirty="0" smtClean="0">
                <a:solidFill>
                  <a:schemeClr val="bg1"/>
                </a:solidFill>
                <a:latin typeface="メイリオ" panose="020B0604030504040204" pitchFamily="50" charset="-128"/>
                <a:ea typeface="メイリオ" panose="020B0604030504040204" pitchFamily="50" charset="-128"/>
              </a:rPr>
              <a:t>ちゅう しゃ　　　　  </a:t>
            </a:r>
            <a:r>
              <a:rPr lang="ja-JP" altLang="en-US" sz="500" dirty="0">
                <a:solidFill>
                  <a:schemeClr val="bg1"/>
                </a:solidFill>
                <a:latin typeface="メイリオ" panose="020B0604030504040204" pitchFamily="50" charset="-128"/>
                <a:ea typeface="メイリオ" panose="020B0604030504040204" pitchFamily="50" charset="-128"/>
              </a:rPr>
              <a:t>　　　</a:t>
            </a:r>
            <a:r>
              <a:rPr lang="ja-JP" altLang="en-US" sz="500" dirty="0" smtClean="0">
                <a:solidFill>
                  <a:schemeClr val="bg1"/>
                </a:solidFill>
                <a:latin typeface="メイリオ" panose="020B0604030504040204" pitchFamily="50" charset="-128"/>
                <a:ea typeface="メイリオ" panose="020B0604030504040204" pitchFamily="50" charset="-128"/>
              </a:rPr>
              <a:t>　　　　　　　　  　　　　　　 ひと </a:t>
            </a:r>
            <a:endParaRPr lang="ja-JP" altLang="en-US" sz="500" dirty="0">
              <a:solidFill>
                <a:schemeClr val="bg1"/>
              </a:solidFill>
              <a:latin typeface="メイリオ" panose="020B0604030504040204" pitchFamily="50" charset="-128"/>
              <a:ea typeface="メイリオ" panose="020B0604030504040204" pitchFamily="50" charset="-128"/>
            </a:endParaRPr>
          </a:p>
        </p:txBody>
      </p:sp>
      <p:sp>
        <p:nvSpPr>
          <p:cNvPr id="40" name="テキスト ボックス 39"/>
          <p:cNvSpPr txBox="1"/>
          <p:nvPr/>
        </p:nvSpPr>
        <p:spPr>
          <a:xfrm>
            <a:off x="382223" y="344741"/>
            <a:ext cx="5052925" cy="61555"/>
          </a:xfrm>
          <a:prstGeom prst="rect">
            <a:avLst/>
          </a:prstGeom>
          <a:noFill/>
        </p:spPr>
        <p:txBody>
          <a:bodyPr wrap="none" lIns="32672" tIns="0" rIns="32672" bIns="0" rtlCol="0">
            <a:spAutoFit/>
          </a:bodyPr>
          <a:lstStyle/>
          <a:p>
            <a:r>
              <a:rPr lang="ja-JP" altLang="en-US" sz="400" dirty="0">
                <a:latin typeface="メイリオ" panose="020B0604030504040204" pitchFamily="50" charset="-128"/>
                <a:ea typeface="メイリオ" panose="020B0604030504040204" pitchFamily="50" charset="-128"/>
              </a:rPr>
              <a:t>  　　　</a:t>
            </a:r>
            <a:r>
              <a:rPr lang="ja-JP" altLang="en-US" sz="400" dirty="0" smtClean="0">
                <a:latin typeface="メイリオ" panose="020B0604030504040204" pitchFamily="50" charset="-128"/>
                <a:ea typeface="メイリオ" panose="020B0604030504040204" pitchFamily="50" charset="-128"/>
              </a:rPr>
              <a:t>さい  い  じょう </a:t>
            </a:r>
            <a:r>
              <a:rPr lang="ja-JP" altLang="en-US" sz="400" dirty="0">
                <a:latin typeface="メイリオ" panose="020B0604030504040204" pitchFamily="50" charset="-128"/>
                <a:ea typeface="メイリオ" panose="020B0604030504040204" pitchFamily="50" charset="-128"/>
              </a:rPr>
              <a:t>　　</a:t>
            </a:r>
            <a:r>
              <a:rPr lang="ja-JP" altLang="en-US" sz="400" dirty="0" smtClean="0">
                <a:latin typeface="メイリオ" panose="020B0604030504040204" pitchFamily="50" charset="-128"/>
                <a:ea typeface="メイリオ" panose="020B0604030504040204" pitchFamily="50" charset="-128"/>
              </a:rPr>
              <a:t>ひと </a:t>
            </a:r>
            <a:r>
              <a:rPr lang="ja-JP" altLang="en-US" sz="400" dirty="0">
                <a:latin typeface="メイリオ" panose="020B0604030504040204" pitchFamily="50" charset="-128"/>
                <a:ea typeface="メイリオ" panose="020B0604030504040204" pitchFamily="50" charset="-128"/>
              </a:rPr>
              <a:t>　　　</a:t>
            </a:r>
            <a:r>
              <a:rPr lang="ja-JP" altLang="en-US" sz="400" dirty="0" smtClean="0">
                <a:latin typeface="メイリオ" panose="020B0604030504040204" pitchFamily="50" charset="-128"/>
                <a:ea typeface="メイリオ" panose="020B0604030504040204" pitchFamily="50" charset="-128"/>
              </a:rPr>
              <a:t>き  </a:t>
            </a:r>
            <a:r>
              <a:rPr lang="ja-JP" altLang="en-US" sz="400" dirty="0">
                <a:latin typeface="メイリオ" panose="020B0604030504040204" pitchFamily="50" charset="-128"/>
                <a:ea typeface="メイリオ" panose="020B0604030504040204" pitchFamily="50" charset="-128"/>
              </a:rPr>
              <a:t>　</a:t>
            </a:r>
            <a:r>
              <a:rPr lang="ja-JP" altLang="en-US" sz="400" dirty="0" smtClean="0">
                <a:latin typeface="メイリオ" panose="020B0604030504040204" pitchFamily="50" charset="-128"/>
                <a:ea typeface="メイリオ" panose="020B0604030504040204" pitchFamily="50" charset="-128"/>
              </a:rPr>
              <a:t>そ</a:t>
            </a:r>
            <a:r>
              <a:rPr lang="ja-JP" altLang="en-US" sz="400" dirty="0">
                <a:latin typeface="メイリオ" panose="020B0604030504040204" pitchFamily="50" charset="-128"/>
                <a:ea typeface="メイリオ" panose="020B0604030504040204" pitchFamily="50" charset="-128"/>
              </a:rPr>
              <a:t>　</a:t>
            </a:r>
            <a:r>
              <a:rPr lang="ja-JP" altLang="en-US" sz="400" dirty="0" smtClean="0">
                <a:latin typeface="メイリオ" panose="020B0604030504040204" pitchFamily="50" charset="-128"/>
                <a:ea typeface="メイリオ" panose="020B0604030504040204" pitchFamily="50" charset="-128"/>
              </a:rPr>
              <a:t>しっ かん</a:t>
            </a:r>
            <a:r>
              <a:rPr lang="ja-JP" altLang="en-US" sz="400" dirty="0">
                <a:latin typeface="メイリオ" panose="020B0604030504040204" pitchFamily="50" charset="-128"/>
                <a:ea typeface="メイリオ" panose="020B0604030504040204" pitchFamily="50" charset="-128"/>
              </a:rPr>
              <a:t>　　　　　　　　</a:t>
            </a:r>
            <a:r>
              <a:rPr lang="ja-JP" altLang="en-US" sz="400" dirty="0" smtClean="0">
                <a:latin typeface="メイリオ" panose="020B0604030504040204" pitchFamily="50" charset="-128"/>
                <a:ea typeface="メイリオ" panose="020B0604030504040204" pitchFamily="50" charset="-128"/>
              </a:rPr>
              <a:t>ひと</a:t>
            </a:r>
            <a:r>
              <a:rPr lang="ja-JP" altLang="en-US" sz="400" dirty="0">
                <a:latin typeface="メイリオ" panose="020B0604030504040204" pitchFamily="50" charset="-128"/>
                <a:ea typeface="メイリオ" panose="020B0604030504040204" pitchFamily="50" charset="-128"/>
              </a:rPr>
              <a:t>　　</a:t>
            </a:r>
            <a:r>
              <a:rPr lang="ja-JP" altLang="en-US" sz="400" dirty="0" smtClean="0">
                <a:latin typeface="メイリオ" panose="020B0604030504040204" pitchFamily="50" charset="-128"/>
                <a:ea typeface="メイリオ" panose="020B0604030504040204" pitchFamily="50" charset="-128"/>
              </a:rPr>
              <a:t> びょう  き </a:t>
            </a:r>
            <a:r>
              <a:rPr lang="ja-JP" altLang="en-US" sz="400" dirty="0">
                <a:latin typeface="メイリオ" panose="020B0604030504040204" pitchFamily="50" charset="-128"/>
                <a:ea typeface="メイリオ" panose="020B0604030504040204" pitchFamily="50" charset="-128"/>
              </a:rPr>
              <a:t>　　　びょう </a:t>
            </a:r>
            <a:r>
              <a:rPr lang="ja-JP" altLang="en-US" sz="400" dirty="0" smtClean="0">
                <a:latin typeface="メイリオ" panose="020B0604030504040204" pitchFamily="50" charset="-128"/>
                <a:ea typeface="メイリオ" panose="020B0604030504040204" pitchFamily="50" charset="-128"/>
              </a:rPr>
              <a:t>いん </a:t>
            </a:r>
            <a:r>
              <a:rPr lang="ja-JP" altLang="en-US" sz="400" dirty="0">
                <a:latin typeface="メイリオ" panose="020B0604030504040204" pitchFamily="50" charset="-128"/>
                <a:ea typeface="メイリオ" panose="020B0604030504040204" pitchFamily="50" charset="-128"/>
              </a:rPr>
              <a:t>　　</a:t>
            </a:r>
            <a:r>
              <a:rPr lang="ja-JP" altLang="en-US" sz="400" dirty="0" smtClean="0">
                <a:latin typeface="メイリオ" panose="020B0604030504040204" pitchFamily="50" charset="-128"/>
                <a:ea typeface="メイリオ" panose="020B0604030504040204" pitchFamily="50" charset="-128"/>
              </a:rPr>
              <a:t>かよ　　　　  </a:t>
            </a:r>
            <a:r>
              <a:rPr lang="ja-JP" altLang="en-US" sz="400" dirty="0">
                <a:latin typeface="メイリオ" panose="020B0604030504040204" pitchFamily="50" charset="-128"/>
                <a:ea typeface="メイリオ" panose="020B0604030504040204" pitchFamily="50" charset="-128"/>
              </a:rPr>
              <a:t>　　　　　　</a:t>
            </a:r>
            <a:r>
              <a:rPr lang="ja-JP" altLang="en-US" sz="400" dirty="0" smtClean="0">
                <a:latin typeface="メイリオ" panose="020B0604030504040204" pitchFamily="50" charset="-128"/>
                <a:ea typeface="メイリオ" panose="020B0604030504040204" pitchFamily="50" charset="-128"/>
              </a:rPr>
              <a:t>ひと</a:t>
            </a:r>
            <a:r>
              <a:rPr lang="ja-JP" altLang="en-US" sz="400" dirty="0">
                <a:latin typeface="メイリオ" panose="020B0604030504040204" pitchFamily="50" charset="-128"/>
                <a:ea typeface="メイリオ" panose="020B0604030504040204" pitchFamily="50" charset="-128"/>
              </a:rPr>
              <a:t>　　　　　　　　 　</a:t>
            </a:r>
            <a:r>
              <a:rPr lang="ja-JP" altLang="en-US" sz="400" dirty="0" smtClean="0">
                <a:latin typeface="メイリオ" panose="020B0604030504040204" pitchFamily="50" charset="-128"/>
                <a:ea typeface="メイリオ" panose="020B0604030504040204" pitchFamily="50" charset="-128"/>
              </a:rPr>
              <a:t>にゅういん</a:t>
            </a:r>
            <a:r>
              <a:rPr lang="ja-JP" altLang="en-US" sz="400" dirty="0">
                <a:latin typeface="メイリオ" panose="020B0604030504040204" pitchFamily="50" charset="-128"/>
                <a:ea typeface="メイリオ" panose="020B0604030504040204" pitchFamily="50" charset="-128"/>
              </a:rPr>
              <a:t>　</a:t>
            </a:r>
            <a:r>
              <a:rPr lang="ja-JP" altLang="en-US" sz="400" dirty="0" smtClean="0">
                <a:latin typeface="メイリオ" panose="020B0604030504040204" pitchFamily="50" charset="-128"/>
                <a:ea typeface="メイリオ" panose="020B0604030504040204" pitchFamily="50" charset="-128"/>
              </a:rPr>
              <a:t> </a:t>
            </a:r>
            <a:r>
              <a:rPr lang="ja-JP" altLang="en-US" sz="400" dirty="0">
                <a:latin typeface="メイリオ" panose="020B0604030504040204" pitchFamily="50" charset="-128"/>
                <a:ea typeface="メイリオ" panose="020B0604030504040204" pitchFamily="50" charset="-128"/>
              </a:rPr>
              <a:t>　　　　　　　　　</a:t>
            </a:r>
            <a:r>
              <a:rPr lang="ja-JP" altLang="en-US" sz="400" dirty="0" smtClean="0">
                <a:latin typeface="メイリオ" panose="020B0604030504040204" pitchFamily="50" charset="-128"/>
                <a:ea typeface="メイリオ" panose="020B0604030504040204" pitchFamily="50" charset="-128"/>
              </a:rPr>
              <a:t>ひと</a:t>
            </a:r>
            <a:endParaRPr lang="ja-JP" altLang="en-US" sz="400" dirty="0">
              <a:latin typeface="メイリオ" panose="020B0604030504040204" pitchFamily="50" charset="-128"/>
              <a:ea typeface="メイリオ" panose="020B0604030504040204" pitchFamily="50" charset="-128"/>
            </a:endParaRPr>
          </a:p>
        </p:txBody>
      </p:sp>
      <p:sp>
        <p:nvSpPr>
          <p:cNvPr id="42" name="テキスト ボックス 41"/>
          <p:cNvSpPr txBox="1"/>
          <p:nvPr/>
        </p:nvSpPr>
        <p:spPr>
          <a:xfrm>
            <a:off x="398117" y="765941"/>
            <a:ext cx="3169396" cy="61555"/>
          </a:xfrm>
          <a:prstGeom prst="rect">
            <a:avLst/>
          </a:prstGeom>
          <a:noFill/>
        </p:spPr>
        <p:txBody>
          <a:bodyPr wrap="none" lIns="32672" tIns="0" rIns="32672" bIns="0" rtlCol="0">
            <a:spAutoFit/>
          </a:bodyPr>
          <a:lstStyle/>
          <a:p>
            <a:r>
              <a:rPr lang="ja-JP" altLang="en-US" sz="400" dirty="0" err="1" smtClean="0">
                <a:latin typeface="メイリオ" panose="020B0604030504040204" pitchFamily="50" charset="-128"/>
                <a:ea typeface="メイリオ" panose="020B0604030504040204" pitchFamily="50" charset="-128"/>
              </a:rPr>
              <a:t>じゅう</a:t>
            </a:r>
            <a:r>
              <a:rPr lang="ja-JP" altLang="en-US" sz="400" dirty="0" smtClean="0">
                <a:latin typeface="メイリオ" panose="020B0604030504040204" pitchFamily="50" charset="-128"/>
                <a:ea typeface="メイリオ" panose="020B0604030504040204" pitchFamily="50" charset="-128"/>
              </a:rPr>
              <a:t>しょうか　り　 す  　く 　　　たか　　 　ひと　　　 かん けい  しゃ  　　かい  じょ しゃ　　　かい　ご  じゅう じ　しゃ</a:t>
            </a:r>
            <a:endParaRPr lang="ja-JP" altLang="en-US" sz="400" dirty="0">
              <a:latin typeface="メイリオ" panose="020B0604030504040204" pitchFamily="50" charset="-128"/>
              <a:ea typeface="メイリオ" panose="020B0604030504040204" pitchFamily="50" charset="-128"/>
            </a:endParaRPr>
          </a:p>
        </p:txBody>
      </p:sp>
      <p:sp>
        <p:nvSpPr>
          <p:cNvPr id="44" name="テキスト ボックス 43"/>
          <p:cNvSpPr txBox="1"/>
          <p:nvPr/>
        </p:nvSpPr>
        <p:spPr>
          <a:xfrm>
            <a:off x="399808" y="1201718"/>
            <a:ext cx="6522878" cy="61555"/>
          </a:xfrm>
          <a:prstGeom prst="rect">
            <a:avLst/>
          </a:prstGeom>
          <a:noFill/>
        </p:spPr>
        <p:txBody>
          <a:bodyPr wrap="none" lIns="32672" tIns="0" rIns="32672" bIns="0" rtlCol="0">
            <a:spAutoFit/>
          </a:bodyPr>
          <a:lstStyle/>
          <a:p>
            <a:r>
              <a:rPr lang="ja-JP" altLang="en-US" sz="400" dirty="0">
                <a:latin typeface="メイリオ" panose="020B0604030504040204" pitchFamily="50" charset="-128"/>
                <a:ea typeface="メイリオ" panose="020B0604030504040204" pitchFamily="50" charset="-128"/>
              </a:rPr>
              <a:t> </a:t>
            </a:r>
            <a:r>
              <a:rPr lang="ja-JP" altLang="en-US" sz="400" dirty="0" smtClean="0">
                <a:latin typeface="メイリオ" panose="020B0604030504040204" pitchFamily="50" charset="-128"/>
                <a:ea typeface="メイリオ" panose="020B0604030504040204" pitchFamily="50" charset="-128"/>
              </a:rPr>
              <a:t>い りょうじゅう じ</a:t>
            </a:r>
            <a:r>
              <a:rPr lang="ja-JP" altLang="en-US" sz="400" dirty="0">
                <a:latin typeface="メイリオ" panose="020B0604030504040204" pitchFamily="50" charset="-128"/>
                <a:ea typeface="メイリオ" panose="020B0604030504040204" pitchFamily="50" charset="-128"/>
              </a:rPr>
              <a:t>　</a:t>
            </a:r>
            <a:r>
              <a:rPr lang="ja-JP" altLang="en-US" sz="400" dirty="0" smtClean="0">
                <a:latin typeface="メイリオ" panose="020B0604030504040204" pitchFamily="50" charset="-128"/>
                <a:ea typeface="メイリオ" panose="020B0604030504040204" pitchFamily="50" charset="-128"/>
              </a:rPr>
              <a:t>しゃ</a:t>
            </a:r>
            <a:r>
              <a:rPr lang="ja-JP" altLang="en-US" sz="400" dirty="0">
                <a:latin typeface="メイリオ" panose="020B0604030504040204" pitchFamily="50" charset="-128"/>
                <a:ea typeface="メイリオ" panose="020B0604030504040204" pitchFamily="50" charset="-128"/>
              </a:rPr>
              <a:t>　　　　　　　　　　　し　</a:t>
            </a:r>
            <a:r>
              <a:rPr lang="ja-JP" altLang="en-US" sz="400" dirty="0" err="1" smtClean="0">
                <a:latin typeface="メイリオ" panose="020B0604030504040204" pitchFamily="50" charset="-128"/>
                <a:ea typeface="メイリオ" panose="020B0604030504040204" pitchFamily="50" charset="-128"/>
              </a:rPr>
              <a:t>ご</a:t>
            </a:r>
            <a:r>
              <a:rPr lang="ja-JP" altLang="en-US" sz="400" dirty="0" smtClean="0">
                <a:latin typeface="メイリオ" panose="020B0604030504040204" pitchFamily="50" charset="-128"/>
                <a:ea typeface="メイリオ" panose="020B0604030504040204" pitchFamily="50" charset="-128"/>
              </a:rPr>
              <a:t>と　  </a:t>
            </a:r>
            <a:r>
              <a:rPr lang="ja-JP" altLang="en-US" sz="400" dirty="0">
                <a:latin typeface="メイリオ" panose="020B0604030504040204" pitchFamily="50" charset="-128"/>
                <a:ea typeface="メイリオ" panose="020B0604030504040204" pitchFamily="50" charset="-128"/>
              </a:rPr>
              <a:t>　</a:t>
            </a:r>
            <a:r>
              <a:rPr lang="ja-JP" altLang="en-US" sz="400" dirty="0" smtClean="0">
                <a:latin typeface="メイリオ" panose="020B0604030504040204" pitchFamily="50" charset="-128"/>
                <a:ea typeface="メイリオ" panose="020B0604030504040204" pitchFamily="50" charset="-128"/>
              </a:rPr>
              <a:t>　り  ゆう </a:t>
            </a:r>
            <a:r>
              <a:rPr lang="ja-JP" altLang="en-US" sz="400" dirty="0">
                <a:latin typeface="メイリオ" panose="020B0604030504040204" pitchFamily="50" charset="-128"/>
                <a:ea typeface="メイリオ" panose="020B0604030504040204" pitchFamily="50" charset="-128"/>
              </a:rPr>
              <a:t>　　　　　　　　　</a:t>
            </a:r>
            <a:r>
              <a:rPr lang="ja-JP" altLang="en-US" sz="400" dirty="0" smtClean="0">
                <a:latin typeface="メイリオ" panose="020B0604030504040204" pitchFamily="50" charset="-128"/>
                <a:ea typeface="メイリオ" panose="020B0604030504040204" pitchFamily="50" charset="-128"/>
              </a:rPr>
              <a:t>う </a:t>
            </a:r>
            <a:r>
              <a:rPr lang="ja-JP" altLang="en-US" sz="400" dirty="0">
                <a:latin typeface="メイリオ" panose="020B0604030504040204" pitchFamily="50" charset="-128"/>
                <a:ea typeface="メイリオ" panose="020B0604030504040204" pitchFamily="50" charset="-128"/>
              </a:rPr>
              <a:t>　</a:t>
            </a:r>
            <a:r>
              <a:rPr lang="ja-JP" altLang="en-US" sz="400" dirty="0" smtClean="0">
                <a:latin typeface="メイリオ" panose="020B0604030504040204" pitchFamily="50" charset="-128"/>
                <a:ea typeface="メイリオ" panose="020B0604030504040204" pitchFamily="50" charset="-128"/>
              </a:rPr>
              <a:t>い </a:t>
            </a:r>
            <a:r>
              <a:rPr lang="ja-JP" altLang="en-US" sz="400" dirty="0">
                <a:latin typeface="メイリオ" panose="020B0604030504040204" pitchFamily="50" charset="-128"/>
                <a:ea typeface="メイリオ" panose="020B0604030504040204" pitchFamily="50" charset="-128"/>
              </a:rPr>
              <a:t>　</a:t>
            </a:r>
            <a:r>
              <a:rPr lang="ja-JP" altLang="en-US" sz="400" dirty="0" smtClean="0">
                <a:latin typeface="メイリオ" panose="020B0604030504040204" pitchFamily="50" charset="-128"/>
                <a:ea typeface="メイリオ" panose="020B0604030504040204" pitchFamily="50" charset="-128"/>
              </a:rPr>
              <a:t>る  </a:t>
            </a:r>
            <a:r>
              <a:rPr lang="ja-JP" altLang="en-US" sz="400" dirty="0">
                <a:latin typeface="メイリオ" panose="020B0604030504040204" pitchFamily="50" charset="-128"/>
                <a:ea typeface="メイリオ" panose="020B0604030504040204" pitchFamily="50" charset="-128"/>
              </a:rPr>
              <a:t>　</a:t>
            </a:r>
            <a:r>
              <a:rPr lang="ja-JP" altLang="en-US" sz="400" dirty="0" smtClean="0">
                <a:latin typeface="メイリオ" panose="020B0604030504040204" pitchFamily="50" charset="-128"/>
                <a:ea typeface="メイリオ" panose="020B0604030504040204" pitchFamily="50" charset="-128"/>
              </a:rPr>
              <a:t>す  </a:t>
            </a:r>
            <a:r>
              <a:rPr lang="ja-JP" altLang="en-US" sz="400" dirty="0">
                <a:latin typeface="メイリオ" panose="020B0604030504040204" pitchFamily="50" charset="-128"/>
                <a:ea typeface="メイリオ" panose="020B0604030504040204" pitchFamily="50" charset="-128"/>
              </a:rPr>
              <a:t>　　　　　　　　　　　　　　　　</a:t>
            </a:r>
            <a:r>
              <a:rPr lang="ja-JP" altLang="en-US" sz="400" dirty="0" smtClean="0">
                <a:latin typeface="メイリオ" panose="020B0604030504040204" pitchFamily="50" charset="-128"/>
                <a:ea typeface="メイリオ" panose="020B0604030504040204" pitchFamily="50" charset="-128"/>
              </a:rPr>
              <a:t>き  け ん せ い  </a:t>
            </a:r>
            <a:r>
              <a:rPr lang="ja-JP" altLang="en-US" sz="400" dirty="0">
                <a:latin typeface="メイリオ" panose="020B0604030504040204" pitchFamily="50" charset="-128"/>
                <a:ea typeface="メイリオ" panose="020B0604030504040204" pitchFamily="50" charset="-128"/>
              </a:rPr>
              <a:t>　　た </a:t>
            </a:r>
            <a:r>
              <a:rPr lang="ja-JP" altLang="en-US" sz="400" dirty="0" smtClean="0">
                <a:latin typeface="メイリオ" panose="020B0604030504040204" pitchFamily="50" charset="-128"/>
                <a:ea typeface="メイリオ" panose="020B0604030504040204" pitchFamily="50" charset="-128"/>
              </a:rPr>
              <a:t>か  　   ひと</a:t>
            </a:r>
            <a:r>
              <a:rPr lang="ja-JP" altLang="en-US" sz="400" dirty="0">
                <a:latin typeface="メイリオ" panose="020B0604030504040204" pitchFamily="50" charset="-128"/>
                <a:ea typeface="メイリオ" panose="020B0604030504040204" pitchFamily="50" charset="-128"/>
              </a:rPr>
              <a:t>　　　　　　　　　　　　　　　　　　　　　　　　　　　　　　　　　　　　　　　</a:t>
            </a:r>
          </a:p>
        </p:txBody>
      </p:sp>
      <p:sp>
        <p:nvSpPr>
          <p:cNvPr id="64" name="テキスト ボックス 63"/>
          <p:cNvSpPr txBox="1"/>
          <p:nvPr/>
        </p:nvSpPr>
        <p:spPr>
          <a:xfrm>
            <a:off x="76200" y="8136099"/>
            <a:ext cx="4673074" cy="245901"/>
          </a:xfrm>
          <a:prstGeom prst="rect">
            <a:avLst/>
          </a:prstGeom>
          <a:noFill/>
        </p:spPr>
        <p:txBody>
          <a:bodyPr wrap="none" rtlCol="0">
            <a:spAutoFit/>
          </a:bodyPr>
          <a:lstStyle/>
          <a:p>
            <a:r>
              <a:rPr lang="ja-JP" altLang="en-US" sz="998" b="1" dirty="0" smtClean="0">
                <a:latin typeface="メイリオ" panose="020B0604030504040204" pitchFamily="50" charset="-128"/>
                <a:ea typeface="メイリオ" panose="020B0604030504040204" pitchFamily="50" charset="-128"/>
              </a:rPr>
              <a:t>お問い合わせ</a:t>
            </a:r>
            <a:r>
              <a:rPr lang="ja-JP" altLang="en-US" sz="998" dirty="0" smtClean="0">
                <a:latin typeface="メイリオ" panose="020B0604030504040204" pitchFamily="50" charset="-128"/>
                <a:ea typeface="メイリオ" panose="020B0604030504040204" pitchFamily="50" charset="-128"/>
              </a:rPr>
              <a:t>（</a:t>
            </a:r>
            <a:r>
              <a:rPr lang="ja-JP" altLang="ja-JP" sz="998" dirty="0" smtClean="0">
                <a:latin typeface="メイリオ" panose="020B0604030504040204" pitchFamily="50" charset="-128"/>
                <a:ea typeface="メイリオ" panose="020B0604030504040204" pitchFamily="50" charset="-128"/>
              </a:rPr>
              <a:t>新型</a:t>
            </a:r>
            <a:r>
              <a:rPr lang="ja-JP" altLang="ja-JP" sz="998" dirty="0">
                <a:latin typeface="メイリオ" panose="020B0604030504040204" pitchFamily="50" charset="-128"/>
                <a:ea typeface="メイリオ" panose="020B0604030504040204" pitchFamily="50" charset="-128"/>
              </a:rPr>
              <a:t>コロナワクチンについて、わからないことを聞く</a:t>
            </a:r>
            <a:r>
              <a:rPr lang="ja-JP" altLang="ja-JP" sz="998" dirty="0" smtClean="0">
                <a:latin typeface="メイリオ" panose="020B0604030504040204" pitchFamily="50" charset="-128"/>
                <a:ea typeface="メイリオ" panose="020B0604030504040204" pitchFamily="50" charset="-128"/>
              </a:rPr>
              <a:t>ところ</a:t>
            </a:r>
            <a:r>
              <a:rPr lang="ja-JP" altLang="en-US" sz="998" dirty="0" smtClean="0">
                <a:latin typeface="メイリオ" panose="020B0604030504040204" pitchFamily="50" charset="-128"/>
                <a:ea typeface="メイリオ" panose="020B0604030504040204" pitchFamily="50" charset="-128"/>
              </a:rPr>
              <a:t>）</a:t>
            </a:r>
            <a:endParaRPr lang="ja-JP" altLang="en-US" sz="998" dirty="0">
              <a:latin typeface="メイリオ" panose="020B0604030504040204" pitchFamily="50" charset="-128"/>
              <a:ea typeface="メイリオ" panose="020B0604030504040204" pitchFamily="50" charset="-128"/>
            </a:endParaRPr>
          </a:p>
        </p:txBody>
      </p:sp>
      <p:sp>
        <p:nvSpPr>
          <p:cNvPr id="68" name="テキスト ボックス 67"/>
          <p:cNvSpPr txBox="1"/>
          <p:nvPr/>
        </p:nvSpPr>
        <p:spPr>
          <a:xfrm>
            <a:off x="1713575" y="6696000"/>
            <a:ext cx="2153410" cy="61555"/>
          </a:xfrm>
          <a:prstGeom prst="rect">
            <a:avLst/>
          </a:prstGeom>
          <a:noFill/>
        </p:spPr>
        <p:txBody>
          <a:bodyPr wrap="square" lIns="32672" tIns="0" rIns="0" bIns="0" rtlCol="0">
            <a:spAutoFit/>
          </a:bodyPr>
          <a:lstStyle/>
          <a:p>
            <a:r>
              <a:rPr lang="ja-JP" altLang="en-US" sz="400" dirty="0">
                <a:latin typeface="メイリオ" panose="020B0604030504040204" pitchFamily="50" charset="-128"/>
                <a:ea typeface="メイリオ" panose="020B0604030504040204" pitchFamily="50" charset="-128"/>
              </a:rPr>
              <a:t>　みっ しゅう ば　しょ　　　　　　みっ せつ　ば　</a:t>
            </a:r>
            <a:r>
              <a:rPr lang="ja-JP" altLang="en-US" sz="400" dirty="0" smtClean="0">
                <a:latin typeface="メイリオ" panose="020B0604030504040204" pitchFamily="50" charset="-128"/>
                <a:ea typeface="メイリオ" panose="020B0604030504040204" pitchFamily="50" charset="-128"/>
              </a:rPr>
              <a:t>しょ</a:t>
            </a:r>
            <a:r>
              <a:rPr lang="ja-JP" altLang="en-US" sz="400" dirty="0">
                <a:latin typeface="メイリオ" panose="020B0604030504040204" pitchFamily="50" charset="-128"/>
                <a:ea typeface="メイリオ" panose="020B0604030504040204" pitchFamily="50" charset="-128"/>
              </a:rPr>
              <a:t>　　　　　 みっ ぺい  くう かん　　</a:t>
            </a:r>
            <a:endParaRPr lang="en-US" altLang="ja-JP" sz="400" dirty="0">
              <a:latin typeface="メイリオ" panose="020B0604030504040204" pitchFamily="50" charset="-128"/>
              <a:ea typeface="メイリオ" panose="020B0604030504040204" pitchFamily="50" charset="-128"/>
            </a:endParaRPr>
          </a:p>
        </p:txBody>
      </p:sp>
      <p:sp>
        <p:nvSpPr>
          <p:cNvPr id="66" name="テキスト ボックス 65"/>
          <p:cNvSpPr txBox="1"/>
          <p:nvPr/>
        </p:nvSpPr>
        <p:spPr>
          <a:xfrm>
            <a:off x="463684" y="552880"/>
            <a:ext cx="5051321" cy="123111"/>
          </a:xfrm>
          <a:prstGeom prst="rect">
            <a:avLst/>
          </a:prstGeom>
          <a:noFill/>
        </p:spPr>
        <p:txBody>
          <a:bodyPr wrap="none" lIns="32672" tIns="0" rIns="32672" bIns="0" rtlCol="0">
            <a:spAutoFit/>
          </a:bodyPr>
          <a:lstStyle/>
          <a:p>
            <a:r>
              <a:rPr lang="ja-JP" altLang="en-US" sz="400" dirty="0">
                <a:latin typeface="メイリオ" panose="020B0604030504040204" pitchFamily="50" charset="-128"/>
                <a:ea typeface="メイリオ" panose="020B0604030504040204" pitchFamily="50" charset="-128"/>
              </a:rPr>
              <a:t> </a:t>
            </a:r>
            <a:r>
              <a:rPr lang="ja-JP" altLang="en-US" sz="400" dirty="0" smtClean="0">
                <a:latin typeface="メイリオ" panose="020B0604030504040204" pitchFamily="50" charset="-128"/>
                <a:ea typeface="メイリオ" panose="020B0604030504040204" pitchFamily="50" charset="-128"/>
              </a:rPr>
              <a:t>う</a:t>
            </a:r>
            <a:r>
              <a:rPr lang="ja-JP" altLang="en-US" sz="400" dirty="0">
                <a:latin typeface="メイリオ" panose="020B0604030504040204" pitchFamily="50" charset="-128"/>
                <a:ea typeface="メイリオ" panose="020B0604030504040204" pitchFamily="50" charset="-128"/>
              </a:rPr>
              <a:t>　</a:t>
            </a:r>
            <a:r>
              <a:rPr lang="ja-JP" altLang="en-US" sz="400" dirty="0" smtClean="0">
                <a:latin typeface="メイリオ" panose="020B0604030504040204" pitchFamily="50" charset="-128"/>
                <a:ea typeface="メイリオ" panose="020B0604030504040204" pitchFamily="50" charset="-128"/>
              </a:rPr>
              <a:t> い </a:t>
            </a:r>
            <a:r>
              <a:rPr lang="ja-JP" altLang="en-US" sz="400" dirty="0">
                <a:latin typeface="メイリオ" panose="020B0604030504040204" pitchFamily="50" charset="-128"/>
                <a:ea typeface="メイリオ" panose="020B0604030504040204" pitchFamily="50" charset="-128"/>
              </a:rPr>
              <a:t>　</a:t>
            </a:r>
            <a:r>
              <a:rPr lang="ja-JP" altLang="en-US" sz="400" dirty="0" smtClean="0">
                <a:latin typeface="メイリオ" panose="020B0604030504040204" pitchFamily="50" charset="-128"/>
                <a:ea typeface="メイリオ" panose="020B0604030504040204" pitchFamily="50" charset="-128"/>
              </a:rPr>
              <a:t>る </a:t>
            </a:r>
            <a:r>
              <a:rPr lang="ja-JP" altLang="en-US" sz="400" dirty="0">
                <a:latin typeface="メイリオ" panose="020B0604030504040204" pitchFamily="50" charset="-128"/>
                <a:ea typeface="メイリオ" panose="020B0604030504040204" pitchFamily="50" charset="-128"/>
              </a:rPr>
              <a:t>　</a:t>
            </a:r>
            <a:r>
              <a:rPr lang="ja-JP" altLang="en-US" sz="400" dirty="0" smtClean="0">
                <a:latin typeface="メイリオ" panose="020B0604030504040204" pitchFamily="50" charset="-128"/>
                <a:ea typeface="メイリオ" panose="020B0604030504040204" pitchFamily="50" charset="-128"/>
              </a:rPr>
              <a:t>す </a:t>
            </a:r>
            <a:r>
              <a:rPr lang="ja-JP" altLang="en-US" sz="400" dirty="0">
                <a:latin typeface="メイリオ" panose="020B0604030504040204" pitchFamily="50" charset="-128"/>
                <a:ea typeface="メイリオ" panose="020B0604030504040204" pitchFamily="50" charset="-128"/>
              </a:rPr>
              <a:t>　　　</a:t>
            </a:r>
            <a:r>
              <a:rPr lang="ja-JP" altLang="en-US" sz="400" dirty="0" smtClean="0">
                <a:latin typeface="メイリオ" panose="020B0604030504040204" pitchFamily="50" charset="-128"/>
                <a:ea typeface="メイリオ" panose="020B0604030504040204" pitchFamily="50" charset="-128"/>
              </a:rPr>
              <a:t>びょう き</a:t>
            </a:r>
            <a:r>
              <a:rPr lang="ja-JP" altLang="en-US" sz="400" dirty="0">
                <a:latin typeface="メイリオ" panose="020B0604030504040204" pitchFamily="50" charset="-128"/>
                <a:ea typeface="メイリオ" panose="020B0604030504040204" pitchFamily="50" charset="-128"/>
              </a:rPr>
              <a:t>　</a:t>
            </a:r>
            <a:r>
              <a:rPr lang="ja-JP" altLang="en-US" sz="400" dirty="0" smtClean="0">
                <a:latin typeface="メイリオ" panose="020B0604030504040204" pitchFamily="50" charset="-128"/>
                <a:ea typeface="メイリオ" panose="020B0604030504040204" pitchFamily="50" charset="-128"/>
              </a:rPr>
              <a:t>　　　　　　　</a:t>
            </a:r>
            <a:r>
              <a:rPr lang="ja-JP" altLang="en-US" sz="400" dirty="0">
                <a:latin typeface="メイリオ" panose="020B0604030504040204" pitchFamily="50" charset="-128"/>
                <a:ea typeface="メイリオ" panose="020B0604030504040204" pitchFamily="50" charset="-128"/>
              </a:rPr>
              <a:t>　　　</a:t>
            </a:r>
            <a:r>
              <a:rPr lang="ja-JP" altLang="en-US" sz="400" dirty="0" smtClean="0">
                <a:latin typeface="メイリオ" panose="020B0604030504040204" pitchFamily="50" charset="-128"/>
                <a:ea typeface="メイリオ" panose="020B0604030504040204" pitchFamily="50" charset="-128"/>
              </a:rPr>
              <a:t>とき</a:t>
            </a:r>
            <a:r>
              <a:rPr lang="ja-JP" altLang="en-US" sz="400" dirty="0">
                <a:latin typeface="メイリオ" panose="020B0604030504040204" pitchFamily="50" charset="-128"/>
                <a:ea typeface="メイリオ" panose="020B0604030504040204" pitchFamily="50" charset="-128"/>
              </a:rPr>
              <a:t>　　　　　</a:t>
            </a:r>
            <a:r>
              <a:rPr lang="ja-JP" altLang="en-US" sz="400" dirty="0" err="1" smtClean="0">
                <a:latin typeface="メイリオ" panose="020B0604030504040204" pitchFamily="50" charset="-128"/>
                <a:ea typeface="メイリオ" panose="020B0604030504040204" pitchFamily="50" charset="-128"/>
              </a:rPr>
              <a:t>じゅう</a:t>
            </a:r>
            <a:r>
              <a:rPr lang="ja-JP" altLang="en-US" sz="400" dirty="0" smtClean="0">
                <a:latin typeface="メイリオ" panose="020B0604030504040204" pitchFamily="50" charset="-128"/>
                <a:ea typeface="メイリオ" panose="020B0604030504040204" pitchFamily="50" charset="-128"/>
              </a:rPr>
              <a:t>しょうか  </a:t>
            </a:r>
            <a:r>
              <a:rPr lang="ja-JP" altLang="en-US" sz="400" dirty="0">
                <a:latin typeface="メイリオ" panose="020B0604030504040204" pitchFamily="50" charset="-128"/>
                <a:ea typeface="メイリオ" panose="020B0604030504040204" pitchFamily="50" charset="-128"/>
              </a:rPr>
              <a:t>　り　</a:t>
            </a:r>
            <a:r>
              <a:rPr lang="ja-JP" altLang="en-US" sz="400" dirty="0" smtClean="0">
                <a:latin typeface="メイリオ" panose="020B0604030504040204" pitchFamily="50" charset="-128"/>
                <a:ea typeface="メイリオ" panose="020B0604030504040204" pitchFamily="50" charset="-128"/>
              </a:rPr>
              <a:t> す  </a:t>
            </a:r>
            <a:r>
              <a:rPr lang="ja-JP" altLang="en-US" sz="400" dirty="0">
                <a:latin typeface="メイリオ" panose="020B0604030504040204" pitchFamily="50" charset="-128"/>
                <a:ea typeface="メイリオ" panose="020B0604030504040204" pitchFamily="50" charset="-128"/>
              </a:rPr>
              <a:t>　く　　</a:t>
            </a:r>
            <a:r>
              <a:rPr lang="ja-JP" altLang="en-US" sz="400" dirty="0" smtClean="0">
                <a:latin typeface="メイリオ" panose="020B0604030504040204" pitchFamily="50" charset="-128"/>
                <a:ea typeface="メイリオ" panose="020B0604030504040204" pitchFamily="50" charset="-128"/>
              </a:rPr>
              <a:t>  </a:t>
            </a:r>
            <a:r>
              <a:rPr lang="ja-JP" altLang="en-US" sz="400" dirty="0">
                <a:latin typeface="メイリオ" panose="020B0604030504040204" pitchFamily="50" charset="-128"/>
                <a:ea typeface="メイリオ" panose="020B0604030504040204" pitchFamily="50" charset="-128"/>
              </a:rPr>
              <a:t>　　　　　　　　</a:t>
            </a:r>
            <a:r>
              <a:rPr lang="ja-JP" altLang="en-US" sz="400" dirty="0" smtClean="0">
                <a:latin typeface="メイリオ" panose="020B0604030504040204" pitchFamily="50" charset="-128"/>
                <a:ea typeface="メイリオ" panose="020B0604030504040204" pitchFamily="50" charset="-128"/>
              </a:rPr>
              <a:t>おも</a:t>
            </a:r>
            <a:r>
              <a:rPr lang="ja-JP" altLang="en-US" sz="400" dirty="0">
                <a:latin typeface="メイリオ" panose="020B0604030504040204" pitchFamily="50" charset="-128"/>
                <a:ea typeface="メイリオ" panose="020B0604030504040204" pitchFamily="50" charset="-128"/>
              </a:rPr>
              <a:t>　</a:t>
            </a:r>
            <a:r>
              <a:rPr lang="ja-JP" altLang="en-US" sz="400" dirty="0" smtClean="0">
                <a:latin typeface="メイリオ" panose="020B0604030504040204" pitchFamily="50" charset="-128"/>
                <a:ea typeface="メイリオ" panose="020B0604030504040204" pitchFamily="50" charset="-128"/>
              </a:rPr>
              <a:t>　</a:t>
            </a:r>
            <a:r>
              <a:rPr lang="ja-JP" altLang="en-US" sz="400" dirty="0">
                <a:latin typeface="メイリオ" panose="020B0604030504040204" pitchFamily="50" charset="-128"/>
                <a:ea typeface="メイリオ" panose="020B0604030504040204" pitchFamily="50" charset="-128"/>
              </a:rPr>
              <a:t>　</a:t>
            </a:r>
            <a:r>
              <a:rPr lang="ja-JP" altLang="en-US" sz="400" dirty="0" smtClean="0">
                <a:latin typeface="メイリオ" panose="020B0604030504040204" pitchFamily="50" charset="-128"/>
                <a:ea typeface="メイリオ" panose="020B0604030504040204" pitchFamily="50" charset="-128"/>
              </a:rPr>
              <a:t>びょうき</a:t>
            </a:r>
            <a:r>
              <a:rPr lang="ja-JP" altLang="en-US" sz="400" dirty="0">
                <a:latin typeface="メイリオ" panose="020B0604030504040204" pitchFamily="50" charset="-128"/>
                <a:ea typeface="メイリオ" panose="020B0604030504040204" pitchFamily="50" charset="-128"/>
              </a:rPr>
              <a:t>　　　　　　　　　　</a:t>
            </a:r>
            <a:r>
              <a:rPr lang="ja-JP" altLang="en-US" sz="400" dirty="0" smtClean="0">
                <a:latin typeface="メイリオ" panose="020B0604030504040204" pitchFamily="50" charset="-128"/>
                <a:ea typeface="メイリオ" panose="020B0604030504040204" pitchFamily="50" charset="-128"/>
              </a:rPr>
              <a:t>き</a:t>
            </a:r>
            <a:r>
              <a:rPr lang="ja-JP" altLang="en-US" sz="400" dirty="0">
                <a:latin typeface="メイリオ" panose="020B0604030504040204" pitchFamily="50" charset="-128"/>
                <a:ea typeface="メイリオ" panose="020B0604030504040204" pitchFamily="50" charset="-128"/>
              </a:rPr>
              <a:t>　</a:t>
            </a:r>
            <a:r>
              <a:rPr lang="ja-JP" altLang="en-US" sz="400" dirty="0" smtClean="0">
                <a:latin typeface="メイリオ" panose="020B0604030504040204" pitchFamily="50" charset="-128"/>
                <a:ea typeface="メイリオ" panose="020B0604030504040204" pitchFamily="50" charset="-128"/>
              </a:rPr>
              <a:t>けん せい</a:t>
            </a:r>
            <a:r>
              <a:rPr lang="ja-JP" altLang="en-US" sz="400" dirty="0">
                <a:latin typeface="メイリオ" panose="020B0604030504040204" pitchFamily="50" charset="-128"/>
                <a:ea typeface="メイリオ" panose="020B0604030504040204" pitchFamily="50" charset="-128"/>
              </a:rPr>
              <a:t>　　　　　  </a:t>
            </a:r>
            <a:r>
              <a:rPr lang="ja-JP" altLang="en-US" sz="400" dirty="0" smtClean="0">
                <a:latin typeface="メイリオ" panose="020B0604030504040204" pitchFamily="50" charset="-128"/>
                <a:ea typeface="メイリオ" panose="020B0604030504040204" pitchFamily="50" charset="-128"/>
              </a:rPr>
              <a:t>たか  　</a:t>
            </a:r>
            <a:r>
              <a:rPr lang="ja-JP" altLang="en-US" sz="400" dirty="0">
                <a:latin typeface="メイリオ" panose="020B0604030504040204" pitchFamily="50" charset="-128"/>
                <a:ea typeface="メイリオ" panose="020B0604030504040204" pitchFamily="50" charset="-128"/>
              </a:rPr>
              <a:t>　ひと</a:t>
            </a:r>
          </a:p>
          <a:p>
            <a:endParaRPr lang="ja-JP" altLang="en-US" sz="400" dirty="0">
              <a:latin typeface="メイリオ" panose="020B0604030504040204" pitchFamily="50" charset="-128"/>
              <a:ea typeface="メイリオ" panose="020B0604030504040204" pitchFamily="50" charset="-128"/>
            </a:endParaRPr>
          </a:p>
        </p:txBody>
      </p:sp>
      <p:sp>
        <p:nvSpPr>
          <p:cNvPr id="70" name="テキスト ボックス 69"/>
          <p:cNvSpPr txBox="1"/>
          <p:nvPr/>
        </p:nvSpPr>
        <p:spPr>
          <a:xfrm>
            <a:off x="421084" y="980333"/>
            <a:ext cx="2908107" cy="61555"/>
          </a:xfrm>
          <a:prstGeom prst="rect">
            <a:avLst/>
          </a:prstGeom>
          <a:noFill/>
        </p:spPr>
        <p:txBody>
          <a:bodyPr wrap="none" lIns="32672" tIns="0" rIns="32672" bIns="0" rtlCol="0">
            <a:spAutoFit/>
          </a:bodyPr>
          <a:lstStyle/>
          <a:p>
            <a:r>
              <a:rPr lang="ja-JP" altLang="en-US" sz="400" dirty="0" err="1" smtClean="0">
                <a:latin typeface="メイリオ" panose="020B0604030504040204" pitchFamily="50" charset="-128"/>
                <a:ea typeface="メイリオ" panose="020B0604030504040204" pitchFamily="50" charset="-128"/>
              </a:rPr>
              <a:t>じゅう</a:t>
            </a:r>
            <a:r>
              <a:rPr lang="ja-JP" altLang="en-US" sz="400" dirty="0" smtClean="0">
                <a:latin typeface="メイリオ" panose="020B0604030504040204" pitchFamily="50" charset="-128"/>
                <a:ea typeface="メイリオ" panose="020B0604030504040204" pitchFamily="50" charset="-128"/>
              </a:rPr>
              <a:t>しょうか 　り　 す  　く 　　　たか　　　ひと　　　ちか　　　 　　　　　　　　　　　　　　　おお 　 　ひと</a:t>
            </a:r>
            <a:endParaRPr lang="ja-JP" altLang="en-US" sz="400" dirty="0">
              <a:latin typeface="メイリオ" panose="020B0604030504040204" pitchFamily="50" charset="-128"/>
              <a:ea typeface="メイリオ" panose="020B0604030504040204" pitchFamily="50" charset="-128"/>
            </a:endParaRPr>
          </a:p>
        </p:txBody>
      </p:sp>
      <p:sp>
        <p:nvSpPr>
          <p:cNvPr id="71" name="object 17"/>
          <p:cNvSpPr/>
          <p:nvPr/>
        </p:nvSpPr>
        <p:spPr>
          <a:xfrm>
            <a:off x="0" y="1496632"/>
            <a:ext cx="6858000" cy="324000"/>
          </a:xfrm>
          <a:custGeom>
            <a:avLst/>
            <a:gdLst/>
            <a:ahLst/>
            <a:cxnLst/>
            <a:rect l="l" t="t" r="r" b="b"/>
            <a:pathLst>
              <a:path w="7560309" h="288290">
                <a:moveTo>
                  <a:pt x="7560005" y="0"/>
                </a:moveTo>
                <a:lnTo>
                  <a:pt x="0" y="0"/>
                </a:lnTo>
                <a:lnTo>
                  <a:pt x="0" y="287997"/>
                </a:lnTo>
                <a:lnTo>
                  <a:pt x="7560005" y="287997"/>
                </a:lnTo>
                <a:lnTo>
                  <a:pt x="7560005" y="0"/>
                </a:lnTo>
                <a:close/>
              </a:path>
            </a:pathLst>
          </a:custGeom>
          <a:solidFill>
            <a:srgbClr val="F29700"/>
          </a:solidFill>
        </p:spPr>
        <p:txBody>
          <a:bodyPr wrap="square" lIns="144000" tIns="108000" rIns="0" bIns="0" rtlCol="0" anchor="t" anchorCtr="0"/>
          <a:lstStyle/>
          <a:p>
            <a:r>
              <a:rPr lang="ja-JP" altLang="en-US" sz="1400" b="1" dirty="0" smtClean="0">
                <a:solidFill>
                  <a:schemeClr val="bg1"/>
                </a:solidFill>
                <a:latin typeface="メイリオ" panose="020B0604030504040204" pitchFamily="50" charset="-128"/>
                <a:ea typeface="メイリオ" panose="020B0604030504040204" pitchFamily="50" charset="-128"/>
                <a:cs typeface="A-OTF Shin Maru Go Pr6N"/>
              </a:rPr>
              <a:t>あなた</a:t>
            </a:r>
            <a:r>
              <a:rPr lang="ja-JP" altLang="en-US" sz="1400" b="1" dirty="0">
                <a:solidFill>
                  <a:schemeClr val="bg1"/>
                </a:solidFill>
                <a:latin typeface="メイリオ" panose="020B0604030504040204" pitchFamily="50" charset="-128"/>
                <a:ea typeface="メイリオ" panose="020B0604030504040204" pitchFamily="50" charset="-128"/>
                <a:cs typeface="A-OTF Shin Maru Go Pr6N"/>
              </a:rPr>
              <a:t>の住民票がある場所（住所地</a:t>
            </a:r>
            <a:r>
              <a:rPr lang="ja-JP" altLang="en-US" sz="1400" b="1" dirty="0" smtClean="0">
                <a:solidFill>
                  <a:schemeClr val="bg1"/>
                </a:solidFill>
                <a:latin typeface="メイリオ" panose="020B0604030504040204" pitchFamily="50" charset="-128"/>
                <a:ea typeface="メイリオ" panose="020B0604030504040204" pitchFamily="50" charset="-128"/>
                <a:cs typeface="A-OTF Shin Maru Go Pr6N"/>
              </a:rPr>
              <a:t>）以外</a:t>
            </a:r>
            <a:r>
              <a:rPr lang="ja-JP" altLang="en-US" sz="1400" b="1" dirty="0">
                <a:solidFill>
                  <a:schemeClr val="bg1"/>
                </a:solidFill>
                <a:latin typeface="メイリオ" panose="020B0604030504040204" pitchFamily="50" charset="-128"/>
                <a:ea typeface="メイリオ" panose="020B0604030504040204" pitchFamily="50" charset="-128"/>
                <a:cs typeface="A-OTF Shin Maru Go Pr6N"/>
              </a:rPr>
              <a:t>でワクチン</a:t>
            </a:r>
            <a:r>
              <a:rPr lang="ja-JP" altLang="en-US" sz="1400" b="1" dirty="0" smtClean="0">
                <a:solidFill>
                  <a:schemeClr val="bg1"/>
                </a:solidFill>
                <a:latin typeface="メイリオ" panose="020B0604030504040204" pitchFamily="50" charset="-128"/>
                <a:ea typeface="メイリオ" panose="020B0604030504040204" pitchFamily="50" charset="-128"/>
                <a:cs typeface="A-OTF Shin Maru Go Pr6N"/>
              </a:rPr>
              <a:t>を打つ場合</a:t>
            </a:r>
            <a:endParaRPr lang="ja-JP" altLang="en-US" sz="1400" b="1" dirty="0">
              <a:solidFill>
                <a:schemeClr val="bg1"/>
              </a:solidFill>
              <a:latin typeface="メイリオ" panose="020B0604030504040204" pitchFamily="50" charset="-128"/>
              <a:ea typeface="メイリオ" panose="020B0604030504040204" pitchFamily="50" charset="-128"/>
              <a:cs typeface="A-OTF Shin Maru Go Pr6N"/>
            </a:endParaRPr>
          </a:p>
        </p:txBody>
      </p:sp>
      <p:sp>
        <p:nvSpPr>
          <p:cNvPr id="72" name="object 3">
            <a:extLst>
              <a:ext uri="{FF2B5EF4-FFF2-40B4-BE49-F238E27FC236}">
                <a16:creationId xmlns:a16="http://schemas.microsoft.com/office/drawing/2014/main" id="{F16F4D03-10C9-FD44-9947-8D920FFABF6A}"/>
              </a:ext>
            </a:extLst>
          </p:cNvPr>
          <p:cNvSpPr txBox="1"/>
          <p:nvPr/>
        </p:nvSpPr>
        <p:spPr>
          <a:xfrm>
            <a:off x="153852" y="1867215"/>
            <a:ext cx="6668031" cy="1077218"/>
          </a:xfrm>
          <a:prstGeom prst="rect">
            <a:avLst/>
          </a:prstGeom>
        </p:spPr>
        <p:txBody>
          <a:bodyPr vert="horz" wrap="square" lIns="0" tIns="0" rIns="0" bIns="0" rtlCol="0">
            <a:spAutoFit/>
          </a:bodyPr>
          <a:lstStyle/>
          <a:p>
            <a:pPr marL="11527">
              <a:lnSpc>
                <a:spcPct val="130000"/>
              </a:lnSpc>
              <a:spcBef>
                <a:spcPts val="273"/>
              </a:spcBef>
            </a:pPr>
            <a:r>
              <a:rPr lang="ja-JP" altLang="en-US" sz="1000" dirty="0">
                <a:solidFill>
                  <a:srgbClr val="231F20"/>
                </a:solidFill>
                <a:latin typeface="メイリオ" panose="020B0604030504040204" pitchFamily="50" charset="-128"/>
                <a:ea typeface="メイリオ" panose="020B0604030504040204" pitchFamily="50" charset="-128"/>
                <a:cs typeface="ShinMGoPr6N-Medium"/>
              </a:rPr>
              <a:t>１．病院や施設に入っていて、そこでワクチン</a:t>
            </a:r>
            <a:r>
              <a:rPr lang="ja-JP" altLang="en-US" sz="1000" dirty="0" smtClean="0">
                <a:solidFill>
                  <a:srgbClr val="231F20"/>
                </a:solidFill>
                <a:latin typeface="メイリオ" panose="020B0604030504040204" pitchFamily="50" charset="-128"/>
                <a:ea typeface="メイリオ" panose="020B0604030504040204" pitchFamily="50" charset="-128"/>
                <a:cs typeface="ShinMGoPr6N-Medium"/>
              </a:rPr>
              <a:t>を</a:t>
            </a:r>
            <a:r>
              <a:rPr lang="ja-JP" altLang="en-US" sz="1000" dirty="0" smtClean="0">
                <a:latin typeface="メイリオ" panose="020B0604030504040204" pitchFamily="50" charset="-128"/>
                <a:ea typeface="メイリオ" panose="020B0604030504040204" pitchFamily="50" charset="-128"/>
                <a:cs typeface="ShinMGoPr6N-Medium"/>
              </a:rPr>
              <a:t>打つ</a:t>
            </a:r>
            <a:r>
              <a:rPr lang="ja-JP" altLang="en-US" sz="1000" dirty="0" smtClean="0">
                <a:solidFill>
                  <a:srgbClr val="231F20"/>
                </a:solidFill>
                <a:latin typeface="メイリオ" panose="020B0604030504040204" pitchFamily="50" charset="-128"/>
                <a:ea typeface="メイリオ" panose="020B0604030504040204" pitchFamily="50" charset="-128"/>
                <a:cs typeface="ShinMGoPr6N-Medium"/>
              </a:rPr>
              <a:t>場合 ➡ </a:t>
            </a:r>
            <a:r>
              <a:rPr lang="ja-JP" altLang="en-US" sz="1000" b="1" dirty="0" smtClean="0">
                <a:solidFill>
                  <a:srgbClr val="F7941D"/>
                </a:solidFill>
                <a:latin typeface="メイリオ" panose="020B0604030504040204" pitchFamily="50" charset="-128"/>
                <a:ea typeface="メイリオ" panose="020B0604030504040204" pitchFamily="50" charset="-128"/>
                <a:cs typeface="ShinMGoPr6N-Medium"/>
              </a:rPr>
              <a:t>入って</a:t>
            </a:r>
            <a:r>
              <a:rPr lang="ja-JP" altLang="en-US" sz="1000" b="1" dirty="0">
                <a:solidFill>
                  <a:srgbClr val="F7941D"/>
                </a:solidFill>
                <a:latin typeface="メイリオ" panose="020B0604030504040204" pitchFamily="50" charset="-128"/>
                <a:ea typeface="メイリオ" panose="020B0604030504040204" pitchFamily="50" charset="-128"/>
                <a:cs typeface="ShinMGoPr6N-Medium"/>
              </a:rPr>
              <a:t>いる病院や施設に相談して</a:t>
            </a:r>
            <a:r>
              <a:rPr lang="ja-JP" altLang="en-US" sz="1000" b="1" dirty="0" smtClean="0">
                <a:solidFill>
                  <a:srgbClr val="F7941D"/>
                </a:solidFill>
                <a:latin typeface="メイリオ" panose="020B0604030504040204" pitchFamily="50" charset="-128"/>
                <a:ea typeface="メイリオ" panose="020B0604030504040204" pitchFamily="50" charset="-128"/>
                <a:cs typeface="ShinMGoPr6N-Medium"/>
              </a:rPr>
              <a:t>ください。</a:t>
            </a:r>
            <a:endParaRPr lang="ja-JP" altLang="en-US" sz="1000" b="1" dirty="0">
              <a:latin typeface="メイリオ" panose="020B0604030504040204" pitchFamily="50" charset="-128"/>
              <a:ea typeface="メイリオ" panose="020B0604030504040204" pitchFamily="50" charset="-128"/>
              <a:cs typeface="ShinMGoPr6N-Medium"/>
            </a:endParaRPr>
          </a:p>
          <a:p>
            <a:pPr marL="11527">
              <a:lnSpc>
                <a:spcPct val="130000"/>
              </a:lnSpc>
              <a:spcBef>
                <a:spcPts val="300"/>
              </a:spcBef>
            </a:pPr>
            <a:r>
              <a:rPr lang="ja-JP" altLang="en-US" sz="1000" dirty="0">
                <a:solidFill>
                  <a:srgbClr val="231F20"/>
                </a:solidFill>
                <a:latin typeface="メイリオ" panose="020B0604030504040204" pitchFamily="50" charset="-128"/>
                <a:ea typeface="メイリオ" panose="020B0604030504040204" pitchFamily="50" charset="-128"/>
                <a:cs typeface="ShinMGoPr6N-Medium"/>
              </a:rPr>
              <a:t>２．基礎疾患でみてもらっている病院でワクチン</a:t>
            </a:r>
            <a:r>
              <a:rPr lang="ja-JP" altLang="en-US" sz="1000" dirty="0" smtClean="0">
                <a:solidFill>
                  <a:srgbClr val="231F20"/>
                </a:solidFill>
                <a:latin typeface="メイリオ" panose="020B0604030504040204" pitchFamily="50" charset="-128"/>
                <a:ea typeface="メイリオ" panose="020B0604030504040204" pitchFamily="50" charset="-128"/>
                <a:cs typeface="ShinMGoPr6N-Medium"/>
              </a:rPr>
              <a:t>を</a:t>
            </a:r>
            <a:r>
              <a:rPr lang="ja-JP" altLang="en-US" sz="1000" dirty="0" smtClean="0">
                <a:latin typeface="メイリオ" panose="020B0604030504040204" pitchFamily="50" charset="-128"/>
                <a:ea typeface="メイリオ" panose="020B0604030504040204" pitchFamily="50" charset="-128"/>
                <a:cs typeface="ShinMGoPr6N-Medium"/>
              </a:rPr>
              <a:t>打つ</a:t>
            </a:r>
            <a:r>
              <a:rPr lang="ja-JP" altLang="en-US" sz="1000" dirty="0" smtClean="0">
                <a:solidFill>
                  <a:srgbClr val="231F20"/>
                </a:solidFill>
                <a:latin typeface="メイリオ" panose="020B0604030504040204" pitchFamily="50" charset="-128"/>
                <a:ea typeface="メイリオ" panose="020B0604030504040204" pitchFamily="50" charset="-128"/>
                <a:cs typeface="ShinMGoPr6N-Medium"/>
              </a:rPr>
              <a:t>場合 ➡ </a:t>
            </a:r>
            <a:r>
              <a:rPr lang="ja-JP" altLang="en-US" sz="1000" b="1" dirty="0" smtClean="0">
                <a:solidFill>
                  <a:srgbClr val="F7941D"/>
                </a:solidFill>
                <a:latin typeface="メイリオ" panose="020B0604030504040204" pitchFamily="50" charset="-128"/>
                <a:ea typeface="メイリオ" panose="020B0604030504040204" pitchFamily="50" charset="-128"/>
                <a:cs typeface="ShinMGoPr6N-Medium"/>
              </a:rPr>
              <a:t>みて</a:t>
            </a:r>
            <a:r>
              <a:rPr lang="ja-JP" altLang="en-US" sz="1000" b="1" dirty="0">
                <a:solidFill>
                  <a:srgbClr val="F7941D"/>
                </a:solidFill>
                <a:latin typeface="メイリオ" panose="020B0604030504040204" pitchFamily="50" charset="-128"/>
                <a:ea typeface="メイリオ" panose="020B0604030504040204" pitchFamily="50" charset="-128"/>
                <a:cs typeface="ShinMGoPr6N-Medium"/>
              </a:rPr>
              <a:t>もらっている病院に相談して</a:t>
            </a:r>
            <a:r>
              <a:rPr lang="ja-JP" altLang="en-US" sz="1000" b="1" dirty="0" smtClean="0">
                <a:solidFill>
                  <a:srgbClr val="F7941D"/>
                </a:solidFill>
                <a:latin typeface="メイリオ" panose="020B0604030504040204" pitchFamily="50" charset="-128"/>
                <a:ea typeface="メイリオ" panose="020B0604030504040204" pitchFamily="50" charset="-128"/>
                <a:cs typeface="ShinMGoPr6N-Medium"/>
              </a:rPr>
              <a:t>ください。</a:t>
            </a:r>
            <a:endParaRPr lang="en-US" altLang="ja-JP" sz="1000" b="1" dirty="0" smtClean="0">
              <a:solidFill>
                <a:srgbClr val="F7941D"/>
              </a:solidFill>
              <a:latin typeface="メイリオ" panose="020B0604030504040204" pitchFamily="50" charset="-128"/>
              <a:ea typeface="メイリオ" panose="020B0604030504040204" pitchFamily="50" charset="-128"/>
              <a:cs typeface="ShinMGoPr6N-Medium"/>
            </a:endParaRPr>
          </a:p>
          <a:p>
            <a:pPr marL="11527">
              <a:lnSpc>
                <a:spcPct val="130000"/>
              </a:lnSpc>
              <a:spcBef>
                <a:spcPts val="300"/>
              </a:spcBef>
            </a:pPr>
            <a:r>
              <a:rPr lang="ja-JP" altLang="en-US" sz="1000" dirty="0" smtClean="0">
                <a:solidFill>
                  <a:srgbClr val="231F20"/>
                </a:solidFill>
                <a:latin typeface="メイリオ" panose="020B0604030504040204" pitchFamily="50" charset="-128"/>
                <a:ea typeface="メイリオ" panose="020B0604030504040204" pitchFamily="50" charset="-128"/>
                <a:cs typeface="ShinMGoPr6N-Medium"/>
              </a:rPr>
              <a:t>３</a:t>
            </a:r>
            <a:r>
              <a:rPr lang="ja-JP" altLang="en-US" sz="1000" dirty="0">
                <a:solidFill>
                  <a:srgbClr val="231F20"/>
                </a:solidFill>
                <a:latin typeface="メイリオ" panose="020B0604030504040204" pitchFamily="50" charset="-128"/>
                <a:ea typeface="メイリオ" panose="020B0604030504040204" pitchFamily="50" charset="-128"/>
                <a:cs typeface="ShinMGoPr6N-Medium"/>
              </a:rPr>
              <a:t>．あなたが今、住んでいるところが住所地と違う</a:t>
            </a:r>
            <a:r>
              <a:rPr lang="ja-JP" altLang="en-US" sz="1000" dirty="0" smtClean="0">
                <a:solidFill>
                  <a:srgbClr val="231F20"/>
                </a:solidFill>
                <a:latin typeface="メイリオ" panose="020B0604030504040204" pitchFamily="50" charset="-128"/>
                <a:ea typeface="メイリオ" panose="020B0604030504040204" pitchFamily="50" charset="-128"/>
                <a:cs typeface="ShinMGoPr6N-Medium"/>
              </a:rPr>
              <a:t>場合</a:t>
            </a:r>
            <a:r>
              <a:rPr lang="en-US" altLang="ja-JP" sz="1000" dirty="0" smtClean="0">
                <a:solidFill>
                  <a:srgbClr val="231F20"/>
                </a:solidFill>
                <a:latin typeface="メイリオ" panose="020B0604030504040204" pitchFamily="50" charset="-128"/>
                <a:ea typeface="メイリオ" panose="020B0604030504040204" pitchFamily="50" charset="-128"/>
                <a:cs typeface="ShinMGoPr6N-Medium"/>
              </a:rPr>
              <a:t/>
            </a:r>
            <a:br>
              <a:rPr lang="en-US" altLang="ja-JP" sz="1000" dirty="0" smtClean="0">
                <a:solidFill>
                  <a:srgbClr val="231F20"/>
                </a:solidFill>
                <a:latin typeface="メイリオ" panose="020B0604030504040204" pitchFamily="50" charset="-128"/>
                <a:ea typeface="メイリオ" panose="020B0604030504040204" pitchFamily="50" charset="-128"/>
                <a:cs typeface="ShinMGoPr6N-Medium"/>
              </a:rPr>
            </a:br>
            <a:r>
              <a:rPr lang="ja-JP" altLang="en-US" sz="1000" dirty="0" smtClean="0">
                <a:solidFill>
                  <a:srgbClr val="231F20"/>
                </a:solidFill>
                <a:latin typeface="メイリオ" panose="020B0604030504040204" pitchFamily="50" charset="-128"/>
                <a:ea typeface="メイリオ" panose="020B0604030504040204" pitchFamily="50" charset="-128"/>
                <a:cs typeface="ShinMGoPr6N-Medium"/>
              </a:rPr>
              <a:t>　　</a:t>
            </a:r>
            <a:r>
              <a:rPr lang="ja-JP" altLang="en-US" sz="1000" b="1" dirty="0" smtClean="0">
                <a:solidFill>
                  <a:srgbClr val="F7941D"/>
                </a:solidFill>
                <a:latin typeface="メイリオ" panose="020B0604030504040204" pitchFamily="50" charset="-128"/>
                <a:ea typeface="メイリオ" panose="020B0604030504040204" pitchFamily="50" charset="-128"/>
                <a:cs typeface="ShinMGoPr6N-Medium"/>
              </a:rPr>
              <a:t>➡</a:t>
            </a:r>
            <a:r>
              <a:rPr lang="ja-JP" altLang="en-US" sz="1000" b="1" dirty="0">
                <a:solidFill>
                  <a:srgbClr val="F29700"/>
                </a:solidFill>
                <a:latin typeface="メイリオ" panose="020B0604030504040204" pitchFamily="50" charset="-128"/>
                <a:ea typeface="メイリオ" panose="020B0604030504040204" pitchFamily="50" charset="-128"/>
                <a:cs typeface="ShinMGoPr6N-Medium"/>
              </a:rPr>
              <a:t>あなたが今、住んでいるところでワクチン</a:t>
            </a:r>
            <a:r>
              <a:rPr lang="ja-JP" altLang="en-US" sz="1000" b="1" dirty="0" smtClean="0">
                <a:solidFill>
                  <a:srgbClr val="F29700"/>
                </a:solidFill>
                <a:latin typeface="メイリオ" panose="020B0604030504040204" pitchFamily="50" charset="-128"/>
                <a:ea typeface="メイリオ" panose="020B0604030504040204" pitchFamily="50" charset="-128"/>
                <a:cs typeface="ShinMGoPr6N-Medium"/>
              </a:rPr>
              <a:t>を打つことができる</a:t>
            </a:r>
            <a:r>
              <a:rPr lang="ja-JP" altLang="en-US" sz="1000" b="1" dirty="0">
                <a:solidFill>
                  <a:srgbClr val="F29700"/>
                </a:solidFill>
                <a:latin typeface="メイリオ" panose="020B0604030504040204" pitchFamily="50" charset="-128"/>
                <a:ea typeface="メイリオ" panose="020B0604030504040204" pitchFamily="50" charset="-128"/>
                <a:cs typeface="ShinMGoPr6N-Medium"/>
              </a:rPr>
              <a:t>かもしれません</a:t>
            </a:r>
            <a:r>
              <a:rPr lang="ja-JP" altLang="en-US" sz="1000" b="1" dirty="0" smtClean="0">
                <a:solidFill>
                  <a:srgbClr val="F29700"/>
                </a:solidFill>
                <a:latin typeface="メイリオ" panose="020B0604030504040204" pitchFamily="50" charset="-128"/>
                <a:ea typeface="メイリオ" panose="020B0604030504040204" pitchFamily="50" charset="-128"/>
                <a:cs typeface="ShinMGoPr6N-Medium"/>
              </a:rPr>
              <a:t>。</a:t>
            </a:r>
            <a:r>
              <a:rPr lang="en-US" altLang="ja-JP" sz="1000" b="1" dirty="0" smtClean="0">
                <a:solidFill>
                  <a:srgbClr val="F29700"/>
                </a:solidFill>
                <a:latin typeface="メイリオ" panose="020B0604030504040204" pitchFamily="50" charset="-128"/>
                <a:ea typeface="メイリオ" panose="020B0604030504040204" pitchFamily="50" charset="-128"/>
                <a:cs typeface="ShinMGoPr6N-Medium"/>
              </a:rPr>
              <a:t/>
            </a:r>
            <a:br>
              <a:rPr lang="en-US" altLang="ja-JP" sz="1000" b="1" dirty="0" smtClean="0">
                <a:solidFill>
                  <a:srgbClr val="F29700"/>
                </a:solidFill>
                <a:latin typeface="メイリオ" panose="020B0604030504040204" pitchFamily="50" charset="-128"/>
                <a:ea typeface="メイリオ" panose="020B0604030504040204" pitchFamily="50" charset="-128"/>
                <a:cs typeface="ShinMGoPr6N-Medium"/>
              </a:rPr>
            </a:br>
            <a:r>
              <a:rPr lang="ja-JP" altLang="en-US" sz="1000" b="1" dirty="0" smtClean="0">
                <a:solidFill>
                  <a:srgbClr val="F7941D"/>
                </a:solidFill>
                <a:latin typeface="メイリオ" panose="020B0604030504040204" pitchFamily="50" charset="-128"/>
                <a:ea typeface="メイリオ" panose="020B0604030504040204" pitchFamily="50" charset="-128"/>
                <a:cs typeface="ShinMGoPr6N-Medium"/>
              </a:rPr>
              <a:t>　　　</a:t>
            </a:r>
            <a:r>
              <a:rPr lang="ja-JP" altLang="en-US" sz="1000" dirty="0" smtClean="0">
                <a:latin typeface="メイリオ" panose="020B0604030504040204" pitchFamily="50" charset="-128"/>
                <a:ea typeface="メイリオ" panose="020B0604030504040204" pitchFamily="50" charset="-128"/>
                <a:cs typeface="ShinMGoPr6N-Medium"/>
              </a:rPr>
              <a:t>今</a:t>
            </a:r>
            <a:r>
              <a:rPr lang="ja-JP" altLang="en-US" sz="1000" dirty="0">
                <a:latin typeface="メイリオ" panose="020B0604030504040204" pitchFamily="50" charset="-128"/>
                <a:ea typeface="メイリオ" panose="020B0604030504040204" pitchFamily="50" charset="-128"/>
                <a:cs typeface="ShinMGoPr6N-Medium"/>
              </a:rPr>
              <a:t>、住んでいる市、町、村の役所の窓口に聞いて</a:t>
            </a:r>
            <a:r>
              <a:rPr lang="ja-JP" altLang="en-US" sz="1000" dirty="0" smtClean="0">
                <a:latin typeface="メイリオ" panose="020B0604030504040204" pitchFamily="50" charset="-128"/>
                <a:ea typeface="メイリオ" panose="020B0604030504040204" pitchFamily="50" charset="-128"/>
                <a:cs typeface="ShinMGoPr6N-Medium"/>
              </a:rPr>
              <a:t>ください。</a:t>
            </a:r>
            <a:endParaRPr lang="ja-JP" altLang="en-US" sz="1000" dirty="0">
              <a:latin typeface="メイリオ" panose="020B0604030504040204" pitchFamily="50" charset="-128"/>
              <a:ea typeface="メイリオ" panose="020B0604030504040204" pitchFamily="50" charset="-128"/>
              <a:cs typeface="ShinMGoPr6N-Medium"/>
            </a:endParaRPr>
          </a:p>
        </p:txBody>
      </p:sp>
      <p:sp>
        <p:nvSpPr>
          <p:cNvPr id="73" name="テキスト ボックス 72"/>
          <p:cNvSpPr txBox="1"/>
          <p:nvPr/>
        </p:nvSpPr>
        <p:spPr>
          <a:xfrm>
            <a:off x="108000" y="1532633"/>
            <a:ext cx="5391158" cy="76944"/>
          </a:xfrm>
          <a:prstGeom prst="rect">
            <a:avLst/>
          </a:prstGeom>
          <a:noFill/>
        </p:spPr>
        <p:txBody>
          <a:bodyPr wrap="none" lIns="32672" tIns="0" rIns="32672" bIns="0" rtlCol="0">
            <a:spAutoFit/>
          </a:bodyPr>
          <a:lstStyle/>
          <a:p>
            <a:r>
              <a:rPr lang="ja-JP" altLang="en-US" sz="500" dirty="0" smtClean="0">
                <a:solidFill>
                  <a:schemeClr val="bg1"/>
                </a:solidFill>
                <a:latin typeface="メイリオ" panose="020B0604030504040204" pitchFamily="50" charset="-128"/>
                <a:ea typeface="メイリオ" panose="020B0604030504040204" pitchFamily="50" charset="-128"/>
              </a:rPr>
              <a:t>　　　　　　　　　　　  </a:t>
            </a:r>
            <a:r>
              <a:rPr lang="ja-JP" altLang="en-US" sz="500" dirty="0" err="1" smtClean="0">
                <a:solidFill>
                  <a:schemeClr val="bg1"/>
                </a:solidFill>
                <a:latin typeface="メイリオ" panose="020B0604030504040204" pitchFamily="50" charset="-128"/>
                <a:ea typeface="メイリオ" panose="020B0604030504040204" pitchFamily="50" charset="-128"/>
              </a:rPr>
              <a:t>じゅう</a:t>
            </a:r>
            <a:r>
              <a:rPr lang="ja-JP" altLang="en-US" sz="500" dirty="0" smtClean="0">
                <a:solidFill>
                  <a:schemeClr val="bg1"/>
                </a:solidFill>
                <a:latin typeface="メイリオ" panose="020B0604030504040204" pitchFamily="50" charset="-128"/>
                <a:ea typeface="メイリオ" panose="020B0604030504040204" pitchFamily="50" charset="-128"/>
              </a:rPr>
              <a:t>みんひょう</a:t>
            </a:r>
            <a:r>
              <a:rPr lang="ja-JP" altLang="en-US" sz="500" dirty="0">
                <a:solidFill>
                  <a:schemeClr val="bg1"/>
                </a:solidFill>
                <a:latin typeface="メイリオ" panose="020B0604030504040204" pitchFamily="50" charset="-128"/>
                <a:ea typeface="メイリオ" panose="020B0604030504040204" pitchFamily="50" charset="-128"/>
              </a:rPr>
              <a:t>　　　</a:t>
            </a:r>
            <a:r>
              <a:rPr lang="ja-JP" altLang="en-US" sz="500" dirty="0" smtClean="0">
                <a:solidFill>
                  <a:schemeClr val="bg1"/>
                </a:solidFill>
                <a:latin typeface="メイリオ" panose="020B0604030504040204" pitchFamily="50" charset="-128"/>
                <a:ea typeface="メイリオ" panose="020B0604030504040204" pitchFamily="50" charset="-128"/>
              </a:rPr>
              <a:t> </a:t>
            </a:r>
            <a:r>
              <a:rPr lang="ja-JP" altLang="en-US" sz="500" dirty="0">
                <a:solidFill>
                  <a:schemeClr val="bg1"/>
                </a:solidFill>
                <a:latin typeface="メイリオ" panose="020B0604030504040204" pitchFamily="50" charset="-128"/>
                <a:ea typeface="メイリオ" panose="020B0604030504040204" pitchFamily="50" charset="-128"/>
              </a:rPr>
              <a:t>　　　</a:t>
            </a:r>
            <a:r>
              <a:rPr lang="ja-JP" altLang="en-US" sz="500" dirty="0" smtClean="0">
                <a:solidFill>
                  <a:schemeClr val="bg1"/>
                </a:solidFill>
                <a:latin typeface="メイリオ" panose="020B0604030504040204" pitchFamily="50" charset="-128"/>
                <a:ea typeface="メイリオ" panose="020B0604030504040204" pitchFamily="50" charset="-128"/>
              </a:rPr>
              <a:t> </a:t>
            </a:r>
            <a:r>
              <a:rPr lang="ja-JP" altLang="en-US" sz="500" dirty="0">
                <a:solidFill>
                  <a:schemeClr val="bg1"/>
                </a:solidFill>
                <a:latin typeface="メイリオ" panose="020B0604030504040204" pitchFamily="50" charset="-128"/>
                <a:ea typeface="メイリオ" panose="020B0604030504040204" pitchFamily="50" charset="-128"/>
              </a:rPr>
              <a:t>　　</a:t>
            </a:r>
            <a:r>
              <a:rPr lang="ja-JP" altLang="en-US" sz="500" dirty="0" smtClean="0">
                <a:solidFill>
                  <a:schemeClr val="bg1"/>
                </a:solidFill>
                <a:latin typeface="メイリオ" panose="020B0604030504040204" pitchFamily="50" charset="-128"/>
                <a:ea typeface="メイリオ" panose="020B0604030504040204" pitchFamily="50" charset="-128"/>
              </a:rPr>
              <a:t> ば</a:t>
            </a:r>
            <a:r>
              <a:rPr lang="ja-JP" altLang="en-US" sz="500" dirty="0">
                <a:solidFill>
                  <a:schemeClr val="bg1"/>
                </a:solidFill>
                <a:latin typeface="メイリオ" panose="020B0604030504040204" pitchFamily="50" charset="-128"/>
                <a:ea typeface="メイリオ" panose="020B0604030504040204" pitchFamily="50" charset="-128"/>
              </a:rPr>
              <a:t>　しょ　　　</a:t>
            </a:r>
            <a:r>
              <a:rPr lang="ja-JP" altLang="en-US" sz="500" dirty="0" smtClean="0">
                <a:solidFill>
                  <a:schemeClr val="bg1"/>
                </a:solidFill>
                <a:latin typeface="メイリオ" panose="020B0604030504040204" pitchFamily="50" charset="-128"/>
                <a:ea typeface="メイリオ" panose="020B0604030504040204" pitchFamily="50" charset="-128"/>
              </a:rPr>
              <a:t>　じゅう しょ  </a:t>
            </a:r>
            <a:r>
              <a:rPr lang="ja-JP" altLang="en-US" sz="500" dirty="0">
                <a:solidFill>
                  <a:schemeClr val="bg1"/>
                </a:solidFill>
                <a:latin typeface="メイリオ" panose="020B0604030504040204" pitchFamily="50" charset="-128"/>
                <a:ea typeface="メイリオ" panose="020B0604030504040204" pitchFamily="50" charset="-128"/>
              </a:rPr>
              <a:t>ち　</a:t>
            </a:r>
            <a:r>
              <a:rPr lang="ja-JP" altLang="en-US" sz="500" dirty="0" smtClean="0">
                <a:solidFill>
                  <a:schemeClr val="bg1"/>
                </a:solidFill>
                <a:latin typeface="メイリオ" panose="020B0604030504040204" pitchFamily="50" charset="-128"/>
                <a:ea typeface="メイリオ" panose="020B0604030504040204" pitchFamily="50" charset="-128"/>
              </a:rPr>
              <a:t>  </a:t>
            </a:r>
            <a:r>
              <a:rPr lang="ja-JP" altLang="en-US" sz="500" dirty="0">
                <a:solidFill>
                  <a:schemeClr val="bg1"/>
                </a:solidFill>
                <a:latin typeface="メイリオ" panose="020B0604030504040204" pitchFamily="50" charset="-128"/>
                <a:ea typeface="メイリオ" panose="020B0604030504040204" pitchFamily="50" charset="-128"/>
              </a:rPr>
              <a:t>　　　</a:t>
            </a:r>
            <a:r>
              <a:rPr lang="ja-JP" altLang="en-US" sz="500" dirty="0" smtClean="0">
                <a:solidFill>
                  <a:schemeClr val="bg1"/>
                </a:solidFill>
                <a:latin typeface="メイリオ" panose="020B0604030504040204" pitchFamily="50" charset="-128"/>
                <a:ea typeface="メイリオ" panose="020B0604030504040204" pitchFamily="50" charset="-128"/>
              </a:rPr>
              <a:t>い </a:t>
            </a:r>
            <a:r>
              <a:rPr lang="ja-JP" altLang="en-US" sz="500" dirty="0">
                <a:solidFill>
                  <a:schemeClr val="bg1"/>
                </a:solidFill>
                <a:latin typeface="メイリオ" panose="020B0604030504040204" pitchFamily="50" charset="-128"/>
                <a:ea typeface="メイリオ" panose="020B0604030504040204" pitchFamily="50" charset="-128"/>
              </a:rPr>
              <a:t>　がい　</a:t>
            </a:r>
            <a:r>
              <a:rPr lang="ja-JP" altLang="en-US" sz="500" dirty="0" smtClean="0">
                <a:solidFill>
                  <a:schemeClr val="bg1"/>
                </a:solidFill>
                <a:latin typeface="メイリオ" panose="020B0604030504040204" pitchFamily="50" charset="-128"/>
                <a:ea typeface="メイリオ" panose="020B0604030504040204" pitchFamily="50" charset="-128"/>
              </a:rPr>
              <a:t> </a:t>
            </a:r>
            <a:r>
              <a:rPr lang="ja-JP" altLang="en-US" sz="500" dirty="0">
                <a:solidFill>
                  <a:schemeClr val="bg1"/>
                </a:solidFill>
                <a:latin typeface="メイリオ" panose="020B0604030504040204" pitchFamily="50" charset="-128"/>
                <a:ea typeface="メイリオ" panose="020B0604030504040204" pitchFamily="50" charset="-128"/>
              </a:rPr>
              <a:t>　　　</a:t>
            </a:r>
            <a:r>
              <a:rPr lang="ja-JP" altLang="en-US" sz="500" dirty="0" smtClean="0">
                <a:solidFill>
                  <a:schemeClr val="bg1"/>
                </a:solidFill>
                <a:latin typeface="メイリオ" panose="020B0604030504040204" pitchFamily="50" charset="-128"/>
                <a:ea typeface="メイリオ" panose="020B0604030504040204" pitchFamily="50" charset="-128"/>
              </a:rPr>
              <a:t>わ  </a:t>
            </a:r>
            <a:r>
              <a:rPr lang="ja-JP" altLang="en-US" sz="500" dirty="0">
                <a:solidFill>
                  <a:schemeClr val="bg1"/>
                </a:solidFill>
                <a:latin typeface="メイリオ" panose="020B0604030504040204" pitchFamily="50" charset="-128"/>
                <a:ea typeface="メイリオ" panose="020B0604030504040204" pitchFamily="50" charset="-128"/>
              </a:rPr>
              <a:t>　</a:t>
            </a:r>
            <a:r>
              <a:rPr lang="ja-JP" altLang="en-US" sz="500" dirty="0" smtClean="0">
                <a:solidFill>
                  <a:schemeClr val="bg1"/>
                </a:solidFill>
                <a:latin typeface="メイリオ" panose="020B0604030504040204" pitchFamily="50" charset="-128"/>
                <a:ea typeface="メイリオ" panose="020B0604030504040204" pitchFamily="50" charset="-128"/>
              </a:rPr>
              <a:t>く  </a:t>
            </a:r>
            <a:r>
              <a:rPr lang="ja-JP" altLang="en-US" sz="500" dirty="0">
                <a:solidFill>
                  <a:schemeClr val="bg1"/>
                </a:solidFill>
                <a:latin typeface="メイリオ" panose="020B0604030504040204" pitchFamily="50" charset="-128"/>
                <a:ea typeface="メイリオ" panose="020B0604030504040204" pitchFamily="50" charset="-128"/>
              </a:rPr>
              <a:t>　</a:t>
            </a:r>
            <a:r>
              <a:rPr lang="ja-JP" altLang="en-US" sz="500" dirty="0" smtClean="0">
                <a:solidFill>
                  <a:schemeClr val="bg1"/>
                </a:solidFill>
                <a:latin typeface="メイリオ" panose="020B0604030504040204" pitchFamily="50" charset="-128"/>
                <a:ea typeface="メイリオ" panose="020B0604030504040204" pitchFamily="50" charset="-128"/>
              </a:rPr>
              <a:t>ち  </a:t>
            </a:r>
            <a:r>
              <a:rPr lang="ja-JP" altLang="en-US" sz="500" dirty="0">
                <a:solidFill>
                  <a:schemeClr val="bg1"/>
                </a:solidFill>
                <a:latin typeface="メイリオ" panose="020B0604030504040204" pitchFamily="50" charset="-128"/>
                <a:ea typeface="メイリオ" panose="020B0604030504040204" pitchFamily="50" charset="-128"/>
              </a:rPr>
              <a:t>　</a:t>
            </a:r>
            <a:r>
              <a:rPr lang="ja-JP" altLang="en-US" sz="500" dirty="0" smtClean="0">
                <a:solidFill>
                  <a:schemeClr val="bg1"/>
                </a:solidFill>
                <a:latin typeface="メイリオ" panose="020B0604030504040204" pitchFamily="50" charset="-128"/>
                <a:ea typeface="メイリオ" panose="020B0604030504040204" pitchFamily="50" charset="-128"/>
              </a:rPr>
              <a:t>ん  </a:t>
            </a:r>
            <a:r>
              <a:rPr lang="ja-JP" altLang="en-US" sz="500" dirty="0">
                <a:solidFill>
                  <a:schemeClr val="bg1"/>
                </a:solidFill>
                <a:latin typeface="メイリオ" panose="020B0604030504040204" pitchFamily="50" charset="-128"/>
                <a:ea typeface="メイリオ" panose="020B0604030504040204" pitchFamily="50" charset="-128"/>
              </a:rPr>
              <a:t>　　　　</a:t>
            </a:r>
            <a:r>
              <a:rPr lang="ja-JP" altLang="en-US" sz="500" dirty="0" smtClean="0">
                <a:solidFill>
                  <a:schemeClr val="bg1"/>
                </a:solidFill>
                <a:latin typeface="メイリオ" panose="020B0604030504040204" pitchFamily="50" charset="-128"/>
                <a:ea typeface="メイリオ" panose="020B0604030504040204" pitchFamily="50" charset="-128"/>
              </a:rPr>
              <a:t>う  </a:t>
            </a:r>
            <a:r>
              <a:rPr lang="ja-JP" altLang="en-US" sz="500" dirty="0">
                <a:solidFill>
                  <a:schemeClr val="bg1"/>
                </a:solidFill>
                <a:latin typeface="メイリオ" panose="020B0604030504040204" pitchFamily="50" charset="-128"/>
                <a:ea typeface="メイリオ" panose="020B0604030504040204" pitchFamily="50" charset="-128"/>
              </a:rPr>
              <a:t>　</a:t>
            </a:r>
            <a:r>
              <a:rPr lang="ja-JP" altLang="en-US" sz="500" dirty="0" smtClean="0">
                <a:solidFill>
                  <a:schemeClr val="bg1"/>
                </a:solidFill>
                <a:latin typeface="メイリオ" panose="020B0604030504040204" pitchFamily="50" charset="-128"/>
                <a:ea typeface="メイリオ" panose="020B0604030504040204" pitchFamily="50" charset="-128"/>
              </a:rPr>
              <a:t>　　　ば 　あい</a:t>
            </a:r>
            <a:endParaRPr lang="ja-JP" altLang="en-US" sz="500" dirty="0">
              <a:solidFill>
                <a:schemeClr val="bg1"/>
              </a:solidFill>
              <a:latin typeface="メイリオ" panose="020B0604030504040204" pitchFamily="50" charset="-128"/>
              <a:ea typeface="メイリオ" panose="020B0604030504040204" pitchFamily="50" charset="-128"/>
            </a:endParaRPr>
          </a:p>
        </p:txBody>
      </p:sp>
      <p:sp>
        <p:nvSpPr>
          <p:cNvPr id="74" name="テキスト ボックス 73"/>
          <p:cNvSpPr txBox="1"/>
          <p:nvPr/>
        </p:nvSpPr>
        <p:spPr>
          <a:xfrm>
            <a:off x="382223" y="1841374"/>
            <a:ext cx="4988805" cy="61555"/>
          </a:xfrm>
          <a:prstGeom prst="rect">
            <a:avLst/>
          </a:prstGeom>
          <a:noFill/>
        </p:spPr>
        <p:txBody>
          <a:bodyPr wrap="none" lIns="32672" tIns="0" rIns="32672" bIns="0" rtlCol="0">
            <a:spAutoFit/>
          </a:bodyPr>
          <a:lstStyle/>
          <a:p>
            <a:r>
              <a:rPr lang="ja-JP" altLang="en-US" sz="400" dirty="0" err="1" smtClean="0">
                <a:latin typeface="メイリオ" panose="020B0604030504040204" pitchFamily="50" charset="-128"/>
                <a:ea typeface="メイリオ" panose="020B0604030504040204" pitchFamily="50" charset="-128"/>
              </a:rPr>
              <a:t>びょう</a:t>
            </a:r>
            <a:r>
              <a:rPr lang="ja-JP" altLang="en-US" sz="400" dirty="0" smtClean="0">
                <a:latin typeface="メイリオ" panose="020B0604030504040204" pitchFamily="50" charset="-128"/>
                <a:ea typeface="メイリオ" panose="020B0604030504040204" pitchFamily="50" charset="-128"/>
              </a:rPr>
              <a:t>いん</a:t>
            </a:r>
            <a:r>
              <a:rPr lang="ja-JP" altLang="en-US" sz="400" dirty="0">
                <a:latin typeface="メイリオ" panose="020B0604030504040204" pitchFamily="50" charset="-128"/>
                <a:ea typeface="メイリオ" panose="020B0604030504040204" pitchFamily="50" charset="-128"/>
              </a:rPr>
              <a:t>　　　 </a:t>
            </a:r>
            <a:r>
              <a:rPr lang="ja-JP" altLang="en-US" sz="400" dirty="0" smtClean="0">
                <a:latin typeface="メイリオ" panose="020B0604030504040204" pitchFamily="50" charset="-128"/>
                <a:ea typeface="メイリオ" panose="020B0604030504040204" pitchFamily="50" charset="-128"/>
              </a:rPr>
              <a:t>し</a:t>
            </a:r>
            <a:r>
              <a:rPr lang="ja-JP" altLang="en-US" sz="400" dirty="0">
                <a:latin typeface="メイリオ" panose="020B0604030504040204" pitchFamily="50" charset="-128"/>
                <a:ea typeface="メイリオ" panose="020B0604030504040204" pitchFamily="50" charset="-128"/>
              </a:rPr>
              <a:t>　</a:t>
            </a:r>
            <a:r>
              <a:rPr lang="ja-JP" altLang="en-US" sz="400" dirty="0" smtClean="0">
                <a:latin typeface="メイリオ" panose="020B0604030504040204" pitchFamily="50" charset="-128"/>
                <a:ea typeface="メイリオ" panose="020B0604030504040204" pitchFamily="50" charset="-128"/>
              </a:rPr>
              <a:t>せつ  </a:t>
            </a:r>
            <a:r>
              <a:rPr lang="ja-JP" altLang="en-US" sz="400" dirty="0">
                <a:latin typeface="メイリオ" panose="020B0604030504040204" pitchFamily="50" charset="-128"/>
                <a:ea typeface="メイリオ" panose="020B0604030504040204" pitchFamily="50" charset="-128"/>
              </a:rPr>
              <a:t>　　 </a:t>
            </a:r>
            <a:r>
              <a:rPr lang="ja-JP" altLang="en-US" sz="400" dirty="0" smtClean="0">
                <a:latin typeface="メイリオ" panose="020B0604030504040204" pitchFamily="50" charset="-128"/>
                <a:ea typeface="メイリオ" panose="020B0604030504040204" pitchFamily="50" charset="-128"/>
              </a:rPr>
              <a:t>はい  　　　 </a:t>
            </a:r>
            <a:r>
              <a:rPr lang="ja-JP" altLang="en-US" sz="400" dirty="0">
                <a:latin typeface="メイリオ" panose="020B0604030504040204" pitchFamily="50" charset="-128"/>
                <a:ea typeface="メイリオ" panose="020B0604030504040204" pitchFamily="50" charset="-128"/>
              </a:rPr>
              <a:t>　　　　　　　</a:t>
            </a:r>
            <a:r>
              <a:rPr lang="ja-JP" altLang="en-US" sz="400" dirty="0" smtClean="0">
                <a:latin typeface="メイリオ" panose="020B0604030504040204" pitchFamily="50" charset="-128"/>
                <a:ea typeface="メイリオ" panose="020B0604030504040204" pitchFamily="50" charset="-128"/>
              </a:rPr>
              <a:t> </a:t>
            </a:r>
            <a:r>
              <a:rPr lang="ja-JP" altLang="en-US" sz="400" dirty="0">
                <a:latin typeface="メイリオ" panose="020B0604030504040204" pitchFamily="50" charset="-128"/>
                <a:ea typeface="メイリオ" panose="020B0604030504040204" pitchFamily="50" charset="-128"/>
              </a:rPr>
              <a:t>　　　　　　　　</a:t>
            </a:r>
            <a:r>
              <a:rPr lang="ja-JP" altLang="en-US" sz="400" dirty="0" smtClean="0">
                <a:latin typeface="メイリオ" panose="020B0604030504040204" pitchFamily="50" charset="-128"/>
                <a:ea typeface="メイリオ" panose="020B0604030504040204" pitchFamily="50" charset="-128"/>
              </a:rPr>
              <a:t>  </a:t>
            </a:r>
            <a:r>
              <a:rPr lang="ja-JP" altLang="en-US" sz="400" dirty="0">
                <a:latin typeface="メイリオ" panose="020B0604030504040204" pitchFamily="50" charset="-128"/>
                <a:ea typeface="メイリオ" panose="020B0604030504040204" pitchFamily="50" charset="-128"/>
              </a:rPr>
              <a:t>　</a:t>
            </a:r>
            <a:r>
              <a:rPr lang="ja-JP" altLang="en-US" sz="400" dirty="0" smtClean="0">
                <a:latin typeface="メイリオ" panose="020B0604030504040204" pitchFamily="50" charset="-128"/>
                <a:ea typeface="メイリオ" panose="020B0604030504040204" pitchFamily="50" charset="-128"/>
              </a:rPr>
              <a:t>わ</a:t>
            </a:r>
            <a:r>
              <a:rPr lang="ja-JP" altLang="en-US" sz="400" dirty="0">
                <a:latin typeface="メイリオ" panose="020B0604030504040204" pitchFamily="50" charset="-128"/>
                <a:ea typeface="メイリオ" panose="020B0604030504040204" pitchFamily="50" charset="-128"/>
              </a:rPr>
              <a:t>　 </a:t>
            </a:r>
            <a:r>
              <a:rPr lang="ja-JP" altLang="en-US" sz="400" dirty="0" smtClean="0">
                <a:latin typeface="メイリオ" panose="020B0604030504040204" pitchFamily="50" charset="-128"/>
                <a:ea typeface="メイリオ" panose="020B0604030504040204" pitchFamily="50" charset="-128"/>
              </a:rPr>
              <a:t>く </a:t>
            </a:r>
            <a:r>
              <a:rPr lang="ja-JP" altLang="en-US" sz="400" dirty="0">
                <a:latin typeface="メイリオ" panose="020B0604030504040204" pitchFamily="50" charset="-128"/>
                <a:ea typeface="メイリオ" panose="020B0604030504040204" pitchFamily="50" charset="-128"/>
              </a:rPr>
              <a:t>　</a:t>
            </a:r>
            <a:r>
              <a:rPr lang="ja-JP" altLang="en-US" sz="400" dirty="0" smtClean="0">
                <a:latin typeface="メイリオ" panose="020B0604030504040204" pitchFamily="50" charset="-128"/>
                <a:ea typeface="メイリオ" panose="020B0604030504040204" pitchFamily="50" charset="-128"/>
              </a:rPr>
              <a:t>ち  </a:t>
            </a:r>
            <a:r>
              <a:rPr lang="ja-JP" altLang="en-US" sz="400" dirty="0">
                <a:latin typeface="メイリオ" panose="020B0604030504040204" pitchFamily="50" charset="-128"/>
                <a:ea typeface="メイリオ" panose="020B0604030504040204" pitchFamily="50" charset="-128"/>
              </a:rPr>
              <a:t>　</a:t>
            </a:r>
            <a:r>
              <a:rPr lang="ja-JP" altLang="en-US" sz="400" dirty="0" smtClean="0">
                <a:latin typeface="メイリオ" panose="020B0604030504040204" pitchFamily="50" charset="-128"/>
                <a:ea typeface="メイリオ" panose="020B0604030504040204" pitchFamily="50" charset="-128"/>
              </a:rPr>
              <a:t>ん</a:t>
            </a:r>
            <a:r>
              <a:rPr lang="ja-JP" altLang="en-US" sz="400" dirty="0">
                <a:latin typeface="メイリオ" panose="020B0604030504040204" pitchFamily="50" charset="-128"/>
                <a:ea typeface="メイリオ" panose="020B0604030504040204" pitchFamily="50" charset="-128"/>
              </a:rPr>
              <a:t>　　　　</a:t>
            </a:r>
            <a:r>
              <a:rPr lang="ja-JP" altLang="en-US" sz="400" dirty="0" smtClean="0">
                <a:latin typeface="メイリオ" panose="020B0604030504040204" pitchFamily="50" charset="-128"/>
                <a:ea typeface="メイリオ" panose="020B0604030504040204" pitchFamily="50" charset="-128"/>
              </a:rPr>
              <a:t>う</a:t>
            </a:r>
            <a:r>
              <a:rPr lang="ja-JP" altLang="en-US" sz="400" dirty="0">
                <a:latin typeface="メイリオ" panose="020B0604030504040204" pitchFamily="50" charset="-128"/>
                <a:ea typeface="メイリオ" panose="020B0604030504040204" pitchFamily="50" charset="-128"/>
              </a:rPr>
              <a:t>　　</a:t>
            </a:r>
            <a:r>
              <a:rPr lang="ja-JP" altLang="en-US" sz="400" dirty="0" smtClean="0">
                <a:latin typeface="メイリオ" panose="020B0604030504040204" pitchFamily="50" charset="-128"/>
                <a:ea typeface="メイリオ" panose="020B0604030504040204" pitchFamily="50" charset="-128"/>
              </a:rPr>
              <a:t>   </a:t>
            </a:r>
            <a:r>
              <a:rPr lang="ja-JP" altLang="en-US" sz="400" dirty="0">
                <a:latin typeface="メイリオ" panose="020B0604030504040204" pitchFamily="50" charset="-128"/>
                <a:ea typeface="メイリオ" panose="020B0604030504040204" pitchFamily="50" charset="-128"/>
              </a:rPr>
              <a:t>　ば　</a:t>
            </a:r>
            <a:r>
              <a:rPr lang="ja-JP" altLang="en-US" sz="400" dirty="0" smtClean="0">
                <a:latin typeface="メイリオ" panose="020B0604030504040204" pitchFamily="50" charset="-128"/>
                <a:ea typeface="メイリオ" panose="020B0604030504040204" pitchFamily="50" charset="-128"/>
              </a:rPr>
              <a:t>あい</a:t>
            </a:r>
            <a:r>
              <a:rPr lang="ja-JP" altLang="en-US" sz="400" dirty="0">
                <a:latin typeface="メイリオ" panose="020B0604030504040204" pitchFamily="50" charset="-128"/>
                <a:ea typeface="メイリオ" panose="020B0604030504040204" pitchFamily="50" charset="-128"/>
              </a:rPr>
              <a:t>　</a:t>
            </a:r>
            <a:r>
              <a:rPr lang="ja-JP" altLang="en-US" sz="400" dirty="0" smtClean="0">
                <a:latin typeface="メイリオ" panose="020B0604030504040204" pitchFamily="50" charset="-128"/>
                <a:ea typeface="メイリオ" panose="020B0604030504040204" pitchFamily="50" charset="-128"/>
              </a:rPr>
              <a:t> </a:t>
            </a:r>
            <a:r>
              <a:rPr lang="ja-JP" altLang="en-US" sz="400" dirty="0">
                <a:latin typeface="メイリオ" panose="020B0604030504040204" pitchFamily="50" charset="-128"/>
                <a:ea typeface="メイリオ" panose="020B0604030504040204" pitchFamily="50" charset="-128"/>
              </a:rPr>
              <a:t>　　 　</a:t>
            </a:r>
            <a:r>
              <a:rPr lang="ja-JP" altLang="en-US" sz="400" dirty="0" smtClean="0">
                <a:latin typeface="メイリオ" panose="020B0604030504040204" pitchFamily="50" charset="-128"/>
                <a:ea typeface="メイリオ" panose="020B0604030504040204" pitchFamily="50" charset="-128"/>
              </a:rPr>
              <a:t>はい　　　　　　　　　　 びょういん </a:t>
            </a:r>
            <a:r>
              <a:rPr lang="ja-JP" altLang="en-US" sz="400" dirty="0">
                <a:latin typeface="メイリオ" panose="020B0604030504040204" pitchFamily="50" charset="-128"/>
                <a:ea typeface="メイリオ" panose="020B0604030504040204" pitchFamily="50" charset="-128"/>
              </a:rPr>
              <a:t>　　 </a:t>
            </a:r>
            <a:r>
              <a:rPr lang="ja-JP" altLang="en-US" sz="400" dirty="0" smtClean="0">
                <a:latin typeface="メイリオ" panose="020B0604030504040204" pitchFamily="50" charset="-128"/>
                <a:ea typeface="メイリオ" panose="020B0604030504040204" pitchFamily="50" charset="-128"/>
              </a:rPr>
              <a:t> し   せつ  </a:t>
            </a:r>
            <a:r>
              <a:rPr lang="ja-JP" altLang="en-US" sz="400" dirty="0">
                <a:latin typeface="メイリオ" panose="020B0604030504040204" pitchFamily="50" charset="-128"/>
                <a:ea typeface="メイリオ" panose="020B0604030504040204" pitchFamily="50" charset="-128"/>
              </a:rPr>
              <a:t>　　 </a:t>
            </a:r>
            <a:r>
              <a:rPr lang="ja-JP" altLang="en-US" sz="400" dirty="0" smtClean="0">
                <a:latin typeface="メイリオ" panose="020B0604030504040204" pitchFamily="50" charset="-128"/>
                <a:ea typeface="メイリオ" panose="020B0604030504040204" pitchFamily="50" charset="-128"/>
              </a:rPr>
              <a:t>そう だん</a:t>
            </a:r>
            <a:endParaRPr lang="ja-JP" altLang="en-US" sz="400" dirty="0">
              <a:latin typeface="メイリオ" panose="020B0604030504040204" pitchFamily="50" charset="-128"/>
              <a:ea typeface="メイリオ" panose="020B0604030504040204" pitchFamily="50" charset="-128"/>
            </a:endParaRPr>
          </a:p>
        </p:txBody>
      </p:sp>
      <p:sp>
        <p:nvSpPr>
          <p:cNvPr id="75" name="テキスト ボックス 74"/>
          <p:cNvSpPr txBox="1"/>
          <p:nvPr/>
        </p:nvSpPr>
        <p:spPr>
          <a:xfrm>
            <a:off x="398117" y="2072045"/>
            <a:ext cx="5171547" cy="61555"/>
          </a:xfrm>
          <a:prstGeom prst="rect">
            <a:avLst/>
          </a:prstGeom>
          <a:noFill/>
        </p:spPr>
        <p:txBody>
          <a:bodyPr wrap="none" lIns="32672" tIns="0" rIns="32672" bIns="0" rtlCol="0">
            <a:spAutoFit/>
          </a:bodyPr>
          <a:lstStyle/>
          <a:p>
            <a:r>
              <a:rPr lang="ja-JP" altLang="en-US" sz="400" dirty="0">
                <a:latin typeface="メイリオ" panose="020B0604030504040204" pitchFamily="50" charset="-128"/>
                <a:ea typeface="メイリオ" panose="020B0604030504040204" pitchFamily="50" charset="-128"/>
              </a:rPr>
              <a:t> </a:t>
            </a:r>
            <a:r>
              <a:rPr lang="ja-JP" altLang="en-US" sz="400" dirty="0" smtClean="0">
                <a:latin typeface="メイリオ" panose="020B0604030504040204" pitchFamily="50" charset="-128"/>
                <a:ea typeface="メイリオ" panose="020B0604030504040204" pitchFamily="50" charset="-128"/>
              </a:rPr>
              <a:t>き  </a:t>
            </a:r>
            <a:r>
              <a:rPr lang="ja-JP" altLang="en-US" sz="400" dirty="0">
                <a:latin typeface="メイリオ" panose="020B0604030504040204" pitchFamily="50" charset="-128"/>
                <a:ea typeface="メイリオ" panose="020B0604030504040204" pitchFamily="50" charset="-128"/>
              </a:rPr>
              <a:t>　</a:t>
            </a:r>
            <a:r>
              <a:rPr lang="ja-JP" altLang="en-US" sz="400" dirty="0" smtClean="0">
                <a:latin typeface="メイリオ" panose="020B0604030504040204" pitchFamily="50" charset="-128"/>
                <a:ea typeface="メイリオ" panose="020B0604030504040204" pitchFamily="50" charset="-128"/>
              </a:rPr>
              <a:t>そ</a:t>
            </a:r>
            <a:r>
              <a:rPr lang="ja-JP" altLang="en-US" sz="400" dirty="0">
                <a:latin typeface="メイリオ" panose="020B0604030504040204" pitchFamily="50" charset="-128"/>
                <a:ea typeface="メイリオ" panose="020B0604030504040204" pitchFamily="50" charset="-128"/>
              </a:rPr>
              <a:t>　</a:t>
            </a:r>
            <a:r>
              <a:rPr lang="ja-JP" altLang="en-US" sz="400" dirty="0" smtClean="0">
                <a:latin typeface="メイリオ" panose="020B0604030504040204" pitchFamily="50" charset="-128"/>
                <a:ea typeface="メイリオ" panose="020B0604030504040204" pitchFamily="50" charset="-128"/>
              </a:rPr>
              <a:t>しっ かん</a:t>
            </a:r>
            <a:r>
              <a:rPr lang="ja-JP" altLang="en-US" sz="400" dirty="0">
                <a:latin typeface="メイリオ" panose="020B0604030504040204" pitchFamily="50" charset="-128"/>
                <a:ea typeface="メイリオ" panose="020B0604030504040204" pitchFamily="50" charset="-128"/>
              </a:rPr>
              <a:t>　　　　　　　　　　　　　　　　　　　　　　　</a:t>
            </a:r>
            <a:r>
              <a:rPr lang="ja-JP" altLang="en-US" sz="400" dirty="0" err="1" smtClean="0">
                <a:latin typeface="メイリオ" panose="020B0604030504040204" pitchFamily="50" charset="-128"/>
                <a:ea typeface="メイリオ" panose="020B0604030504040204" pitchFamily="50" charset="-128"/>
              </a:rPr>
              <a:t>びょう</a:t>
            </a:r>
            <a:r>
              <a:rPr lang="ja-JP" altLang="en-US" sz="400" dirty="0" smtClean="0">
                <a:latin typeface="メイリオ" panose="020B0604030504040204" pitchFamily="50" charset="-128"/>
                <a:ea typeface="メイリオ" panose="020B0604030504040204" pitchFamily="50" charset="-128"/>
              </a:rPr>
              <a:t>いん </a:t>
            </a:r>
            <a:r>
              <a:rPr lang="ja-JP" altLang="en-US" sz="400" dirty="0">
                <a:latin typeface="メイリオ" panose="020B0604030504040204" pitchFamily="50" charset="-128"/>
                <a:ea typeface="メイリオ" panose="020B0604030504040204" pitchFamily="50" charset="-128"/>
              </a:rPr>
              <a:t>　　　</a:t>
            </a:r>
            <a:r>
              <a:rPr lang="ja-JP" altLang="en-US" sz="400" dirty="0" smtClean="0">
                <a:latin typeface="メイリオ" panose="020B0604030504040204" pitchFamily="50" charset="-128"/>
                <a:ea typeface="メイリオ" panose="020B0604030504040204" pitchFamily="50" charset="-128"/>
              </a:rPr>
              <a:t>わ </a:t>
            </a:r>
            <a:r>
              <a:rPr lang="ja-JP" altLang="en-US" sz="400" dirty="0">
                <a:latin typeface="メイリオ" panose="020B0604030504040204" pitchFamily="50" charset="-128"/>
                <a:ea typeface="メイリオ" panose="020B0604030504040204" pitchFamily="50" charset="-128"/>
              </a:rPr>
              <a:t>　</a:t>
            </a:r>
            <a:r>
              <a:rPr lang="ja-JP" altLang="en-US" sz="400" dirty="0" smtClean="0">
                <a:latin typeface="メイリオ" panose="020B0604030504040204" pitchFamily="50" charset="-128"/>
                <a:ea typeface="メイリオ" panose="020B0604030504040204" pitchFamily="50" charset="-128"/>
              </a:rPr>
              <a:t>く </a:t>
            </a:r>
            <a:r>
              <a:rPr lang="ja-JP" altLang="en-US" sz="400" dirty="0">
                <a:latin typeface="メイリオ" panose="020B0604030504040204" pitchFamily="50" charset="-128"/>
                <a:ea typeface="メイリオ" panose="020B0604030504040204" pitchFamily="50" charset="-128"/>
              </a:rPr>
              <a:t>　</a:t>
            </a:r>
            <a:r>
              <a:rPr lang="ja-JP" altLang="en-US" sz="400" dirty="0" smtClean="0">
                <a:latin typeface="メイリオ" panose="020B0604030504040204" pitchFamily="50" charset="-128"/>
                <a:ea typeface="メイリオ" panose="020B0604030504040204" pitchFamily="50" charset="-128"/>
              </a:rPr>
              <a:t>ち  </a:t>
            </a:r>
            <a:r>
              <a:rPr lang="ja-JP" altLang="en-US" sz="400" dirty="0">
                <a:latin typeface="メイリオ" panose="020B0604030504040204" pitchFamily="50" charset="-128"/>
                <a:ea typeface="メイリオ" panose="020B0604030504040204" pitchFamily="50" charset="-128"/>
              </a:rPr>
              <a:t>　</a:t>
            </a:r>
            <a:r>
              <a:rPr lang="ja-JP" altLang="en-US" sz="400" dirty="0" smtClean="0">
                <a:latin typeface="メイリオ" panose="020B0604030504040204" pitchFamily="50" charset="-128"/>
                <a:ea typeface="メイリオ" panose="020B0604030504040204" pitchFamily="50" charset="-128"/>
              </a:rPr>
              <a:t>ん </a:t>
            </a:r>
            <a:r>
              <a:rPr lang="ja-JP" altLang="en-US" sz="400" dirty="0">
                <a:latin typeface="メイリオ" panose="020B0604030504040204" pitchFamily="50" charset="-128"/>
                <a:ea typeface="メイリオ" panose="020B0604030504040204" pitchFamily="50" charset="-128"/>
              </a:rPr>
              <a:t>　　　 </a:t>
            </a:r>
            <a:r>
              <a:rPr lang="ja-JP" altLang="en-US" sz="400" dirty="0" smtClean="0">
                <a:latin typeface="メイリオ" panose="020B0604030504040204" pitchFamily="50" charset="-128"/>
                <a:ea typeface="メイリオ" panose="020B0604030504040204" pitchFamily="50" charset="-128"/>
              </a:rPr>
              <a:t>う　</a:t>
            </a:r>
            <a:r>
              <a:rPr lang="ja-JP" altLang="en-US" sz="400" dirty="0">
                <a:latin typeface="メイリオ" panose="020B0604030504040204" pitchFamily="50" charset="-128"/>
                <a:ea typeface="メイリオ" panose="020B0604030504040204" pitchFamily="50" charset="-128"/>
              </a:rPr>
              <a:t>　　　</a:t>
            </a:r>
            <a:r>
              <a:rPr lang="ja-JP" altLang="en-US" sz="400" dirty="0" smtClean="0">
                <a:latin typeface="メイリオ" panose="020B0604030504040204" pitchFamily="50" charset="-128"/>
                <a:ea typeface="メイリオ" panose="020B0604030504040204" pitchFamily="50" charset="-128"/>
              </a:rPr>
              <a:t>ば  あい  </a:t>
            </a:r>
            <a:r>
              <a:rPr lang="ja-JP" altLang="en-US" sz="400" dirty="0">
                <a:latin typeface="メイリオ" panose="020B0604030504040204" pitchFamily="50" charset="-128"/>
                <a:ea typeface="メイリオ" panose="020B0604030504040204" pitchFamily="50" charset="-128"/>
              </a:rPr>
              <a:t>　　　　　　　　　　　　　　　　　　　　　　　　びょう </a:t>
            </a:r>
            <a:r>
              <a:rPr lang="ja-JP" altLang="en-US" sz="400" dirty="0" smtClean="0">
                <a:latin typeface="メイリオ" panose="020B0604030504040204" pitchFamily="50" charset="-128"/>
                <a:ea typeface="メイリオ" panose="020B0604030504040204" pitchFamily="50" charset="-128"/>
              </a:rPr>
              <a:t>いん </a:t>
            </a:r>
            <a:r>
              <a:rPr lang="ja-JP" altLang="en-US" sz="400" dirty="0">
                <a:latin typeface="メイリオ" panose="020B0604030504040204" pitchFamily="50" charset="-128"/>
                <a:ea typeface="メイリオ" panose="020B0604030504040204" pitchFamily="50" charset="-128"/>
              </a:rPr>
              <a:t>　　 </a:t>
            </a:r>
            <a:r>
              <a:rPr lang="ja-JP" altLang="en-US" sz="400" dirty="0" smtClean="0">
                <a:latin typeface="メイリオ" panose="020B0604030504040204" pitchFamily="50" charset="-128"/>
                <a:ea typeface="メイリオ" panose="020B0604030504040204" pitchFamily="50" charset="-128"/>
              </a:rPr>
              <a:t>そう だん</a:t>
            </a:r>
          </a:p>
        </p:txBody>
      </p:sp>
      <p:sp>
        <p:nvSpPr>
          <p:cNvPr id="77" name="テキスト ボックス 76"/>
          <p:cNvSpPr txBox="1"/>
          <p:nvPr/>
        </p:nvSpPr>
        <p:spPr>
          <a:xfrm>
            <a:off x="421084" y="2304000"/>
            <a:ext cx="2962609" cy="61555"/>
          </a:xfrm>
          <a:prstGeom prst="rect">
            <a:avLst/>
          </a:prstGeom>
          <a:noFill/>
        </p:spPr>
        <p:txBody>
          <a:bodyPr wrap="none" lIns="32672" tIns="0" rIns="32672" bIns="0" rtlCol="0">
            <a:spAutoFit/>
          </a:bodyPr>
          <a:lstStyle/>
          <a:p>
            <a:r>
              <a:rPr lang="ja-JP" altLang="en-US" sz="400" dirty="0" smtClean="0">
                <a:latin typeface="メイリオ" panose="020B0604030504040204" pitchFamily="50" charset="-128"/>
                <a:ea typeface="メイリオ" panose="020B0604030504040204" pitchFamily="50" charset="-128"/>
              </a:rPr>
              <a:t>　　　　　　　　　 いま  </a:t>
            </a:r>
            <a:r>
              <a:rPr lang="ja-JP" altLang="en-US" sz="400" dirty="0">
                <a:latin typeface="メイリオ" panose="020B0604030504040204" pitchFamily="50" charset="-128"/>
                <a:ea typeface="メイリオ" panose="020B0604030504040204" pitchFamily="50" charset="-128"/>
              </a:rPr>
              <a:t>　　　</a:t>
            </a:r>
            <a:r>
              <a:rPr lang="ja-JP" altLang="en-US" sz="400" dirty="0" smtClean="0">
                <a:latin typeface="メイリオ" panose="020B0604030504040204" pitchFamily="50" charset="-128"/>
                <a:ea typeface="メイリオ" panose="020B0604030504040204" pitchFamily="50" charset="-128"/>
              </a:rPr>
              <a:t>す </a:t>
            </a:r>
            <a:r>
              <a:rPr lang="ja-JP" altLang="en-US" sz="400" dirty="0">
                <a:latin typeface="メイリオ" panose="020B0604030504040204" pitchFamily="50" charset="-128"/>
                <a:ea typeface="メイリオ" panose="020B0604030504040204" pitchFamily="50" charset="-128"/>
              </a:rPr>
              <a:t>　</a:t>
            </a:r>
            <a:r>
              <a:rPr lang="ja-JP" altLang="en-US" sz="400" dirty="0" smtClean="0">
                <a:latin typeface="メイリオ" panose="020B0604030504040204" pitchFamily="50" charset="-128"/>
                <a:ea typeface="メイリオ" panose="020B0604030504040204" pitchFamily="50" charset="-128"/>
              </a:rPr>
              <a:t>　　　　 </a:t>
            </a:r>
            <a:r>
              <a:rPr lang="ja-JP" altLang="en-US" sz="400" dirty="0">
                <a:latin typeface="メイリオ" panose="020B0604030504040204" pitchFamily="50" charset="-128"/>
                <a:ea typeface="メイリオ" panose="020B0604030504040204" pitchFamily="50" charset="-128"/>
              </a:rPr>
              <a:t>　　　　　　　　　　　　　　　 </a:t>
            </a:r>
            <a:r>
              <a:rPr lang="ja-JP" altLang="en-US" sz="400" dirty="0" smtClean="0">
                <a:latin typeface="メイリオ" panose="020B0604030504040204" pitchFamily="50" charset="-128"/>
                <a:ea typeface="メイリオ" panose="020B0604030504040204" pitchFamily="50" charset="-128"/>
              </a:rPr>
              <a:t>じゅうしょ  ち    </a:t>
            </a:r>
            <a:r>
              <a:rPr lang="ja-JP" altLang="en-US" sz="400" dirty="0">
                <a:latin typeface="メイリオ" panose="020B0604030504040204" pitchFamily="50" charset="-128"/>
                <a:ea typeface="メイリオ" panose="020B0604030504040204" pitchFamily="50" charset="-128"/>
              </a:rPr>
              <a:t>　　</a:t>
            </a:r>
            <a:r>
              <a:rPr lang="ja-JP" altLang="en-US" sz="400" dirty="0" err="1" smtClean="0">
                <a:latin typeface="メイリオ" panose="020B0604030504040204" pitchFamily="50" charset="-128"/>
                <a:ea typeface="メイリオ" panose="020B0604030504040204" pitchFamily="50" charset="-128"/>
              </a:rPr>
              <a:t>ち</a:t>
            </a:r>
            <a:r>
              <a:rPr lang="ja-JP" altLang="en-US" sz="400" dirty="0" smtClean="0">
                <a:latin typeface="メイリオ" panose="020B0604030504040204" pitchFamily="50" charset="-128"/>
                <a:ea typeface="メイリオ" panose="020B0604030504040204" pitchFamily="50" charset="-128"/>
              </a:rPr>
              <a:t>が　　</a:t>
            </a:r>
            <a:r>
              <a:rPr lang="ja-JP" altLang="en-US" sz="400" dirty="0">
                <a:latin typeface="メイリオ" panose="020B0604030504040204" pitchFamily="50" charset="-128"/>
                <a:ea typeface="メイリオ" panose="020B0604030504040204" pitchFamily="50" charset="-128"/>
              </a:rPr>
              <a:t>　</a:t>
            </a:r>
            <a:r>
              <a:rPr lang="ja-JP" altLang="en-US" sz="400" dirty="0" smtClean="0">
                <a:latin typeface="メイリオ" panose="020B0604030504040204" pitchFamily="50" charset="-128"/>
                <a:ea typeface="メイリオ" panose="020B0604030504040204" pitchFamily="50" charset="-128"/>
              </a:rPr>
              <a:t> ば</a:t>
            </a:r>
            <a:r>
              <a:rPr lang="ja-JP" altLang="en-US" sz="400" dirty="0">
                <a:latin typeface="メイリオ" panose="020B0604030504040204" pitchFamily="50" charset="-128"/>
                <a:ea typeface="メイリオ" panose="020B0604030504040204" pitchFamily="50" charset="-128"/>
              </a:rPr>
              <a:t>　あい</a:t>
            </a:r>
          </a:p>
        </p:txBody>
      </p:sp>
      <p:sp>
        <p:nvSpPr>
          <p:cNvPr id="78" name="object 17"/>
          <p:cNvSpPr/>
          <p:nvPr/>
        </p:nvSpPr>
        <p:spPr>
          <a:xfrm>
            <a:off x="0" y="2971800"/>
            <a:ext cx="6858000" cy="324000"/>
          </a:xfrm>
          <a:custGeom>
            <a:avLst/>
            <a:gdLst/>
            <a:ahLst/>
            <a:cxnLst/>
            <a:rect l="l" t="t" r="r" b="b"/>
            <a:pathLst>
              <a:path w="7560309" h="288290">
                <a:moveTo>
                  <a:pt x="7560005" y="0"/>
                </a:moveTo>
                <a:lnTo>
                  <a:pt x="0" y="0"/>
                </a:lnTo>
                <a:lnTo>
                  <a:pt x="0" y="287997"/>
                </a:lnTo>
                <a:lnTo>
                  <a:pt x="7560005" y="287997"/>
                </a:lnTo>
                <a:lnTo>
                  <a:pt x="7560005" y="0"/>
                </a:lnTo>
                <a:close/>
              </a:path>
            </a:pathLst>
          </a:custGeom>
          <a:solidFill>
            <a:srgbClr val="F29700"/>
          </a:solidFill>
        </p:spPr>
        <p:txBody>
          <a:bodyPr wrap="square" lIns="144000" tIns="108000" rIns="0" bIns="0" rtlCol="0" anchor="t" anchorCtr="0"/>
          <a:lstStyle/>
          <a:p>
            <a:r>
              <a:rPr lang="ja-JP" altLang="en-US" sz="1400" b="1" spc="80" dirty="0" smtClean="0">
                <a:solidFill>
                  <a:schemeClr val="bg1"/>
                </a:solidFill>
                <a:latin typeface="メイリオ" panose="020B0604030504040204" pitchFamily="50" charset="-128"/>
                <a:ea typeface="メイリオ" panose="020B0604030504040204" pitchFamily="50" charset="-128"/>
                <a:cs typeface="A-OTF Shin Maru Go Pr6N"/>
              </a:rPr>
              <a:t>ワクチンを打つには</a:t>
            </a:r>
            <a:r>
              <a:rPr lang="ja-JP" altLang="en-US" sz="1400" b="1" spc="80" dirty="0">
                <a:solidFill>
                  <a:schemeClr val="bg1"/>
                </a:solidFill>
                <a:latin typeface="メイリオ" panose="020B0604030504040204" pitchFamily="50" charset="-128"/>
                <a:ea typeface="メイリオ" panose="020B0604030504040204" pitchFamily="50" charset="-128"/>
                <a:cs typeface="A-OTF Shin Maru Go Pr6N"/>
              </a:rPr>
              <a:t>、あなたが同意することが必要です。</a:t>
            </a:r>
          </a:p>
        </p:txBody>
      </p:sp>
      <p:sp>
        <p:nvSpPr>
          <p:cNvPr id="79" name="object 3">
            <a:extLst>
              <a:ext uri="{FF2B5EF4-FFF2-40B4-BE49-F238E27FC236}">
                <a16:creationId xmlns:a16="http://schemas.microsoft.com/office/drawing/2014/main" id="{F16F4D03-10C9-FD44-9947-8D920FFABF6A}"/>
              </a:ext>
            </a:extLst>
          </p:cNvPr>
          <p:cNvSpPr txBox="1"/>
          <p:nvPr/>
        </p:nvSpPr>
        <p:spPr>
          <a:xfrm>
            <a:off x="259257" y="3342383"/>
            <a:ext cx="6413178" cy="400110"/>
          </a:xfrm>
          <a:prstGeom prst="rect">
            <a:avLst/>
          </a:prstGeom>
        </p:spPr>
        <p:txBody>
          <a:bodyPr vert="horz" wrap="square" lIns="0" tIns="0" rIns="0" bIns="0" rtlCol="0">
            <a:spAutoFit/>
          </a:bodyPr>
          <a:lstStyle/>
          <a:p>
            <a:pPr marL="11527">
              <a:lnSpc>
                <a:spcPct val="130000"/>
              </a:lnSpc>
              <a:spcBef>
                <a:spcPts val="273"/>
              </a:spcBef>
            </a:pPr>
            <a:r>
              <a:rPr lang="ja-JP" altLang="en-US" sz="1000" dirty="0">
                <a:latin typeface="メイリオ" panose="020B0604030504040204" pitchFamily="50" charset="-128"/>
                <a:ea typeface="メイリオ" panose="020B0604030504040204" pitchFamily="50" charset="-128"/>
                <a:cs typeface="ShinMGoPr6N-Medium"/>
              </a:rPr>
              <a:t>今、病気で治療をしている人や、体調のことなどで、ワクチン</a:t>
            </a:r>
            <a:r>
              <a:rPr lang="ja-JP" altLang="en-US" sz="1000" dirty="0" smtClean="0">
                <a:latin typeface="メイリオ" panose="020B0604030504040204" pitchFamily="50" charset="-128"/>
                <a:ea typeface="メイリオ" panose="020B0604030504040204" pitchFamily="50" charset="-128"/>
                <a:cs typeface="ShinMGoPr6N-Medium"/>
              </a:rPr>
              <a:t>を打つこと</a:t>
            </a:r>
            <a:r>
              <a:rPr lang="ja-JP" altLang="en-US" sz="1000" dirty="0">
                <a:latin typeface="メイリオ" panose="020B0604030504040204" pitchFamily="50" charset="-128"/>
                <a:ea typeface="メイリオ" panose="020B0604030504040204" pitchFamily="50" charset="-128"/>
                <a:cs typeface="ShinMGoPr6N-Medium"/>
              </a:rPr>
              <a:t>が心配な人は</a:t>
            </a:r>
            <a:r>
              <a:rPr lang="ja-JP" altLang="en-US" sz="1000" dirty="0" smtClean="0">
                <a:latin typeface="メイリオ" panose="020B0604030504040204" pitchFamily="50" charset="-128"/>
                <a:ea typeface="メイリオ" panose="020B0604030504040204" pitchFamily="50" charset="-128"/>
                <a:cs typeface="ShinMGoPr6N-Medium"/>
              </a:rPr>
              <a:t>、</a:t>
            </a:r>
            <a:r>
              <a:rPr lang="en-US" altLang="ja-JP" sz="1000" dirty="0" smtClean="0">
                <a:latin typeface="メイリオ" panose="020B0604030504040204" pitchFamily="50" charset="-128"/>
                <a:ea typeface="メイリオ" panose="020B0604030504040204" pitchFamily="50" charset="-128"/>
                <a:cs typeface="ShinMGoPr6N-Medium"/>
              </a:rPr>
              <a:t/>
            </a:r>
            <a:br>
              <a:rPr lang="en-US" altLang="ja-JP" sz="1000" dirty="0" smtClean="0">
                <a:latin typeface="メイリオ" panose="020B0604030504040204" pitchFamily="50" charset="-128"/>
                <a:ea typeface="メイリオ" panose="020B0604030504040204" pitchFamily="50" charset="-128"/>
                <a:cs typeface="ShinMGoPr6N-Medium"/>
              </a:rPr>
            </a:br>
            <a:r>
              <a:rPr lang="ja-JP" altLang="en-US" sz="1000" dirty="0" smtClean="0">
                <a:latin typeface="メイリオ" panose="020B0604030504040204" pitchFamily="50" charset="-128"/>
                <a:ea typeface="メイリオ" panose="020B0604030504040204" pitchFamily="50" charset="-128"/>
                <a:cs typeface="ShinMGoPr6N-Medium"/>
              </a:rPr>
              <a:t>いつも</a:t>
            </a:r>
            <a:r>
              <a:rPr lang="ja-JP" altLang="en-US" sz="1000" dirty="0">
                <a:latin typeface="メイリオ" panose="020B0604030504040204" pitchFamily="50" charset="-128"/>
                <a:ea typeface="メイリオ" panose="020B0604030504040204" pitchFamily="50" charset="-128"/>
                <a:cs typeface="ShinMGoPr6N-Medium"/>
              </a:rPr>
              <a:t>みてもらっているお医者さんなどに相談して、ワクチン</a:t>
            </a:r>
            <a:r>
              <a:rPr lang="ja-JP" altLang="en-US" sz="1000" dirty="0" smtClean="0">
                <a:latin typeface="メイリオ" panose="020B0604030504040204" pitchFamily="50" charset="-128"/>
                <a:ea typeface="メイリオ" panose="020B0604030504040204" pitchFamily="50" charset="-128"/>
                <a:cs typeface="ShinMGoPr6N-Medium"/>
              </a:rPr>
              <a:t>を打つか</a:t>
            </a:r>
            <a:r>
              <a:rPr lang="ja-JP" altLang="en-US" sz="1000" dirty="0">
                <a:latin typeface="メイリオ" panose="020B0604030504040204" pitchFamily="50" charset="-128"/>
                <a:ea typeface="メイリオ" panose="020B0604030504040204" pitchFamily="50" charset="-128"/>
                <a:cs typeface="ShinMGoPr6N-Medium"/>
              </a:rPr>
              <a:t>どうかを決めてください。</a:t>
            </a:r>
            <a:endParaRPr lang="ja-JP" altLang="en-US" sz="1000" b="1" dirty="0">
              <a:latin typeface="メイリオ" panose="020B0604030504040204" pitchFamily="50" charset="-128"/>
              <a:ea typeface="メイリオ" panose="020B0604030504040204" pitchFamily="50" charset="-128"/>
              <a:cs typeface="ShinMGoPr6N-Medium"/>
            </a:endParaRPr>
          </a:p>
        </p:txBody>
      </p:sp>
      <p:sp>
        <p:nvSpPr>
          <p:cNvPr id="80" name="テキスト ボックス 79"/>
          <p:cNvSpPr txBox="1"/>
          <p:nvPr/>
        </p:nvSpPr>
        <p:spPr>
          <a:xfrm>
            <a:off x="108000" y="3007801"/>
            <a:ext cx="4528742" cy="76944"/>
          </a:xfrm>
          <a:prstGeom prst="rect">
            <a:avLst/>
          </a:prstGeom>
          <a:noFill/>
        </p:spPr>
        <p:txBody>
          <a:bodyPr wrap="none" lIns="32672" tIns="0" rIns="32672" bIns="0" rtlCol="0">
            <a:spAutoFit/>
          </a:bodyPr>
          <a:lstStyle/>
          <a:p>
            <a:r>
              <a:rPr lang="ja-JP" altLang="en-US" sz="500" dirty="0" smtClean="0">
                <a:solidFill>
                  <a:schemeClr val="bg1"/>
                </a:solidFill>
                <a:latin typeface="メイリオ" panose="020B0604030504040204" pitchFamily="50" charset="-128"/>
                <a:ea typeface="メイリオ" panose="020B0604030504040204" pitchFamily="50" charset="-128"/>
              </a:rPr>
              <a:t>　わ  </a:t>
            </a:r>
            <a:r>
              <a:rPr lang="ja-JP" altLang="en-US" sz="500" dirty="0">
                <a:solidFill>
                  <a:schemeClr val="bg1"/>
                </a:solidFill>
                <a:latin typeface="メイリオ" panose="020B0604030504040204" pitchFamily="50" charset="-128"/>
                <a:ea typeface="メイリオ" panose="020B0604030504040204" pitchFamily="50" charset="-128"/>
              </a:rPr>
              <a:t>　 </a:t>
            </a:r>
            <a:r>
              <a:rPr lang="ja-JP" altLang="en-US" sz="500" dirty="0" smtClean="0">
                <a:solidFill>
                  <a:schemeClr val="bg1"/>
                </a:solidFill>
                <a:latin typeface="メイリオ" panose="020B0604030504040204" pitchFamily="50" charset="-128"/>
                <a:ea typeface="メイリオ" panose="020B0604030504040204" pitchFamily="50" charset="-128"/>
              </a:rPr>
              <a:t>く </a:t>
            </a:r>
            <a:r>
              <a:rPr lang="ja-JP" altLang="en-US" sz="500" dirty="0">
                <a:solidFill>
                  <a:schemeClr val="bg1"/>
                </a:solidFill>
                <a:latin typeface="メイリオ" panose="020B0604030504040204" pitchFamily="50" charset="-128"/>
                <a:ea typeface="メイリオ" panose="020B0604030504040204" pitchFamily="50" charset="-128"/>
              </a:rPr>
              <a:t>　 </a:t>
            </a:r>
            <a:r>
              <a:rPr lang="ja-JP" altLang="en-US" sz="500" dirty="0" smtClean="0">
                <a:solidFill>
                  <a:schemeClr val="bg1"/>
                </a:solidFill>
                <a:latin typeface="メイリオ" panose="020B0604030504040204" pitchFamily="50" charset="-128"/>
                <a:ea typeface="メイリオ" panose="020B0604030504040204" pitchFamily="50" charset="-128"/>
              </a:rPr>
              <a:t>ち   </a:t>
            </a:r>
            <a:r>
              <a:rPr lang="ja-JP" altLang="en-US" sz="500" dirty="0">
                <a:solidFill>
                  <a:schemeClr val="bg1"/>
                </a:solidFill>
                <a:latin typeface="メイリオ" panose="020B0604030504040204" pitchFamily="50" charset="-128"/>
                <a:ea typeface="メイリオ" panose="020B0604030504040204" pitchFamily="50" charset="-128"/>
              </a:rPr>
              <a:t>　ん　　　　 </a:t>
            </a:r>
            <a:r>
              <a:rPr lang="ja-JP" altLang="en-US" sz="500" dirty="0" smtClean="0">
                <a:solidFill>
                  <a:schemeClr val="bg1"/>
                </a:solidFill>
                <a:latin typeface="メイリオ" panose="020B0604030504040204" pitchFamily="50" charset="-128"/>
                <a:ea typeface="メイリオ" panose="020B0604030504040204" pitchFamily="50" charset="-128"/>
              </a:rPr>
              <a:t>  う</a:t>
            </a:r>
            <a:r>
              <a:rPr lang="ja-JP" altLang="en-US" sz="500" dirty="0">
                <a:solidFill>
                  <a:schemeClr val="bg1"/>
                </a:solidFill>
                <a:latin typeface="メイリオ" panose="020B0604030504040204" pitchFamily="50" charset="-128"/>
                <a:ea typeface="メイリオ" panose="020B0604030504040204" pitchFamily="50" charset="-128"/>
              </a:rPr>
              <a:t>　</a:t>
            </a:r>
            <a:r>
              <a:rPr lang="ja-JP" altLang="en-US" sz="500" dirty="0" smtClean="0">
                <a:solidFill>
                  <a:schemeClr val="bg1"/>
                </a:solidFill>
                <a:latin typeface="メイリオ" panose="020B0604030504040204" pitchFamily="50" charset="-128"/>
                <a:ea typeface="メイリオ" panose="020B0604030504040204" pitchFamily="50" charset="-128"/>
              </a:rPr>
              <a:t>　　　　　　　　</a:t>
            </a:r>
            <a:r>
              <a:rPr lang="ja-JP" altLang="en-US" sz="500" dirty="0">
                <a:solidFill>
                  <a:schemeClr val="bg1"/>
                </a:solidFill>
                <a:latin typeface="メイリオ" panose="020B0604030504040204" pitchFamily="50" charset="-128"/>
                <a:ea typeface="メイリオ" panose="020B0604030504040204" pitchFamily="50" charset="-128"/>
              </a:rPr>
              <a:t>　　　　　　　　　　　　　　　　</a:t>
            </a:r>
            <a:r>
              <a:rPr lang="ja-JP" altLang="en-US" sz="500" dirty="0" smtClean="0">
                <a:solidFill>
                  <a:schemeClr val="bg1"/>
                </a:solidFill>
                <a:latin typeface="メイリオ" panose="020B0604030504040204" pitchFamily="50" charset="-128"/>
                <a:ea typeface="メイリオ" panose="020B0604030504040204" pitchFamily="50" charset="-128"/>
              </a:rPr>
              <a:t>ど う　 い　　　　　　　　　　　　　　　　 ひつ  </a:t>
            </a:r>
            <a:r>
              <a:rPr lang="ja-JP" altLang="en-US" sz="500" dirty="0">
                <a:solidFill>
                  <a:schemeClr val="bg1"/>
                </a:solidFill>
                <a:latin typeface="メイリオ" panose="020B0604030504040204" pitchFamily="50" charset="-128"/>
                <a:ea typeface="メイリオ" panose="020B0604030504040204" pitchFamily="50" charset="-128"/>
              </a:rPr>
              <a:t>よう</a:t>
            </a:r>
          </a:p>
        </p:txBody>
      </p:sp>
      <p:sp>
        <p:nvSpPr>
          <p:cNvPr id="81" name="テキスト ボックス 80"/>
          <p:cNvSpPr txBox="1"/>
          <p:nvPr/>
        </p:nvSpPr>
        <p:spPr>
          <a:xfrm>
            <a:off x="259899" y="3316542"/>
            <a:ext cx="4964759" cy="61555"/>
          </a:xfrm>
          <a:prstGeom prst="rect">
            <a:avLst/>
          </a:prstGeom>
          <a:noFill/>
        </p:spPr>
        <p:txBody>
          <a:bodyPr wrap="none" lIns="32672" tIns="0" rIns="32672" bIns="0" rtlCol="0">
            <a:spAutoFit/>
          </a:bodyPr>
          <a:lstStyle/>
          <a:p>
            <a:r>
              <a:rPr lang="ja-JP" altLang="en-US" sz="400" dirty="0">
                <a:latin typeface="メイリオ" panose="020B0604030504040204" pitchFamily="50" charset="-128"/>
                <a:ea typeface="メイリオ" panose="020B0604030504040204" pitchFamily="50" charset="-128"/>
              </a:rPr>
              <a:t>いま　　</a:t>
            </a:r>
            <a:r>
              <a:rPr lang="ja-JP" altLang="en-US" sz="400" dirty="0" smtClean="0">
                <a:latin typeface="メイリオ" panose="020B0604030504040204" pitchFamily="50" charset="-128"/>
                <a:ea typeface="メイリオ" panose="020B0604030504040204" pitchFamily="50" charset="-128"/>
              </a:rPr>
              <a:t> びょう き</a:t>
            </a:r>
            <a:r>
              <a:rPr lang="ja-JP" altLang="en-US" sz="400" dirty="0">
                <a:latin typeface="メイリオ" panose="020B0604030504040204" pitchFamily="50" charset="-128"/>
                <a:ea typeface="メイリオ" panose="020B0604030504040204" pitchFamily="50" charset="-128"/>
              </a:rPr>
              <a:t>　　　　</a:t>
            </a:r>
            <a:r>
              <a:rPr lang="ja-JP" altLang="en-US" sz="400" dirty="0" smtClean="0">
                <a:latin typeface="メイリオ" panose="020B0604030504040204" pitchFamily="50" charset="-128"/>
                <a:ea typeface="メイリオ" panose="020B0604030504040204" pitchFamily="50" charset="-128"/>
              </a:rPr>
              <a:t>ち  りょう  </a:t>
            </a:r>
            <a:r>
              <a:rPr lang="ja-JP" altLang="en-US" sz="400" dirty="0">
                <a:latin typeface="メイリオ" panose="020B0604030504040204" pitchFamily="50" charset="-128"/>
                <a:ea typeface="メイリオ" panose="020B0604030504040204" pitchFamily="50" charset="-128"/>
              </a:rPr>
              <a:t>　　　　　　　 　　　　 </a:t>
            </a:r>
            <a:r>
              <a:rPr lang="ja-JP" altLang="en-US" sz="400" dirty="0" smtClean="0">
                <a:latin typeface="メイリオ" panose="020B0604030504040204" pitchFamily="50" charset="-128"/>
                <a:ea typeface="メイリオ" panose="020B0604030504040204" pitchFamily="50" charset="-128"/>
              </a:rPr>
              <a:t>ひと </a:t>
            </a:r>
            <a:r>
              <a:rPr lang="ja-JP" altLang="en-US" sz="400" dirty="0">
                <a:latin typeface="メイリオ" panose="020B0604030504040204" pitchFamily="50" charset="-128"/>
                <a:ea typeface="メイリオ" panose="020B0604030504040204" pitchFamily="50" charset="-128"/>
              </a:rPr>
              <a:t>　　　</a:t>
            </a:r>
            <a:r>
              <a:rPr lang="ja-JP" altLang="en-US" sz="400" dirty="0" smtClean="0">
                <a:latin typeface="メイリオ" panose="020B0604030504040204" pitchFamily="50" charset="-128"/>
                <a:ea typeface="メイリオ" panose="020B0604030504040204" pitchFamily="50" charset="-128"/>
              </a:rPr>
              <a:t> </a:t>
            </a:r>
            <a:r>
              <a:rPr lang="ja-JP" altLang="en-US" sz="400" dirty="0">
                <a:latin typeface="メイリオ" panose="020B0604030504040204" pitchFamily="50" charset="-128"/>
                <a:ea typeface="メイリオ" panose="020B0604030504040204" pitchFamily="50" charset="-128"/>
              </a:rPr>
              <a:t>　　</a:t>
            </a:r>
            <a:r>
              <a:rPr lang="ja-JP" altLang="en-US" sz="400" dirty="0" smtClean="0">
                <a:latin typeface="メイリオ" panose="020B0604030504040204" pitchFamily="50" charset="-128"/>
                <a:ea typeface="メイリオ" panose="020B0604030504040204" pitchFamily="50" charset="-128"/>
              </a:rPr>
              <a:t>たいちょう</a:t>
            </a:r>
            <a:r>
              <a:rPr lang="ja-JP" altLang="en-US" sz="400" dirty="0">
                <a:latin typeface="メイリオ" panose="020B0604030504040204" pitchFamily="50" charset="-128"/>
                <a:ea typeface="メイリオ" panose="020B0604030504040204" pitchFamily="50" charset="-128"/>
              </a:rPr>
              <a:t>　　　　　　　　　　　　　　　　　　</a:t>
            </a:r>
            <a:r>
              <a:rPr lang="ja-JP" altLang="en-US" sz="400" dirty="0" smtClean="0">
                <a:latin typeface="メイリオ" panose="020B0604030504040204" pitchFamily="50" charset="-128"/>
                <a:ea typeface="メイリオ" panose="020B0604030504040204" pitchFamily="50" charset="-128"/>
              </a:rPr>
              <a:t>わ </a:t>
            </a:r>
            <a:r>
              <a:rPr lang="ja-JP" altLang="en-US" sz="400" dirty="0">
                <a:latin typeface="メイリオ" panose="020B0604030504040204" pitchFamily="50" charset="-128"/>
                <a:ea typeface="メイリオ" panose="020B0604030504040204" pitchFamily="50" charset="-128"/>
              </a:rPr>
              <a:t>　く　</a:t>
            </a:r>
            <a:r>
              <a:rPr lang="ja-JP" altLang="en-US" sz="400" dirty="0" smtClean="0">
                <a:latin typeface="メイリオ" panose="020B0604030504040204" pitchFamily="50" charset="-128"/>
                <a:ea typeface="メイリオ" panose="020B0604030504040204" pitchFamily="50" charset="-128"/>
              </a:rPr>
              <a:t> ち</a:t>
            </a:r>
            <a:r>
              <a:rPr lang="ja-JP" altLang="en-US" sz="400" dirty="0">
                <a:latin typeface="メイリオ" panose="020B0604030504040204" pitchFamily="50" charset="-128"/>
                <a:ea typeface="メイリオ" panose="020B0604030504040204" pitchFamily="50" charset="-128"/>
              </a:rPr>
              <a:t>　</a:t>
            </a:r>
            <a:r>
              <a:rPr lang="ja-JP" altLang="en-US" sz="400" dirty="0" smtClean="0">
                <a:latin typeface="メイリオ" panose="020B0604030504040204" pitchFamily="50" charset="-128"/>
                <a:ea typeface="メイリオ" panose="020B0604030504040204" pitchFamily="50" charset="-128"/>
              </a:rPr>
              <a:t> ん</a:t>
            </a:r>
            <a:r>
              <a:rPr lang="ja-JP" altLang="en-US" sz="400" dirty="0">
                <a:latin typeface="メイリオ" panose="020B0604030504040204" pitchFamily="50" charset="-128"/>
                <a:ea typeface="メイリオ" panose="020B0604030504040204" pitchFamily="50" charset="-128"/>
              </a:rPr>
              <a:t>　　</a:t>
            </a:r>
            <a:r>
              <a:rPr lang="ja-JP" altLang="en-US" sz="400" dirty="0" smtClean="0">
                <a:latin typeface="メイリオ" panose="020B0604030504040204" pitchFamily="50" charset="-128"/>
                <a:ea typeface="メイリオ" panose="020B0604030504040204" pitchFamily="50" charset="-128"/>
              </a:rPr>
              <a:t> </a:t>
            </a:r>
            <a:r>
              <a:rPr lang="ja-JP" altLang="en-US" sz="400" dirty="0">
                <a:latin typeface="メイリオ" panose="020B0604030504040204" pitchFamily="50" charset="-128"/>
                <a:ea typeface="メイリオ" panose="020B0604030504040204" pitchFamily="50" charset="-128"/>
              </a:rPr>
              <a:t>　　</a:t>
            </a:r>
            <a:r>
              <a:rPr lang="ja-JP" altLang="en-US" sz="400" dirty="0" smtClean="0">
                <a:latin typeface="メイリオ" panose="020B0604030504040204" pitchFamily="50" charset="-128"/>
                <a:ea typeface="メイリオ" panose="020B0604030504040204" pitchFamily="50" charset="-128"/>
              </a:rPr>
              <a:t>う   </a:t>
            </a:r>
            <a:r>
              <a:rPr lang="ja-JP" altLang="en-US" sz="400" dirty="0">
                <a:latin typeface="メイリオ" panose="020B0604030504040204" pitchFamily="50" charset="-128"/>
                <a:ea typeface="メイリオ" panose="020B0604030504040204" pitchFamily="50" charset="-128"/>
              </a:rPr>
              <a:t>　　　　　　　　　　</a:t>
            </a:r>
            <a:r>
              <a:rPr lang="ja-JP" altLang="en-US" sz="400" dirty="0" smtClean="0">
                <a:latin typeface="メイリオ" panose="020B0604030504040204" pitchFamily="50" charset="-128"/>
                <a:ea typeface="メイリオ" panose="020B0604030504040204" pitchFamily="50" charset="-128"/>
              </a:rPr>
              <a:t>しん ぱい</a:t>
            </a:r>
            <a:r>
              <a:rPr lang="ja-JP" altLang="en-US" sz="400" dirty="0">
                <a:latin typeface="メイリオ" panose="020B0604030504040204" pitchFamily="50" charset="-128"/>
                <a:ea typeface="メイリオ" panose="020B0604030504040204" pitchFamily="50" charset="-128"/>
              </a:rPr>
              <a:t>　　　ひと</a:t>
            </a:r>
          </a:p>
        </p:txBody>
      </p:sp>
      <p:sp>
        <p:nvSpPr>
          <p:cNvPr id="83" name="テキスト ボックス 82"/>
          <p:cNvSpPr txBox="1"/>
          <p:nvPr/>
        </p:nvSpPr>
        <p:spPr>
          <a:xfrm>
            <a:off x="1652046" y="3524681"/>
            <a:ext cx="3440304" cy="61555"/>
          </a:xfrm>
          <a:prstGeom prst="rect">
            <a:avLst/>
          </a:prstGeom>
          <a:noFill/>
        </p:spPr>
        <p:txBody>
          <a:bodyPr wrap="none" lIns="32672" tIns="0" rIns="32672" bIns="0" rtlCol="0">
            <a:spAutoFit/>
          </a:bodyPr>
          <a:lstStyle/>
          <a:p>
            <a:r>
              <a:rPr lang="ja-JP" altLang="en-US" sz="400" dirty="0">
                <a:latin typeface="メイリオ" panose="020B0604030504040204" pitchFamily="50" charset="-128"/>
                <a:ea typeface="メイリオ" panose="020B0604030504040204" pitchFamily="50" charset="-128"/>
              </a:rPr>
              <a:t>　　　い　</a:t>
            </a:r>
            <a:r>
              <a:rPr lang="ja-JP" altLang="en-US" sz="400" dirty="0" smtClean="0">
                <a:latin typeface="メイリオ" panose="020B0604030504040204" pitchFamily="50" charset="-128"/>
                <a:ea typeface="メイリオ" panose="020B0604030504040204" pitchFamily="50" charset="-128"/>
              </a:rPr>
              <a:t>しゃ</a:t>
            </a:r>
            <a:r>
              <a:rPr lang="ja-JP" altLang="en-US" sz="400" dirty="0">
                <a:latin typeface="メイリオ" panose="020B0604030504040204" pitchFamily="50" charset="-128"/>
                <a:ea typeface="メイリオ" panose="020B0604030504040204" pitchFamily="50" charset="-128"/>
              </a:rPr>
              <a:t>　　　　　　　　　　　　　</a:t>
            </a:r>
            <a:r>
              <a:rPr lang="ja-JP" altLang="en-US" sz="400" dirty="0" smtClean="0">
                <a:latin typeface="メイリオ" panose="020B0604030504040204" pitchFamily="50" charset="-128"/>
                <a:ea typeface="メイリオ" panose="020B0604030504040204" pitchFamily="50" charset="-128"/>
              </a:rPr>
              <a:t>そう </a:t>
            </a:r>
            <a:r>
              <a:rPr lang="ja-JP" altLang="en-US" sz="400" dirty="0">
                <a:latin typeface="メイリオ" panose="020B0604030504040204" pitchFamily="50" charset="-128"/>
                <a:ea typeface="メイリオ" panose="020B0604030504040204" pitchFamily="50" charset="-128"/>
              </a:rPr>
              <a:t>だん　　　　　　　　</a:t>
            </a:r>
            <a:r>
              <a:rPr lang="ja-JP" altLang="en-US" sz="400" dirty="0" smtClean="0">
                <a:latin typeface="メイリオ" panose="020B0604030504040204" pitchFamily="50" charset="-128"/>
                <a:ea typeface="メイリオ" panose="020B0604030504040204" pitchFamily="50" charset="-128"/>
              </a:rPr>
              <a:t>  わ </a:t>
            </a:r>
            <a:r>
              <a:rPr lang="ja-JP" altLang="en-US" sz="400" dirty="0">
                <a:latin typeface="メイリオ" panose="020B0604030504040204" pitchFamily="50" charset="-128"/>
                <a:ea typeface="メイリオ" panose="020B0604030504040204" pitchFamily="50" charset="-128"/>
              </a:rPr>
              <a:t>　く　 ち　 ん　　 　　う 　</a:t>
            </a:r>
            <a:r>
              <a:rPr lang="ja-JP" altLang="en-US" sz="400" dirty="0" smtClean="0">
                <a:latin typeface="メイリオ" panose="020B0604030504040204" pitchFamily="50" charset="-128"/>
                <a:ea typeface="メイリオ" panose="020B0604030504040204" pitchFamily="50" charset="-128"/>
              </a:rPr>
              <a:t>  </a:t>
            </a:r>
            <a:r>
              <a:rPr lang="ja-JP" altLang="en-US" sz="400" dirty="0">
                <a:latin typeface="メイリオ" panose="020B0604030504040204" pitchFamily="50" charset="-128"/>
                <a:ea typeface="メイリオ" panose="020B0604030504040204" pitchFamily="50" charset="-128"/>
              </a:rPr>
              <a:t>　　　　　　　　　　　　</a:t>
            </a:r>
            <a:r>
              <a:rPr lang="ja-JP" altLang="en-US" sz="400" dirty="0" smtClean="0">
                <a:latin typeface="メイリオ" panose="020B0604030504040204" pitchFamily="50" charset="-128"/>
                <a:ea typeface="メイリオ" panose="020B0604030504040204" pitchFamily="50" charset="-128"/>
              </a:rPr>
              <a:t>　　 き</a:t>
            </a:r>
            <a:r>
              <a:rPr lang="ja-JP" altLang="en-US" sz="400" dirty="0">
                <a:latin typeface="メイリオ" panose="020B0604030504040204" pitchFamily="50" charset="-128"/>
                <a:ea typeface="メイリオ" panose="020B0604030504040204" pitchFamily="50" charset="-128"/>
              </a:rPr>
              <a:t>　　</a:t>
            </a:r>
          </a:p>
        </p:txBody>
      </p:sp>
      <p:sp>
        <p:nvSpPr>
          <p:cNvPr id="85" name="テキスト ボックス 84"/>
          <p:cNvSpPr txBox="1"/>
          <p:nvPr/>
        </p:nvSpPr>
        <p:spPr>
          <a:xfrm>
            <a:off x="568800" y="2514600"/>
            <a:ext cx="2707731" cy="61555"/>
          </a:xfrm>
          <a:prstGeom prst="rect">
            <a:avLst/>
          </a:prstGeom>
          <a:noFill/>
        </p:spPr>
        <p:txBody>
          <a:bodyPr wrap="none" lIns="32672" tIns="0" rIns="32672" bIns="0" rtlCol="0">
            <a:spAutoFit/>
          </a:bodyPr>
          <a:lstStyle/>
          <a:p>
            <a:r>
              <a:rPr lang="ja-JP" altLang="en-US" sz="400" dirty="0" smtClean="0">
                <a:latin typeface="メイリオ" panose="020B0604030504040204" pitchFamily="50" charset="-128"/>
                <a:ea typeface="メイリオ" panose="020B0604030504040204" pitchFamily="50" charset="-128"/>
              </a:rPr>
              <a:t>　　　　　　　　　 いま   </a:t>
            </a:r>
            <a:r>
              <a:rPr lang="ja-JP" altLang="en-US" sz="400" dirty="0">
                <a:latin typeface="メイリオ" panose="020B0604030504040204" pitchFamily="50" charset="-128"/>
                <a:ea typeface="メイリオ" panose="020B0604030504040204" pitchFamily="50" charset="-128"/>
              </a:rPr>
              <a:t>　　</a:t>
            </a:r>
            <a:r>
              <a:rPr lang="ja-JP" altLang="en-US" sz="400" dirty="0" smtClean="0">
                <a:latin typeface="メイリオ" panose="020B0604030504040204" pitchFamily="50" charset="-128"/>
                <a:ea typeface="メイリオ" panose="020B0604030504040204" pitchFamily="50" charset="-128"/>
              </a:rPr>
              <a:t> す　　　　  </a:t>
            </a:r>
            <a:r>
              <a:rPr lang="ja-JP" altLang="en-US" sz="400" dirty="0">
                <a:latin typeface="メイリオ" panose="020B0604030504040204" pitchFamily="50" charset="-128"/>
                <a:ea typeface="メイリオ" panose="020B0604030504040204" pitchFamily="50" charset="-128"/>
              </a:rPr>
              <a:t>　　　　　　　　　　　　　　　</a:t>
            </a:r>
            <a:r>
              <a:rPr lang="ja-JP" altLang="en-US" sz="400" dirty="0" smtClean="0">
                <a:latin typeface="メイリオ" panose="020B0604030504040204" pitchFamily="50" charset="-128"/>
                <a:ea typeface="メイリオ" panose="020B0604030504040204" pitchFamily="50" charset="-128"/>
              </a:rPr>
              <a:t>　  わ </a:t>
            </a:r>
            <a:r>
              <a:rPr lang="ja-JP" altLang="en-US" sz="400" dirty="0">
                <a:latin typeface="メイリオ" panose="020B0604030504040204" pitchFamily="50" charset="-128"/>
                <a:ea typeface="メイリオ" panose="020B0604030504040204" pitchFamily="50" charset="-128"/>
              </a:rPr>
              <a:t>　</a:t>
            </a:r>
            <a:r>
              <a:rPr lang="ja-JP" altLang="en-US" sz="400" dirty="0" smtClean="0">
                <a:latin typeface="メイリオ" panose="020B0604030504040204" pitchFamily="50" charset="-128"/>
                <a:ea typeface="メイリオ" panose="020B0604030504040204" pitchFamily="50" charset="-128"/>
              </a:rPr>
              <a:t>く </a:t>
            </a:r>
            <a:r>
              <a:rPr lang="ja-JP" altLang="en-US" sz="400" dirty="0">
                <a:latin typeface="メイリオ" panose="020B0604030504040204" pitchFamily="50" charset="-128"/>
                <a:ea typeface="メイリオ" panose="020B0604030504040204" pitchFamily="50" charset="-128"/>
              </a:rPr>
              <a:t>　</a:t>
            </a:r>
            <a:r>
              <a:rPr lang="ja-JP" altLang="en-US" sz="400" dirty="0" smtClean="0">
                <a:latin typeface="メイリオ" panose="020B0604030504040204" pitchFamily="50" charset="-128"/>
                <a:ea typeface="メイリオ" panose="020B0604030504040204" pitchFamily="50" charset="-128"/>
              </a:rPr>
              <a:t>ち    ん</a:t>
            </a:r>
            <a:r>
              <a:rPr lang="ja-JP" altLang="en-US" sz="400" dirty="0">
                <a:latin typeface="メイリオ" panose="020B0604030504040204" pitchFamily="50" charset="-128"/>
                <a:ea typeface="メイリオ" panose="020B0604030504040204" pitchFamily="50" charset="-128"/>
              </a:rPr>
              <a:t>　　　　</a:t>
            </a:r>
            <a:r>
              <a:rPr lang="ja-JP" altLang="en-US" sz="400" dirty="0" smtClean="0">
                <a:latin typeface="メイリオ" panose="020B0604030504040204" pitchFamily="50" charset="-128"/>
                <a:ea typeface="メイリオ" panose="020B0604030504040204" pitchFamily="50" charset="-128"/>
              </a:rPr>
              <a:t> う</a:t>
            </a:r>
            <a:endParaRPr lang="ja-JP" altLang="en-US" sz="400" dirty="0">
              <a:latin typeface="メイリオ" panose="020B0604030504040204" pitchFamily="50" charset="-128"/>
              <a:ea typeface="メイリオ" panose="020B0604030504040204" pitchFamily="50" charset="-128"/>
            </a:endParaRPr>
          </a:p>
        </p:txBody>
      </p:sp>
      <p:sp>
        <p:nvSpPr>
          <p:cNvPr id="86" name="テキスト ボックス 85"/>
          <p:cNvSpPr txBox="1"/>
          <p:nvPr/>
        </p:nvSpPr>
        <p:spPr>
          <a:xfrm>
            <a:off x="540000" y="2707200"/>
            <a:ext cx="2622772" cy="61555"/>
          </a:xfrm>
          <a:prstGeom prst="rect">
            <a:avLst/>
          </a:prstGeom>
          <a:noFill/>
        </p:spPr>
        <p:txBody>
          <a:bodyPr wrap="none" lIns="32672" tIns="0" rIns="32672" bIns="0" rtlCol="0">
            <a:spAutoFit/>
          </a:bodyPr>
          <a:lstStyle/>
          <a:p>
            <a:r>
              <a:rPr lang="ja-JP" altLang="en-US" sz="400" dirty="0" smtClean="0">
                <a:latin typeface="メイリオ" panose="020B0604030504040204" pitchFamily="50" charset="-128"/>
                <a:ea typeface="メイリオ" panose="020B0604030504040204" pitchFamily="50" charset="-128"/>
              </a:rPr>
              <a:t>いま　</a:t>
            </a:r>
            <a:r>
              <a:rPr lang="ja-JP" altLang="en-US" sz="400" dirty="0">
                <a:latin typeface="メイリオ" panose="020B0604030504040204" pitchFamily="50" charset="-128"/>
                <a:ea typeface="メイリオ" panose="020B0604030504040204" pitchFamily="50" charset="-128"/>
              </a:rPr>
              <a:t>　</a:t>
            </a:r>
            <a:r>
              <a:rPr lang="ja-JP" altLang="en-US" sz="400" dirty="0" smtClean="0">
                <a:latin typeface="メイリオ" panose="020B0604030504040204" pitchFamily="50" charset="-128"/>
                <a:ea typeface="メイリオ" panose="020B0604030504040204" pitchFamily="50" charset="-128"/>
              </a:rPr>
              <a:t>  </a:t>
            </a:r>
            <a:r>
              <a:rPr lang="ja-JP" altLang="en-US" sz="400" dirty="0">
                <a:latin typeface="メイリオ" panose="020B0604030504040204" pitchFamily="50" charset="-128"/>
                <a:ea typeface="メイリオ" panose="020B0604030504040204" pitchFamily="50" charset="-128"/>
              </a:rPr>
              <a:t> </a:t>
            </a:r>
            <a:r>
              <a:rPr lang="ja-JP" altLang="en-US" sz="400" dirty="0" err="1" smtClean="0">
                <a:latin typeface="メイリオ" panose="020B0604030504040204" pitchFamily="50" charset="-128"/>
                <a:ea typeface="メイリオ" panose="020B0604030504040204" pitchFamily="50" charset="-128"/>
              </a:rPr>
              <a:t>す　　　　   　    </a:t>
            </a:r>
            <a:r>
              <a:rPr lang="ja-JP" altLang="en-US" sz="400" dirty="0" err="1">
                <a:latin typeface="メイリオ" panose="020B0604030504040204" pitchFamily="50" charset="-128"/>
                <a:ea typeface="メイリオ" panose="020B0604030504040204" pitchFamily="50" charset="-128"/>
              </a:rPr>
              <a:t>　　　</a:t>
            </a:r>
            <a:r>
              <a:rPr lang="ja-JP" altLang="en-US" sz="400" dirty="0">
                <a:latin typeface="メイリオ" panose="020B0604030504040204" pitchFamily="50" charset="-128"/>
                <a:ea typeface="メイリオ" panose="020B0604030504040204" pitchFamily="50" charset="-128"/>
              </a:rPr>
              <a:t>　</a:t>
            </a:r>
            <a:r>
              <a:rPr lang="ja-JP" altLang="en-US" sz="400" dirty="0" smtClean="0">
                <a:latin typeface="メイリオ" panose="020B0604030504040204" pitchFamily="50" charset="-128"/>
                <a:ea typeface="メイリオ" panose="020B0604030504040204" pitchFamily="50" charset="-128"/>
              </a:rPr>
              <a:t>し  </a:t>
            </a:r>
            <a:r>
              <a:rPr lang="ja-JP" altLang="en-US" sz="400" dirty="0">
                <a:latin typeface="メイリオ" panose="020B0604030504040204" pitchFamily="50" charset="-128"/>
                <a:ea typeface="メイリオ" panose="020B0604030504040204" pitchFamily="50" charset="-128"/>
              </a:rPr>
              <a:t>　　　</a:t>
            </a:r>
            <a:r>
              <a:rPr lang="ja-JP" altLang="en-US" sz="400" dirty="0" smtClean="0">
                <a:latin typeface="メイリオ" panose="020B0604030504040204" pitchFamily="50" charset="-128"/>
                <a:ea typeface="メイリオ" panose="020B0604030504040204" pitchFamily="50" charset="-128"/>
              </a:rPr>
              <a:t>まち　</a:t>
            </a:r>
            <a:r>
              <a:rPr lang="ja-JP" altLang="en-US" sz="400" dirty="0">
                <a:latin typeface="メイリオ" panose="020B0604030504040204" pitchFamily="50" charset="-128"/>
                <a:ea typeface="メイリオ" panose="020B0604030504040204" pitchFamily="50" charset="-128"/>
              </a:rPr>
              <a:t>　</a:t>
            </a:r>
            <a:r>
              <a:rPr lang="ja-JP" altLang="en-US" sz="400" dirty="0" smtClean="0">
                <a:latin typeface="メイリオ" panose="020B0604030504040204" pitchFamily="50" charset="-128"/>
                <a:ea typeface="メイリオ" panose="020B0604030504040204" pitchFamily="50" charset="-128"/>
              </a:rPr>
              <a:t>    むら　</a:t>
            </a:r>
            <a:r>
              <a:rPr lang="ja-JP" altLang="en-US" sz="400" dirty="0">
                <a:latin typeface="メイリオ" panose="020B0604030504040204" pitchFamily="50" charset="-128"/>
                <a:ea typeface="メイリオ" panose="020B0604030504040204" pitchFamily="50" charset="-128"/>
              </a:rPr>
              <a:t>　　</a:t>
            </a:r>
            <a:r>
              <a:rPr lang="ja-JP" altLang="en-US" sz="400" dirty="0" smtClean="0">
                <a:latin typeface="メイリオ" panose="020B0604030504040204" pitchFamily="50" charset="-128"/>
                <a:ea typeface="メイリオ" panose="020B0604030504040204" pitchFamily="50" charset="-128"/>
              </a:rPr>
              <a:t>やく しょ</a:t>
            </a:r>
            <a:r>
              <a:rPr lang="ja-JP" altLang="en-US" sz="400" dirty="0">
                <a:latin typeface="メイリオ" panose="020B0604030504040204" pitchFamily="50" charset="-128"/>
                <a:ea typeface="メイリオ" panose="020B0604030504040204" pitchFamily="50" charset="-128"/>
              </a:rPr>
              <a:t>　　　まど </a:t>
            </a:r>
            <a:r>
              <a:rPr lang="ja-JP" altLang="en-US" sz="400" dirty="0" smtClean="0">
                <a:latin typeface="メイリオ" panose="020B0604030504040204" pitchFamily="50" charset="-128"/>
                <a:ea typeface="メイリオ" panose="020B0604030504040204" pitchFamily="50" charset="-128"/>
              </a:rPr>
              <a:t>ぐち　</a:t>
            </a:r>
            <a:r>
              <a:rPr lang="ja-JP" altLang="en-US" sz="400" dirty="0">
                <a:latin typeface="メイリオ" panose="020B0604030504040204" pitchFamily="50" charset="-128"/>
                <a:ea typeface="メイリオ" panose="020B0604030504040204" pitchFamily="50" charset="-128"/>
              </a:rPr>
              <a:t>　　</a:t>
            </a:r>
            <a:r>
              <a:rPr lang="ja-JP" altLang="en-US" sz="400" dirty="0" smtClean="0">
                <a:latin typeface="メイリオ" panose="020B0604030504040204" pitchFamily="50" charset="-128"/>
                <a:ea typeface="メイリオ" panose="020B0604030504040204" pitchFamily="50" charset="-128"/>
              </a:rPr>
              <a:t> き　 </a:t>
            </a:r>
            <a:endParaRPr lang="ja-JP" altLang="en-US" sz="400" dirty="0">
              <a:latin typeface="メイリオ" panose="020B0604030504040204" pitchFamily="50" charset="-128"/>
              <a:ea typeface="メイリオ" panose="020B0604030504040204" pitchFamily="50" charset="-128"/>
            </a:endParaRPr>
          </a:p>
        </p:txBody>
      </p:sp>
      <p:sp>
        <p:nvSpPr>
          <p:cNvPr id="88" name="object 17"/>
          <p:cNvSpPr/>
          <p:nvPr/>
        </p:nvSpPr>
        <p:spPr>
          <a:xfrm>
            <a:off x="0" y="3771601"/>
            <a:ext cx="6858000" cy="324000"/>
          </a:xfrm>
          <a:custGeom>
            <a:avLst/>
            <a:gdLst/>
            <a:ahLst/>
            <a:cxnLst/>
            <a:rect l="l" t="t" r="r" b="b"/>
            <a:pathLst>
              <a:path w="7560309" h="288290">
                <a:moveTo>
                  <a:pt x="7560005" y="0"/>
                </a:moveTo>
                <a:lnTo>
                  <a:pt x="0" y="0"/>
                </a:lnTo>
                <a:lnTo>
                  <a:pt x="0" y="287997"/>
                </a:lnTo>
                <a:lnTo>
                  <a:pt x="7560005" y="287997"/>
                </a:lnTo>
                <a:lnTo>
                  <a:pt x="7560005" y="0"/>
                </a:lnTo>
                <a:close/>
              </a:path>
            </a:pathLst>
          </a:custGeom>
          <a:solidFill>
            <a:srgbClr val="F29700"/>
          </a:solidFill>
        </p:spPr>
        <p:txBody>
          <a:bodyPr wrap="square" lIns="144000" tIns="108000" rIns="0" bIns="0" rtlCol="0" anchor="t" anchorCtr="0"/>
          <a:lstStyle/>
          <a:p>
            <a:r>
              <a:rPr lang="ja-JP" altLang="en-US" sz="1400" b="1" spc="80" dirty="0" smtClean="0">
                <a:solidFill>
                  <a:schemeClr val="bg1"/>
                </a:solidFill>
                <a:latin typeface="メイリオ" panose="020B0604030504040204" pitchFamily="50" charset="-128"/>
                <a:ea typeface="メイリオ" panose="020B0604030504040204" pitchFamily="50" charset="-128"/>
                <a:cs typeface="A-OTF Shin Maru Go Pr6N"/>
              </a:rPr>
              <a:t>予防</a:t>
            </a:r>
            <a:r>
              <a:rPr lang="ja-JP" altLang="en-US" sz="1400" b="1" spc="80" dirty="0">
                <a:solidFill>
                  <a:schemeClr val="bg1"/>
                </a:solidFill>
                <a:latin typeface="メイリオ" panose="020B0604030504040204" pitchFamily="50" charset="-128"/>
                <a:ea typeface="メイリオ" panose="020B0604030504040204" pitchFamily="50" charset="-128"/>
                <a:cs typeface="A-OTF Shin Maru Go Pr6N"/>
              </a:rPr>
              <a:t>接種健康被害救済制度があります。</a:t>
            </a:r>
          </a:p>
        </p:txBody>
      </p:sp>
      <p:sp>
        <p:nvSpPr>
          <p:cNvPr id="89" name="object 3">
            <a:extLst>
              <a:ext uri="{FF2B5EF4-FFF2-40B4-BE49-F238E27FC236}">
                <a16:creationId xmlns:a16="http://schemas.microsoft.com/office/drawing/2014/main" id="{F16F4D03-10C9-FD44-9947-8D920FFABF6A}"/>
              </a:ext>
            </a:extLst>
          </p:cNvPr>
          <p:cNvSpPr txBox="1"/>
          <p:nvPr/>
        </p:nvSpPr>
        <p:spPr>
          <a:xfrm>
            <a:off x="259257" y="4142184"/>
            <a:ext cx="6413178" cy="638636"/>
          </a:xfrm>
          <a:prstGeom prst="rect">
            <a:avLst/>
          </a:prstGeom>
        </p:spPr>
        <p:txBody>
          <a:bodyPr vert="horz" wrap="square" lIns="0" tIns="0" rIns="0" bIns="0" rtlCol="0">
            <a:spAutoFit/>
          </a:bodyPr>
          <a:lstStyle/>
          <a:p>
            <a:pPr marL="11527">
              <a:lnSpc>
                <a:spcPct val="130000"/>
              </a:lnSpc>
              <a:spcBef>
                <a:spcPts val="273"/>
              </a:spcBef>
            </a:pPr>
            <a:r>
              <a:rPr lang="ja-JP" altLang="en-US" sz="1000" dirty="0" smtClean="0">
                <a:latin typeface="メイリオ" panose="020B0604030504040204" pitchFamily="50" charset="-128"/>
                <a:ea typeface="メイリオ" panose="020B0604030504040204" pitchFamily="50" charset="-128"/>
                <a:cs typeface="ShinMGoPr6N-Medium"/>
              </a:rPr>
              <a:t>予防</a:t>
            </a:r>
            <a:r>
              <a:rPr lang="ja-JP" altLang="en-US" sz="1000" dirty="0">
                <a:latin typeface="メイリオ" panose="020B0604030504040204" pitchFamily="50" charset="-128"/>
                <a:ea typeface="メイリオ" panose="020B0604030504040204" pitchFamily="50" charset="-128"/>
                <a:cs typeface="ShinMGoPr6N-Medium"/>
              </a:rPr>
              <a:t>接種では健康被害（病気になったり障害が残ったりすること）が起こることがあります</a:t>
            </a:r>
            <a:r>
              <a:rPr lang="ja-JP" altLang="en-US" sz="1000" dirty="0" smtClean="0">
                <a:latin typeface="メイリオ" panose="020B0604030504040204" pitchFamily="50" charset="-128"/>
                <a:ea typeface="メイリオ" panose="020B0604030504040204" pitchFamily="50" charset="-128"/>
                <a:cs typeface="ShinMGoPr6N-Medium"/>
              </a:rPr>
              <a:t>。</a:t>
            </a:r>
            <a:r>
              <a:rPr lang="en-US" altLang="ja-JP" sz="1000" dirty="0" smtClean="0">
                <a:latin typeface="メイリオ" panose="020B0604030504040204" pitchFamily="50" charset="-128"/>
                <a:ea typeface="メイリオ" panose="020B0604030504040204" pitchFamily="50" charset="-128"/>
                <a:cs typeface="ShinMGoPr6N-Medium"/>
              </a:rPr>
              <a:t/>
            </a:r>
            <a:br>
              <a:rPr lang="en-US" altLang="ja-JP" sz="1000" dirty="0" smtClean="0">
                <a:latin typeface="メイリオ" panose="020B0604030504040204" pitchFamily="50" charset="-128"/>
                <a:ea typeface="メイリオ" panose="020B0604030504040204" pitchFamily="50" charset="-128"/>
                <a:cs typeface="ShinMGoPr6N-Medium"/>
              </a:rPr>
            </a:br>
            <a:r>
              <a:rPr lang="ja-JP" altLang="en-US" sz="1000" dirty="0" smtClean="0">
                <a:latin typeface="メイリオ" panose="020B0604030504040204" pitchFamily="50" charset="-128"/>
                <a:ea typeface="メイリオ" panose="020B0604030504040204" pitchFamily="50" charset="-128"/>
                <a:cs typeface="ShinMGoPr6N-Medium"/>
              </a:rPr>
              <a:t>とても</a:t>
            </a:r>
            <a:r>
              <a:rPr lang="ja-JP" altLang="en-US" sz="1000" dirty="0">
                <a:latin typeface="メイリオ" panose="020B0604030504040204" pitchFamily="50" charset="-128"/>
                <a:ea typeface="メイリオ" panose="020B0604030504040204" pitchFamily="50" charset="-128"/>
                <a:cs typeface="ShinMGoPr6N-Medium"/>
              </a:rPr>
              <a:t>少ないものの、なくすことはできないことから、救済制度が設けられています。		</a:t>
            </a:r>
          </a:p>
          <a:p>
            <a:pPr marL="11527">
              <a:lnSpc>
                <a:spcPct val="130000"/>
              </a:lnSpc>
              <a:spcBef>
                <a:spcPts val="273"/>
              </a:spcBef>
            </a:pPr>
            <a:r>
              <a:rPr lang="ja-JP" altLang="en-US" sz="1000" dirty="0">
                <a:latin typeface="メイリオ" panose="020B0604030504040204" pitchFamily="50" charset="-128"/>
                <a:ea typeface="メイリオ" panose="020B0604030504040204" pitchFamily="50" charset="-128"/>
                <a:cs typeface="ShinMGoPr6N-Medium"/>
              </a:rPr>
              <a:t>申請（役所にお願いすること）に</a:t>
            </a:r>
            <a:r>
              <a:rPr lang="ja-JP" altLang="en-US" sz="1000" dirty="0" smtClean="0">
                <a:latin typeface="メイリオ" panose="020B0604030504040204" pitchFamily="50" charset="-128"/>
                <a:ea typeface="メイリオ" panose="020B0604030504040204" pitchFamily="50" charset="-128"/>
                <a:cs typeface="ShinMGoPr6N-Medium"/>
              </a:rPr>
              <a:t>必要な手続きなどは</a:t>
            </a:r>
            <a:r>
              <a:rPr lang="ja-JP" altLang="en-US" sz="1000" dirty="0">
                <a:latin typeface="メイリオ" panose="020B0604030504040204" pitchFamily="50" charset="-128"/>
                <a:ea typeface="メイリオ" panose="020B0604030504040204" pitchFamily="50" charset="-128"/>
                <a:cs typeface="ShinMGoPr6N-Medium"/>
              </a:rPr>
              <a:t>、住民票がある市や町や村に聞いてください</a:t>
            </a:r>
            <a:r>
              <a:rPr lang="ja-JP" altLang="en-US" sz="1000" dirty="0" smtClean="0">
                <a:latin typeface="メイリオ" panose="020B0604030504040204" pitchFamily="50" charset="-128"/>
                <a:ea typeface="メイリオ" panose="020B0604030504040204" pitchFamily="50" charset="-128"/>
                <a:cs typeface="ShinMGoPr6N-Medium"/>
              </a:rPr>
              <a:t>。</a:t>
            </a:r>
            <a:endParaRPr lang="ja-JP" altLang="en-US" sz="1000" b="1" dirty="0">
              <a:latin typeface="メイリオ" panose="020B0604030504040204" pitchFamily="50" charset="-128"/>
              <a:ea typeface="メイリオ" panose="020B0604030504040204" pitchFamily="50" charset="-128"/>
              <a:cs typeface="ShinMGoPr6N-Medium"/>
            </a:endParaRPr>
          </a:p>
        </p:txBody>
      </p:sp>
      <p:sp>
        <p:nvSpPr>
          <p:cNvPr id="90" name="テキスト ボックス 89"/>
          <p:cNvSpPr txBox="1"/>
          <p:nvPr/>
        </p:nvSpPr>
        <p:spPr>
          <a:xfrm>
            <a:off x="108000" y="3807602"/>
            <a:ext cx="2278126" cy="76944"/>
          </a:xfrm>
          <a:prstGeom prst="rect">
            <a:avLst/>
          </a:prstGeom>
          <a:noFill/>
        </p:spPr>
        <p:txBody>
          <a:bodyPr wrap="none" lIns="32672" tIns="0" rIns="32672" bIns="0" rtlCol="0">
            <a:spAutoFit/>
          </a:bodyPr>
          <a:lstStyle/>
          <a:p>
            <a:r>
              <a:rPr lang="ja-JP" altLang="en-US" sz="500" dirty="0" smtClean="0">
                <a:solidFill>
                  <a:schemeClr val="bg1"/>
                </a:solidFill>
                <a:latin typeface="メイリオ" panose="020B0604030504040204" pitchFamily="50" charset="-128"/>
                <a:ea typeface="メイリオ" panose="020B0604030504040204" pitchFamily="50" charset="-128"/>
              </a:rPr>
              <a:t>　よ</a:t>
            </a:r>
            <a:r>
              <a:rPr lang="ja-JP" altLang="en-US" sz="500" dirty="0">
                <a:solidFill>
                  <a:schemeClr val="bg1"/>
                </a:solidFill>
                <a:latin typeface="メイリオ" panose="020B0604030504040204" pitchFamily="50" charset="-128"/>
                <a:ea typeface="メイリオ" panose="020B0604030504040204" pitchFamily="50" charset="-128"/>
              </a:rPr>
              <a:t>　</a:t>
            </a:r>
            <a:r>
              <a:rPr lang="ja-JP" altLang="en-US" sz="500" dirty="0" smtClean="0">
                <a:solidFill>
                  <a:schemeClr val="bg1"/>
                </a:solidFill>
                <a:latin typeface="メイリオ" panose="020B0604030504040204" pitchFamily="50" charset="-128"/>
                <a:ea typeface="メイリオ" panose="020B0604030504040204" pitchFamily="50" charset="-128"/>
              </a:rPr>
              <a:t>  ぼう</a:t>
            </a:r>
            <a:r>
              <a:rPr lang="ja-JP" altLang="en-US" sz="500" dirty="0">
                <a:solidFill>
                  <a:schemeClr val="bg1"/>
                </a:solidFill>
                <a:latin typeface="メイリオ" panose="020B0604030504040204" pitchFamily="50" charset="-128"/>
                <a:ea typeface="メイリオ" panose="020B0604030504040204" pitchFamily="50" charset="-128"/>
              </a:rPr>
              <a:t>　</a:t>
            </a:r>
            <a:r>
              <a:rPr lang="ja-JP" altLang="en-US" sz="500" dirty="0" smtClean="0">
                <a:solidFill>
                  <a:schemeClr val="bg1"/>
                </a:solidFill>
                <a:latin typeface="メイリオ" panose="020B0604030504040204" pitchFamily="50" charset="-128"/>
                <a:ea typeface="メイリオ" panose="020B0604030504040204" pitchFamily="50" charset="-128"/>
              </a:rPr>
              <a:t>せっ  しゅ</a:t>
            </a:r>
            <a:r>
              <a:rPr lang="ja-JP" altLang="en-US" sz="500" dirty="0">
                <a:solidFill>
                  <a:schemeClr val="bg1"/>
                </a:solidFill>
                <a:latin typeface="メイリオ" panose="020B0604030504040204" pitchFamily="50" charset="-128"/>
                <a:ea typeface="メイリオ" panose="020B0604030504040204" pitchFamily="50" charset="-128"/>
              </a:rPr>
              <a:t>　</a:t>
            </a:r>
            <a:r>
              <a:rPr lang="ja-JP" altLang="en-US" sz="500" dirty="0" smtClean="0">
                <a:solidFill>
                  <a:schemeClr val="bg1"/>
                </a:solidFill>
                <a:latin typeface="メイリオ" panose="020B0604030504040204" pitchFamily="50" charset="-128"/>
                <a:ea typeface="メイリオ" panose="020B0604030504040204" pitchFamily="50" charset="-128"/>
              </a:rPr>
              <a:t>けん</a:t>
            </a:r>
            <a:r>
              <a:rPr lang="ja-JP" altLang="en-US" sz="500" dirty="0">
                <a:solidFill>
                  <a:schemeClr val="bg1"/>
                </a:solidFill>
                <a:latin typeface="メイリオ" panose="020B0604030504040204" pitchFamily="50" charset="-128"/>
                <a:ea typeface="メイリオ" panose="020B0604030504040204" pitchFamily="50" charset="-128"/>
              </a:rPr>
              <a:t>　</a:t>
            </a:r>
            <a:r>
              <a:rPr lang="ja-JP" altLang="en-US" sz="500" dirty="0" smtClean="0">
                <a:solidFill>
                  <a:schemeClr val="bg1"/>
                </a:solidFill>
                <a:latin typeface="メイリオ" panose="020B0604030504040204" pitchFamily="50" charset="-128"/>
                <a:ea typeface="メイリオ" panose="020B0604030504040204" pitchFamily="50" charset="-128"/>
              </a:rPr>
              <a:t>こう </a:t>
            </a:r>
            <a:r>
              <a:rPr lang="ja-JP" altLang="en-US" sz="500" dirty="0">
                <a:solidFill>
                  <a:schemeClr val="bg1"/>
                </a:solidFill>
                <a:latin typeface="メイリオ" panose="020B0604030504040204" pitchFamily="50" charset="-128"/>
                <a:ea typeface="メイリオ" panose="020B0604030504040204" pitchFamily="50" charset="-128"/>
              </a:rPr>
              <a:t>　</a:t>
            </a:r>
            <a:r>
              <a:rPr lang="ja-JP" altLang="en-US" sz="500" dirty="0" smtClean="0">
                <a:solidFill>
                  <a:schemeClr val="bg1"/>
                </a:solidFill>
                <a:latin typeface="メイリオ" panose="020B0604030504040204" pitchFamily="50" charset="-128"/>
                <a:ea typeface="メイリオ" panose="020B0604030504040204" pitchFamily="50" charset="-128"/>
              </a:rPr>
              <a:t>ひ</a:t>
            </a:r>
            <a:r>
              <a:rPr lang="ja-JP" altLang="en-US" sz="500" dirty="0">
                <a:solidFill>
                  <a:schemeClr val="bg1"/>
                </a:solidFill>
                <a:latin typeface="メイリオ" panose="020B0604030504040204" pitchFamily="50" charset="-128"/>
                <a:ea typeface="メイリオ" panose="020B0604030504040204" pitchFamily="50" charset="-128"/>
              </a:rPr>
              <a:t>　 がい　</a:t>
            </a:r>
            <a:r>
              <a:rPr lang="ja-JP" altLang="en-US" sz="500" dirty="0" smtClean="0">
                <a:solidFill>
                  <a:schemeClr val="bg1"/>
                </a:solidFill>
                <a:latin typeface="メイリオ" panose="020B0604030504040204" pitchFamily="50" charset="-128"/>
                <a:ea typeface="メイリオ" panose="020B0604030504040204" pitchFamily="50" charset="-128"/>
              </a:rPr>
              <a:t>きゅう さい  せい </a:t>
            </a:r>
            <a:r>
              <a:rPr lang="ja-JP" altLang="en-US" sz="500" dirty="0">
                <a:solidFill>
                  <a:schemeClr val="bg1"/>
                </a:solidFill>
                <a:latin typeface="メイリオ" panose="020B0604030504040204" pitchFamily="50" charset="-128"/>
                <a:ea typeface="メイリオ" panose="020B0604030504040204" pitchFamily="50" charset="-128"/>
              </a:rPr>
              <a:t>　ど</a:t>
            </a:r>
          </a:p>
        </p:txBody>
      </p:sp>
      <p:sp>
        <p:nvSpPr>
          <p:cNvPr id="91" name="テキスト ボックス 90"/>
          <p:cNvSpPr txBox="1"/>
          <p:nvPr/>
        </p:nvSpPr>
        <p:spPr>
          <a:xfrm>
            <a:off x="259899" y="4116343"/>
            <a:ext cx="4354015" cy="61555"/>
          </a:xfrm>
          <a:prstGeom prst="rect">
            <a:avLst/>
          </a:prstGeom>
          <a:noFill/>
        </p:spPr>
        <p:txBody>
          <a:bodyPr wrap="none" lIns="32672" tIns="0" rIns="32672" bIns="0" rtlCol="0">
            <a:spAutoFit/>
          </a:bodyPr>
          <a:lstStyle/>
          <a:p>
            <a:r>
              <a:rPr lang="ja-JP" altLang="en-US" sz="400" dirty="0" smtClean="0">
                <a:latin typeface="メイリオ" panose="020B0604030504040204" pitchFamily="50" charset="-128"/>
                <a:ea typeface="メイリオ" panose="020B0604030504040204" pitchFamily="50" charset="-128"/>
              </a:rPr>
              <a:t> よ</a:t>
            </a:r>
            <a:r>
              <a:rPr lang="ja-JP" altLang="en-US" sz="400" dirty="0">
                <a:latin typeface="メイリオ" panose="020B0604030504040204" pitchFamily="50" charset="-128"/>
                <a:ea typeface="メイリオ" panose="020B0604030504040204" pitchFamily="50" charset="-128"/>
              </a:rPr>
              <a:t>　</a:t>
            </a:r>
            <a:r>
              <a:rPr lang="ja-JP" altLang="en-US" sz="400" dirty="0" smtClean="0">
                <a:latin typeface="メイリオ" panose="020B0604030504040204" pitchFamily="50" charset="-128"/>
                <a:ea typeface="メイリオ" panose="020B0604030504040204" pitchFamily="50" charset="-128"/>
              </a:rPr>
              <a:t>ぼう  せっ しゅ </a:t>
            </a:r>
            <a:r>
              <a:rPr lang="ja-JP" altLang="en-US" sz="400" dirty="0">
                <a:latin typeface="メイリオ" panose="020B0604030504040204" pitchFamily="50" charset="-128"/>
                <a:ea typeface="メイリオ" panose="020B0604030504040204" pitchFamily="50" charset="-128"/>
              </a:rPr>
              <a:t>　　　　　</a:t>
            </a:r>
            <a:r>
              <a:rPr lang="ja-JP" altLang="en-US" sz="400" dirty="0" smtClean="0">
                <a:latin typeface="メイリオ" panose="020B0604030504040204" pitchFamily="50" charset="-128"/>
                <a:ea typeface="メイリオ" panose="020B0604030504040204" pitchFamily="50" charset="-128"/>
              </a:rPr>
              <a:t>けん  こう   ひ  が</a:t>
            </a:r>
            <a:r>
              <a:rPr lang="ja-JP" altLang="en-US" sz="400" dirty="0" err="1" smtClean="0">
                <a:latin typeface="メイリオ" panose="020B0604030504040204" pitchFamily="50" charset="-128"/>
                <a:ea typeface="メイリオ" panose="020B0604030504040204" pitchFamily="50" charset="-128"/>
              </a:rPr>
              <a:t>い</a:t>
            </a:r>
            <a:r>
              <a:rPr lang="ja-JP" altLang="en-US" sz="400" dirty="0">
                <a:latin typeface="メイリオ" panose="020B0604030504040204" pitchFamily="50" charset="-128"/>
                <a:ea typeface="メイリオ" panose="020B0604030504040204" pitchFamily="50" charset="-128"/>
              </a:rPr>
              <a:t>　　　</a:t>
            </a:r>
            <a:r>
              <a:rPr lang="ja-JP" altLang="en-US" sz="400" dirty="0" smtClean="0">
                <a:latin typeface="メイリオ" panose="020B0604030504040204" pitchFamily="50" charset="-128"/>
                <a:ea typeface="メイリオ" panose="020B0604030504040204" pitchFamily="50" charset="-128"/>
              </a:rPr>
              <a:t>びょうき </a:t>
            </a:r>
            <a:r>
              <a:rPr lang="ja-JP" altLang="en-US" sz="400" dirty="0">
                <a:latin typeface="メイリオ" panose="020B0604030504040204" pitchFamily="50" charset="-128"/>
                <a:ea typeface="メイリオ" panose="020B0604030504040204" pitchFamily="50" charset="-128"/>
              </a:rPr>
              <a:t>　　　　　　　　　　　　　しょうがい　　</a:t>
            </a:r>
            <a:r>
              <a:rPr lang="ja-JP" altLang="en-US" sz="400" dirty="0" smtClean="0">
                <a:latin typeface="メイリオ" panose="020B0604030504040204" pitchFamily="50" charset="-128"/>
                <a:ea typeface="メイリオ" panose="020B0604030504040204" pitchFamily="50" charset="-128"/>
              </a:rPr>
              <a:t>  の こ　　　　　　　    </a:t>
            </a:r>
            <a:r>
              <a:rPr lang="ja-JP" altLang="en-US" sz="400" dirty="0">
                <a:latin typeface="メイリオ" panose="020B0604030504040204" pitchFamily="50" charset="-128"/>
                <a:ea typeface="メイリオ" panose="020B0604030504040204" pitchFamily="50" charset="-128"/>
              </a:rPr>
              <a:t>　　　　　　　</a:t>
            </a:r>
            <a:r>
              <a:rPr lang="ja-JP" altLang="en-US" sz="400" dirty="0" smtClean="0">
                <a:latin typeface="メイリオ" panose="020B0604030504040204" pitchFamily="50" charset="-128"/>
                <a:ea typeface="メイリオ" panose="020B0604030504040204" pitchFamily="50" charset="-128"/>
              </a:rPr>
              <a:t>   </a:t>
            </a:r>
            <a:r>
              <a:rPr lang="ja-JP" altLang="en-US" sz="400" dirty="0">
                <a:latin typeface="メイリオ" panose="020B0604030504040204" pitchFamily="50" charset="-128"/>
                <a:ea typeface="メイリオ" panose="020B0604030504040204" pitchFamily="50" charset="-128"/>
              </a:rPr>
              <a:t>　　　　　　　</a:t>
            </a:r>
            <a:r>
              <a:rPr lang="ja-JP" altLang="en-US" sz="400" dirty="0" smtClean="0">
                <a:latin typeface="メイリオ" panose="020B0604030504040204" pitchFamily="50" charset="-128"/>
                <a:ea typeface="メイリオ" panose="020B0604030504040204" pitchFamily="50" charset="-128"/>
              </a:rPr>
              <a:t>お  </a:t>
            </a:r>
            <a:r>
              <a:rPr lang="ja-JP" altLang="en-US" sz="400" dirty="0">
                <a:latin typeface="メイリオ" panose="020B0604030504040204" pitchFamily="50" charset="-128"/>
                <a:ea typeface="メイリオ" panose="020B0604030504040204" pitchFamily="50" charset="-128"/>
              </a:rPr>
              <a:t>　　　　</a:t>
            </a:r>
          </a:p>
        </p:txBody>
      </p:sp>
      <p:sp>
        <p:nvSpPr>
          <p:cNvPr id="92" name="テキスト ボックス 91"/>
          <p:cNvSpPr txBox="1"/>
          <p:nvPr/>
        </p:nvSpPr>
        <p:spPr>
          <a:xfrm>
            <a:off x="569088" y="4320000"/>
            <a:ext cx="3746477" cy="61555"/>
          </a:xfrm>
          <a:prstGeom prst="rect">
            <a:avLst/>
          </a:prstGeom>
          <a:noFill/>
        </p:spPr>
        <p:txBody>
          <a:bodyPr wrap="none" lIns="32672" tIns="0" rIns="32672" bIns="0" rtlCol="0">
            <a:spAutoFit/>
          </a:bodyPr>
          <a:lstStyle/>
          <a:p>
            <a:r>
              <a:rPr lang="ja-JP" altLang="en-US" sz="400" dirty="0">
                <a:latin typeface="メイリオ" panose="020B0604030504040204" pitchFamily="50" charset="-128"/>
                <a:ea typeface="メイリオ" panose="020B0604030504040204" pitchFamily="50" charset="-128"/>
              </a:rPr>
              <a:t> </a:t>
            </a:r>
            <a:r>
              <a:rPr lang="ja-JP" altLang="en-US" sz="400" dirty="0" smtClean="0">
                <a:latin typeface="メイリオ" panose="020B0604030504040204" pitchFamily="50" charset="-128"/>
                <a:ea typeface="メイリオ" panose="020B0604030504040204" pitchFamily="50" charset="-128"/>
              </a:rPr>
              <a:t>  すく　 な　 い</a:t>
            </a:r>
            <a:r>
              <a:rPr lang="ja-JP" altLang="en-US" sz="400" dirty="0">
                <a:latin typeface="メイリオ" panose="020B0604030504040204" pitchFamily="50" charset="-128"/>
                <a:ea typeface="メイリオ" panose="020B0604030504040204" pitchFamily="50" charset="-128"/>
              </a:rPr>
              <a:t>　</a:t>
            </a:r>
            <a:r>
              <a:rPr lang="ja-JP" altLang="en-US" sz="400" dirty="0" smtClean="0">
                <a:latin typeface="メイリオ" panose="020B0604030504040204" pitchFamily="50" charset="-128"/>
                <a:ea typeface="メイリオ" panose="020B0604030504040204" pitchFamily="50" charset="-128"/>
              </a:rPr>
              <a:t>　　　　　　　　　　　　　　　　　　　　　　　　　　　　　　　　　　　　　　　　　　　　　　　 </a:t>
            </a:r>
            <a:r>
              <a:rPr lang="ja-JP" altLang="en-US" sz="400" dirty="0" err="1" smtClean="0">
                <a:latin typeface="メイリオ" panose="020B0604030504040204" pitchFamily="50" charset="-128"/>
                <a:ea typeface="メイリオ" panose="020B0604030504040204" pitchFamily="50" charset="-128"/>
              </a:rPr>
              <a:t>きゅううさいせい</a:t>
            </a:r>
            <a:r>
              <a:rPr lang="ja-JP" altLang="en-US" sz="400" dirty="0" smtClean="0">
                <a:latin typeface="メイリオ" panose="020B0604030504040204" pitchFamily="50" charset="-128"/>
                <a:ea typeface="メイリオ" panose="020B0604030504040204" pitchFamily="50" charset="-128"/>
              </a:rPr>
              <a:t>ど</a:t>
            </a:r>
            <a:r>
              <a:rPr lang="ja-JP" altLang="en-US" sz="400" dirty="0">
                <a:latin typeface="メイリオ" panose="020B0604030504040204" pitchFamily="50" charset="-128"/>
                <a:ea typeface="メイリオ" panose="020B0604030504040204" pitchFamily="50" charset="-128"/>
              </a:rPr>
              <a:t>　</a:t>
            </a:r>
            <a:r>
              <a:rPr lang="ja-JP" altLang="en-US" sz="400" dirty="0" smtClean="0">
                <a:latin typeface="メイリオ" panose="020B0604030504040204" pitchFamily="50" charset="-128"/>
                <a:ea typeface="メイリオ" panose="020B0604030504040204" pitchFamily="50" charset="-128"/>
              </a:rPr>
              <a:t>　　  もう　</a:t>
            </a:r>
            <a:endParaRPr lang="ja-JP" altLang="en-US" sz="400" dirty="0">
              <a:latin typeface="メイリオ" panose="020B0604030504040204" pitchFamily="50" charset="-128"/>
              <a:ea typeface="メイリオ" panose="020B0604030504040204" pitchFamily="50" charset="-128"/>
            </a:endParaRPr>
          </a:p>
        </p:txBody>
      </p:sp>
      <p:sp>
        <p:nvSpPr>
          <p:cNvPr id="93" name="テキスト ボックス 92"/>
          <p:cNvSpPr txBox="1"/>
          <p:nvPr/>
        </p:nvSpPr>
        <p:spPr>
          <a:xfrm>
            <a:off x="259899" y="4547627"/>
            <a:ext cx="4945523" cy="61555"/>
          </a:xfrm>
          <a:prstGeom prst="rect">
            <a:avLst/>
          </a:prstGeom>
          <a:noFill/>
        </p:spPr>
        <p:txBody>
          <a:bodyPr wrap="none" lIns="32672" tIns="0" rIns="32672" bIns="0" rtlCol="0">
            <a:spAutoFit/>
          </a:bodyPr>
          <a:lstStyle/>
          <a:p>
            <a:r>
              <a:rPr lang="ja-JP" altLang="en-US" sz="400" dirty="0" smtClean="0">
                <a:latin typeface="メイリオ" panose="020B0604030504040204" pitchFamily="50" charset="-128"/>
                <a:ea typeface="メイリオ" panose="020B0604030504040204" pitchFamily="50" charset="-128"/>
              </a:rPr>
              <a:t>しん せい</a:t>
            </a:r>
            <a:r>
              <a:rPr lang="ja-JP" altLang="en-US" sz="400" dirty="0">
                <a:latin typeface="メイリオ" panose="020B0604030504040204" pitchFamily="50" charset="-128"/>
                <a:ea typeface="メイリオ" panose="020B0604030504040204" pitchFamily="50" charset="-128"/>
              </a:rPr>
              <a:t>　　　</a:t>
            </a:r>
            <a:r>
              <a:rPr lang="ja-JP" altLang="en-US" sz="400" dirty="0" smtClean="0">
                <a:latin typeface="メイリオ" panose="020B0604030504040204" pitchFamily="50" charset="-128"/>
                <a:ea typeface="メイリオ" panose="020B0604030504040204" pitchFamily="50" charset="-128"/>
              </a:rPr>
              <a:t>やく  しょ </a:t>
            </a:r>
            <a:r>
              <a:rPr lang="ja-JP" altLang="en-US" sz="400" dirty="0">
                <a:latin typeface="メイリオ" panose="020B0604030504040204" pitchFamily="50" charset="-128"/>
                <a:ea typeface="メイリオ" panose="020B0604030504040204" pitchFamily="50" charset="-128"/>
              </a:rPr>
              <a:t>　　　　　</a:t>
            </a:r>
            <a:r>
              <a:rPr lang="ja-JP" altLang="en-US" sz="400" dirty="0" err="1">
                <a:latin typeface="メイリオ" panose="020B0604030504040204" pitchFamily="50" charset="-128"/>
                <a:ea typeface="メイリオ" panose="020B0604030504040204" pitchFamily="50" charset="-128"/>
              </a:rPr>
              <a:t>ね</a:t>
            </a:r>
            <a:r>
              <a:rPr lang="ja-JP" altLang="en-US" sz="400" dirty="0" smtClean="0">
                <a:latin typeface="メイリオ" panose="020B0604030504040204" pitchFamily="50" charset="-128"/>
                <a:ea typeface="メイリオ" panose="020B0604030504040204" pitchFamily="50" charset="-128"/>
              </a:rPr>
              <a:t>が　　</a:t>
            </a:r>
            <a:r>
              <a:rPr lang="ja-JP" altLang="en-US" sz="400" dirty="0">
                <a:latin typeface="メイリオ" panose="020B0604030504040204" pitchFamily="50" charset="-128"/>
                <a:ea typeface="メイリオ" panose="020B0604030504040204" pitchFamily="50" charset="-128"/>
              </a:rPr>
              <a:t>　　　　　　　　　　　　　　　　</a:t>
            </a:r>
            <a:r>
              <a:rPr lang="ja-JP" altLang="en-US" sz="400" dirty="0" smtClean="0">
                <a:latin typeface="メイリオ" panose="020B0604030504040204" pitchFamily="50" charset="-128"/>
                <a:ea typeface="メイリオ" panose="020B0604030504040204" pitchFamily="50" charset="-128"/>
              </a:rPr>
              <a:t>ひつ  よう</a:t>
            </a:r>
            <a:r>
              <a:rPr lang="ja-JP" altLang="en-US" sz="400" dirty="0">
                <a:latin typeface="メイリオ" panose="020B0604030504040204" pitchFamily="50" charset="-128"/>
                <a:ea typeface="メイリオ" panose="020B0604030504040204" pitchFamily="50" charset="-128"/>
              </a:rPr>
              <a:t>　　　</a:t>
            </a:r>
            <a:r>
              <a:rPr lang="ja-JP" altLang="en-US" sz="400" dirty="0" smtClean="0">
                <a:latin typeface="メイリオ" panose="020B0604030504040204" pitchFamily="50" charset="-128"/>
                <a:ea typeface="メイリオ" panose="020B0604030504040204" pitchFamily="50" charset="-128"/>
              </a:rPr>
              <a:t>て</a:t>
            </a:r>
            <a:r>
              <a:rPr lang="ja-JP" altLang="en-US" sz="400" dirty="0">
                <a:latin typeface="メイリオ" panose="020B0604030504040204" pitchFamily="50" charset="-128"/>
                <a:ea typeface="メイリオ" panose="020B0604030504040204" pitchFamily="50" charset="-128"/>
              </a:rPr>
              <a:t>　</a:t>
            </a:r>
            <a:r>
              <a:rPr lang="ja-JP" altLang="en-US" sz="400" dirty="0" smtClean="0">
                <a:latin typeface="メイリオ" panose="020B0604030504040204" pitchFamily="50" charset="-128"/>
                <a:ea typeface="メイリオ" panose="020B0604030504040204" pitchFamily="50" charset="-128"/>
              </a:rPr>
              <a:t> つづ</a:t>
            </a:r>
            <a:r>
              <a:rPr lang="ja-JP" altLang="en-US" sz="400" dirty="0">
                <a:latin typeface="メイリオ" panose="020B0604030504040204" pitchFamily="50" charset="-128"/>
                <a:ea typeface="メイリオ" panose="020B0604030504040204" pitchFamily="50" charset="-128"/>
              </a:rPr>
              <a:t>　</a:t>
            </a:r>
            <a:r>
              <a:rPr lang="ja-JP" altLang="en-US" sz="400" dirty="0" smtClean="0">
                <a:latin typeface="メイリオ" panose="020B0604030504040204" pitchFamily="50" charset="-128"/>
                <a:ea typeface="メイリオ" panose="020B0604030504040204" pitchFamily="50" charset="-128"/>
              </a:rPr>
              <a:t>　</a:t>
            </a:r>
            <a:r>
              <a:rPr lang="ja-JP" altLang="en-US" sz="400" dirty="0">
                <a:latin typeface="メイリオ" panose="020B0604030504040204" pitchFamily="50" charset="-128"/>
                <a:ea typeface="メイリオ" panose="020B0604030504040204" pitchFamily="50" charset="-128"/>
              </a:rPr>
              <a:t>　</a:t>
            </a:r>
            <a:r>
              <a:rPr lang="ja-JP" altLang="en-US" sz="400" dirty="0" smtClean="0">
                <a:latin typeface="メイリオ" panose="020B0604030504040204" pitchFamily="50" charset="-128"/>
                <a:ea typeface="メイリオ" panose="020B0604030504040204" pitchFamily="50" charset="-128"/>
              </a:rPr>
              <a:t> </a:t>
            </a:r>
            <a:r>
              <a:rPr lang="ja-JP" altLang="en-US" sz="400" dirty="0">
                <a:latin typeface="メイリオ" panose="020B0604030504040204" pitchFamily="50" charset="-128"/>
                <a:ea typeface="メイリオ" panose="020B0604030504040204" pitchFamily="50" charset="-128"/>
              </a:rPr>
              <a:t>　　　　　　　　　じゅうみん</a:t>
            </a:r>
            <a:r>
              <a:rPr lang="ja-JP" altLang="en-US" sz="400" dirty="0" smtClean="0">
                <a:latin typeface="メイリオ" panose="020B0604030504040204" pitchFamily="50" charset="-128"/>
                <a:ea typeface="メイリオ" panose="020B0604030504040204" pitchFamily="50" charset="-128"/>
              </a:rPr>
              <a:t>ひょう</a:t>
            </a:r>
            <a:r>
              <a:rPr lang="ja-JP" altLang="en-US" sz="400" dirty="0">
                <a:latin typeface="メイリオ" panose="020B0604030504040204" pitchFamily="50" charset="-128"/>
                <a:ea typeface="メイリオ" panose="020B0604030504040204" pitchFamily="50" charset="-128"/>
              </a:rPr>
              <a:t>　　　　　　　　し　　　</a:t>
            </a:r>
            <a:r>
              <a:rPr lang="ja-JP" altLang="en-US" sz="400" dirty="0" smtClean="0">
                <a:latin typeface="メイリオ" panose="020B0604030504040204" pitchFamily="50" charset="-128"/>
                <a:ea typeface="メイリオ" panose="020B0604030504040204" pitchFamily="50" charset="-128"/>
              </a:rPr>
              <a:t> まち </a:t>
            </a:r>
            <a:r>
              <a:rPr lang="ja-JP" altLang="en-US" sz="400" dirty="0">
                <a:latin typeface="メイリオ" panose="020B0604030504040204" pitchFamily="50" charset="-128"/>
                <a:ea typeface="メイリオ" panose="020B0604030504040204" pitchFamily="50" charset="-128"/>
              </a:rPr>
              <a:t>　　　</a:t>
            </a:r>
            <a:r>
              <a:rPr lang="ja-JP" altLang="en-US" sz="400" dirty="0" smtClean="0">
                <a:latin typeface="メイリオ" panose="020B0604030504040204" pitchFamily="50" charset="-128"/>
                <a:ea typeface="メイリオ" panose="020B0604030504040204" pitchFamily="50" charset="-128"/>
              </a:rPr>
              <a:t>むら </a:t>
            </a:r>
            <a:r>
              <a:rPr lang="ja-JP" altLang="en-US" sz="400" dirty="0">
                <a:latin typeface="メイリオ" panose="020B0604030504040204" pitchFamily="50" charset="-128"/>
                <a:ea typeface="メイリオ" panose="020B0604030504040204" pitchFamily="50" charset="-128"/>
              </a:rPr>
              <a:t>　　　き　</a:t>
            </a:r>
            <a:r>
              <a:rPr lang="ja-JP" altLang="en-US" sz="400" dirty="0" smtClean="0">
                <a:latin typeface="メイリオ" panose="020B0604030504040204" pitchFamily="50" charset="-128"/>
                <a:ea typeface="メイリオ" panose="020B0604030504040204" pitchFamily="50" charset="-128"/>
              </a:rPr>
              <a:t> </a:t>
            </a:r>
            <a:endParaRPr lang="ja-JP" altLang="en-US" sz="400" dirty="0">
              <a:latin typeface="メイリオ" panose="020B0604030504040204" pitchFamily="50" charset="-128"/>
              <a:ea typeface="メイリオ" panose="020B0604030504040204" pitchFamily="50" charset="-128"/>
            </a:endParaRPr>
          </a:p>
        </p:txBody>
      </p:sp>
      <p:sp>
        <p:nvSpPr>
          <p:cNvPr id="100" name="object 17"/>
          <p:cNvSpPr/>
          <p:nvPr/>
        </p:nvSpPr>
        <p:spPr>
          <a:xfrm>
            <a:off x="0" y="4819326"/>
            <a:ext cx="6858000" cy="324000"/>
          </a:xfrm>
          <a:custGeom>
            <a:avLst/>
            <a:gdLst/>
            <a:ahLst/>
            <a:cxnLst/>
            <a:rect l="l" t="t" r="r" b="b"/>
            <a:pathLst>
              <a:path w="7560309" h="288290">
                <a:moveTo>
                  <a:pt x="7560005" y="0"/>
                </a:moveTo>
                <a:lnTo>
                  <a:pt x="0" y="0"/>
                </a:lnTo>
                <a:lnTo>
                  <a:pt x="0" y="287997"/>
                </a:lnTo>
                <a:lnTo>
                  <a:pt x="7560005" y="287997"/>
                </a:lnTo>
                <a:lnTo>
                  <a:pt x="7560005" y="0"/>
                </a:lnTo>
                <a:close/>
              </a:path>
            </a:pathLst>
          </a:custGeom>
          <a:solidFill>
            <a:srgbClr val="F29700"/>
          </a:solidFill>
        </p:spPr>
        <p:txBody>
          <a:bodyPr wrap="square" lIns="144000" tIns="108000" rIns="0" bIns="0" rtlCol="0" anchor="t" anchorCtr="0"/>
          <a:lstStyle/>
          <a:p>
            <a:r>
              <a:rPr lang="ja-JP" altLang="en-US" sz="1180" b="1" dirty="0" smtClean="0">
                <a:solidFill>
                  <a:schemeClr val="bg1"/>
                </a:solidFill>
                <a:latin typeface="メイリオ" panose="020B0604030504040204" pitchFamily="50" charset="-128"/>
                <a:ea typeface="メイリオ" panose="020B0604030504040204" pitchFamily="50" charset="-128"/>
                <a:cs typeface="A-OTF Shin Maru Go Pr6N"/>
              </a:rPr>
              <a:t>ワクチンを打った後</a:t>
            </a:r>
            <a:r>
              <a:rPr lang="ja-JP" altLang="en-US" sz="1180" b="1" dirty="0">
                <a:solidFill>
                  <a:schemeClr val="bg1"/>
                </a:solidFill>
                <a:latin typeface="メイリオ" panose="020B0604030504040204" pitchFamily="50" charset="-128"/>
                <a:ea typeface="メイリオ" panose="020B0604030504040204" pitchFamily="50" charset="-128"/>
                <a:cs typeface="A-OTF Shin Maru Go Pr6N"/>
              </a:rPr>
              <a:t>も</a:t>
            </a:r>
            <a:r>
              <a:rPr lang="ja-JP" altLang="en-US" sz="1180" b="1" spc="-300" dirty="0">
                <a:solidFill>
                  <a:schemeClr val="bg1"/>
                </a:solidFill>
                <a:latin typeface="メイリオ" panose="020B0604030504040204" pitchFamily="50" charset="-128"/>
                <a:ea typeface="メイリオ" panose="020B0604030504040204" pitchFamily="50" charset="-128"/>
                <a:cs typeface="A-OTF Shin Maru Go Pr6N"/>
              </a:rPr>
              <a:t>、</a:t>
            </a:r>
            <a:r>
              <a:rPr lang="ja-JP" altLang="en-US" sz="1180" b="1" dirty="0">
                <a:solidFill>
                  <a:schemeClr val="bg1"/>
                </a:solidFill>
                <a:latin typeface="メイリオ" panose="020B0604030504040204" pitchFamily="50" charset="-128"/>
                <a:ea typeface="メイリオ" panose="020B0604030504040204" pitchFamily="50" charset="-128"/>
                <a:cs typeface="A-OTF Shin Maru Go Pr6N"/>
              </a:rPr>
              <a:t>マスクをつけるなど</a:t>
            </a:r>
            <a:r>
              <a:rPr lang="ja-JP" altLang="en-US" sz="1180" b="1" spc="-300" dirty="0">
                <a:solidFill>
                  <a:schemeClr val="bg1"/>
                </a:solidFill>
                <a:latin typeface="メイリオ" panose="020B0604030504040204" pitchFamily="50" charset="-128"/>
                <a:ea typeface="メイリオ" panose="020B0604030504040204" pitchFamily="50" charset="-128"/>
                <a:cs typeface="A-OTF Shin Maru Go Pr6N"/>
              </a:rPr>
              <a:t>、</a:t>
            </a:r>
            <a:r>
              <a:rPr lang="ja-JP" altLang="en-US" sz="1180" b="1" dirty="0">
                <a:solidFill>
                  <a:schemeClr val="bg1"/>
                </a:solidFill>
                <a:latin typeface="メイリオ" panose="020B0604030504040204" pitchFamily="50" charset="-128"/>
                <a:ea typeface="メイリオ" panose="020B0604030504040204" pitchFamily="50" charset="-128"/>
                <a:cs typeface="A-OTF Shin Maru Go Pr6N"/>
              </a:rPr>
              <a:t>病気がうつらないようにする工夫を続けてください。</a:t>
            </a:r>
          </a:p>
        </p:txBody>
      </p:sp>
      <p:sp>
        <p:nvSpPr>
          <p:cNvPr id="101" name="object 3">
            <a:extLst>
              <a:ext uri="{FF2B5EF4-FFF2-40B4-BE49-F238E27FC236}">
                <a16:creationId xmlns:a16="http://schemas.microsoft.com/office/drawing/2014/main" id="{F16F4D03-10C9-FD44-9947-8D920FFABF6A}"/>
              </a:ext>
            </a:extLst>
          </p:cNvPr>
          <p:cNvSpPr txBox="1"/>
          <p:nvPr/>
        </p:nvSpPr>
        <p:spPr>
          <a:xfrm>
            <a:off x="259256" y="5189909"/>
            <a:ext cx="6663429" cy="838691"/>
          </a:xfrm>
          <a:prstGeom prst="rect">
            <a:avLst/>
          </a:prstGeom>
        </p:spPr>
        <p:txBody>
          <a:bodyPr vert="horz" wrap="square" lIns="0" tIns="0" rIns="0" bIns="0" rtlCol="0">
            <a:spAutoFit/>
          </a:bodyPr>
          <a:lstStyle/>
          <a:p>
            <a:pPr marL="11527">
              <a:lnSpc>
                <a:spcPct val="130000"/>
              </a:lnSpc>
              <a:spcBef>
                <a:spcPts val="273"/>
              </a:spcBef>
            </a:pPr>
            <a:r>
              <a:rPr lang="ja-JP" altLang="en-US" sz="1000" dirty="0">
                <a:solidFill>
                  <a:srgbClr val="231F20"/>
                </a:solidFill>
                <a:latin typeface="メイリオ" panose="020B0604030504040204" pitchFamily="50" charset="-128"/>
                <a:ea typeface="メイリオ" panose="020B0604030504040204" pitchFamily="50" charset="-128"/>
                <a:cs typeface="ShinMGoPr6N-Medium"/>
              </a:rPr>
              <a:t>新型コロナワクチンは、新型コロナウイルス感染症の発症を予防する高い効果が確認されていますが</a:t>
            </a:r>
            <a:r>
              <a:rPr lang="ja-JP" altLang="en-US" sz="1000" dirty="0" smtClean="0">
                <a:solidFill>
                  <a:srgbClr val="231F20"/>
                </a:solidFill>
                <a:latin typeface="メイリオ" panose="020B0604030504040204" pitchFamily="50" charset="-128"/>
                <a:ea typeface="メイリオ" panose="020B0604030504040204" pitchFamily="50" charset="-128"/>
                <a:cs typeface="ShinMGoPr6N-Medium"/>
              </a:rPr>
              <a:t>、</a:t>
            </a:r>
            <a:r>
              <a:rPr lang="en-US" altLang="ja-JP" sz="1000" dirty="0" smtClean="0">
                <a:solidFill>
                  <a:srgbClr val="231F20"/>
                </a:solidFill>
                <a:latin typeface="メイリオ" panose="020B0604030504040204" pitchFamily="50" charset="-128"/>
                <a:ea typeface="メイリオ" panose="020B0604030504040204" pitchFamily="50" charset="-128"/>
                <a:cs typeface="ShinMGoPr6N-Medium"/>
              </a:rPr>
              <a:t/>
            </a:r>
            <a:br>
              <a:rPr lang="en-US" altLang="ja-JP" sz="1000" dirty="0" smtClean="0">
                <a:solidFill>
                  <a:srgbClr val="231F20"/>
                </a:solidFill>
                <a:latin typeface="メイリオ" panose="020B0604030504040204" pitchFamily="50" charset="-128"/>
                <a:ea typeface="メイリオ" panose="020B0604030504040204" pitchFamily="50" charset="-128"/>
                <a:cs typeface="ShinMGoPr6N-Medium"/>
              </a:rPr>
            </a:br>
            <a:r>
              <a:rPr lang="ja-JP" altLang="en-US" sz="1000" dirty="0" smtClean="0">
                <a:solidFill>
                  <a:srgbClr val="231F20"/>
                </a:solidFill>
                <a:latin typeface="メイリオ" panose="020B0604030504040204" pitchFamily="50" charset="-128"/>
                <a:ea typeface="メイリオ" panose="020B0604030504040204" pitchFamily="50" charset="-128"/>
                <a:cs typeface="ShinMGoPr6N-Medium"/>
              </a:rPr>
              <a:t>その</a:t>
            </a:r>
            <a:r>
              <a:rPr lang="ja-JP" altLang="en-US" sz="1000" dirty="0">
                <a:solidFill>
                  <a:srgbClr val="231F20"/>
                </a:solidFill>
                <a:latin typeface="メイリオ" panose="020B0604030504040204" pitchFamily="50" charset="-128"/>
                <a:ea typeface="メイリオ" panose="020B0604030504040204" pitchFamily="50" charset="-128"/>
                <a:cs typeface="ShinMGoPr6N-Medium"/>
              </a:rPr>
              <a:t>効果は１００％ではありません。また、ウイルスの変異による影響もあります。</a:t>
            </a:r>
          </a:p>
          <a:p>
            <a:pPr marL="11527">
              <a:lnSpc>
                <a:spcPct val="130000"/>
              </a:lnSpc>
              <a:spcBef>
                <a:spcPts val="273"/>
              </a:spcBef>
            </a:pPr>
            <a:r>
              <a:rPr lang="ja-JP" altLang="en-US" sz="1000" dirty="0">
                <a:solidFill>
                  <a:srgbClr val="231F20"/>
                </a:solidFill>
                <a:latin typeface="メイリオ" panose="020B0604030504040204" pitchFamily="50" charset="-128"/>
                <a:ea typeface="メイリオ" panose="020B0604030504040204" pitchFamily="50" charset="-128"/>
                <a:cs typeface="ShinMGoPr6N-Medium"/>
              </a:rPr>
              <a:t>このため、病気がうつらないようにする工夫を続けてください。具体的には、「３つの密（密集・密接・密閉）</a:t>
            </a:r>
            <a:r>
              <a:rPr lang="ja-JP" altLang="en-US" sz="1000" dirty="0" smtClean="0">
                <a:solidFill>
                  <a:srgbClr val="231F20"/>
                </a:solidFill>
                <a:latin typeface="メイリオ" panose="020B0604030504040204" pitchFamily="50" charset="-128"/>
                <a:ea typeface="メイリオ" panose="020B0604030504040204" pitchFamily="50" charset="-128"/>
                <a:cs typeface="ShinMGoPr6N-Medium"/>
              </a:rPr>
              <a:t>」</a:t>
            </a:r>
            <a:r>
              <a:rPr lang="en-US" altLang="ja-JP" sz="1000" dirty="0" smtClean="0">
                <a:solidFill>
                  <a:srgbClr val="231F20"/>
                </a:solidFill>
                <a:latin typeface="メイリオ" panose="020B0604030504040204" pitchFamily="50" charset="-128"/>
                <a:ea typeface="メイリオ" panose="020B0604030504040204" pitchFamily="50" charset="-128"/>
                <a:cs typeface="ShinMGoPr6N-Medium"/>
              </a:rPr>
              <a:t/>
            </a:r>
            <a:br>
              <a:rPr lang="en-US" altLang="ja-JP" sz="1000" dirty="0" smtClean="0">
                <a:solidFill>
                  <a:srgbClr val="231F20"/>
                </a:solidFill>
                <a:latin typeface="メイリオ" panose="020B0604030504040204" pitchFamily="50" charset="-128"/>
                <a:ea typeface="メイリオ" panose="020B0604030504040204" pitchFamily="50" charset="-128"/>
                <a:cs typeface="ShinMGoPr6N-Medium"/>
              </a:rPr>
            </a:br>
            <a:r>
              <a:rPr lang="ja-JP" altLang="en-US" sz="1000" dirty="0" smtClean="0">
                <a:solidFill>
                  <a:srgbClr val="231F20"/>
                </a:solidFill>
                <a:latin typeface="メイリオ" panose="020B0604030504040204" pitchFamily="50" charset="-128"/>
                <a:ea typeface="メイリオ" panose="020B0604030504040204" pitchFamily="50" charset="-128"/>
                <a:cs typeface="ShinMGoPr6N-Medium"/>
              </a:rPr>
              <a:t>を</a:t>
            </a:r>
            <a:r>
              <a:rPr lang="ja-JP" altLang="en-US" sz="1000" dirty="0">
                <a:solidFill>
                  <a:srgbClr val="231F20"/>
                </a:solidFill>
                <a:latin typeface="メイリオ" panose="020B0604030504040204" pitchFamily="50" charset="-128"/>
                <a:ea typeface="メイリオ" panose="020B0604030504040204" pitchFamily="50" charset="-128"/>
                <a:cs typeface="ShinMGoPr6N-Medium"/>
              </a:rPr>
              <a:t>避ける、マスクをつける、せっけんで手を洗う、アルコールでいつも手をきれいにする、などをお願いします。</a:t>
            </a:r>
          </a:p>
        </p:txBody>
      </p:sp>
      <p:sp>
        <p:nvSpPr>
          <p:cNvPr id="102" name="テキスト ボックス 101"/>
          <p:cNvSpPr txBox="1"/>
          <p:nvPr/>
        </p:nvSpPr>
        <p:spPr>
          <a:xfrm>
            <a:off x="108000" y="4855327"/>
            <a:ext cx="5807939" cy="76944"/>
          </a:xfrm>
          <a:prstGeom prst="rect">
            <a:avLst/>
          </a:prstGeom>
          <a:noFill/>
        </p:spPr>
        <p:txBody>
          <a:bodyPr wrap="none" lIns="32672" tIns="0" rIns="32672" bIns="0" rtlCol="0">
            <a:spAutoFit/>
          </a:bodyPr>
          <a:lstStyle/>
          <a:p>
            <a:r>
              <a:rPr lang="ja-JP" altLang="en-US" sz="500" dirty="0" smtClean="0">
                <a:solidFill>
                  <a:schemeClr val="bg1"/>
                </a:solidFill>
                <a:latin typeface="メイリオ" panose="020B0604030504040204" pitchFamily="50" charset="-128"/>
                <a:ea typeface="メイリオ" panose="020B0604030504040204" pitchFamily="50" charset="-128"/>
              </a:rPr>
              <a:t>　わ </a:t>
            </a:r>
            <a:r>
              <a:rPr lang="ja-JP" altLang="en-US" sz="500" dirty="0">
                <a:solidFill>
                  <a:schemeClr val="bg1"/>
                </a:solidFill>
                <a:latin typeface="メイリオ" panose="020B0604030504040204" pitchFamily="50" charset="-128"/>
                <a:ea typeface="メイリオ" panose="020B0604030504040204" pitchFamily="50" charset="-128"/>
              </a:rPr>
              <a:t>　</a:t>
            </a:r>
            <a:r>
              <a:rPr lang="ja-JP" altLang="en-US" sz="500" dirty="0" smtClean="0">
                <a:solidFill>
                  <a:schemeClr val="bg1"/>
                </a:solidFill>
                <a:latin typeface="メイリオ" panose="020B0604030504040204" pitchFamily="50" charset="-128"/>
                <a:ea typeface="メイリオ" panose="020B0604030504040204" pitchFamily="50" charset="-128"/>
              </a:rPr>
              <a:t>く </a:t>
            </a:r>
            <a:r>
              <a:rPr lang="ja-JP" altLang="en-US" sz="500" dirty="0">
                <a:solidFill>
                  <a:schemeClr val="bg1"/>
                </a:solidFill>
                <a:latin typeface="メイリオ" panose="020B0604030504040204" pitchFamily="50" charset="-128"/>
                <a:ea typeface="メイリオ" panose="020B0604030504040204" pitchFamily="50" charset="-128"/>
              </a:rPr>
              <a:t>　</a:t>
            </a:r>
            <a:r>
              <a:rPr lang="ja-JP" altLang="en-US" sz="500" dirty="0" smtClean="0">
                <a:solidFill>
                  <a:schemeClr val="bg1"/>
                </a:solidFill>
                <a:latin typeface="メイリオ" panose="020B0604030504040204" pitchFamily="50" charset="-128"/>
                <a:ea typeface="メイリオ" panose="020B0604030504040204" pitchFamily="50" charset="-128"/>
              </a:rPr>
              <a:t>ち </a:t>
            </a:r>
            <a:r>
              <a:rPr lang="ja-JP" altLang="en-US" sz="500" dirty="0">
                <a:solidFill>
                  <a:schemeClr val="bg1"/>
                </a:solidFill>
                <a:latin typeface="メイリオ" panose="020B0604030504040204" pitchFamily="50" charset="-128"/>
                <a:ea typeface="メイリオ" panose="020B0604030504040204" pitchFamily="50" charset="-128"/>
              </a:rPr>
              <a:t>　</a:t>
            </a:r>
            <a:r>
              <a:rPr lang="ja-JP" altLang="en-US" sz="500" dirty="0" smtClean="0">
                <a:solidFill>
                  <a:schemeClr val="bg1"/>
                </a:solidFill>
                <a:latin typeface="メイリオ" panose="020B0604030504040204" pitchFamily="50" charset="-128"/>
                <a:ea typeface="メイリオ" panose="020B0604030504040204" pitchFamily="50" charset="-128"/>
              </a:rPr>
              <a:t>ん </a:t>
            </a:r>
            <a:r>
              <a:rPr lang="ja-JP" altLang="en-US" sz="500" dirty="0">
                <a:solidFill>
                  <a:schemeClr val="bg1"/>
                </a:solidFill>
                <a:latin typeface="メイリオ" panose="020B0604030504040204" pitchFamily="50" charset="-128"/>
                <a:ea typeface="メイリオ" panose="020B0604030504040204" pitchFamily="50" charset="-128"/>
              </a:rPr>
              <a:t>　</a:t>
            </a:r>
            <a:r>
              <a:rPr lang="ja-JP" altLang="en-US" sz="500" dirty="0" smtClean="0">
                <a:solidFill>
                  <a:schemeClr val="bg1"/>
                </a:solidFill>
                <a:latin typeface="メイリオ" panose="020B0604030504040204" pitchFamily="50" charset="-128"/>
                <a:ea typeface="メイリオ" panose="020B0604030504040204" pitchFamily="50" charset="-128"/>
              </a:rPr>
              <a:t>　　 う</a:t>
            </a:r>
            <a:r>
              <a:rPr lang="ja-JP" altLang="en-US" sz="500" dirty="0">
                <a:solidFill>
                  <a:schemeClr val="bg1"/>
                </a:solidFill>
                <a:latin typeface="メイリオ" panose="020B0604030504040204" pitchFamily="50" charset="-128"/>
                <a:ea typeface="メイリオ" panose="020B0604030504040204" pitchFamily="50" charset="-128"/>
              </a:rPr>
              <a:t>　</a:t>
            </a:r>
            <a:r>
              <a:rPr lang="ja-JP" altLang="en-US" sz="500" dirty="0" smtClean="0">
                <a:solidFill>
                  <a:schemeClr val="bg1"/>
                </a:solidFill>
                <a:latin typeface="メイリオ" panose="020B0604030504040204" pitchFamily="50" charset="-128"/>
                <a:ea typeface="メイリオ" panose="020B0604030504040204" pitchFamily="50" charset="-128"/>
              </a:rPr>
              <a:t> 　　　   あと</a:t>
            </a:r>
            <a:r>
              <a:rPr lang="ja-JP" altLang="en-US" sz="500" dirty="0">
                <a:solidFill>
                  <a:schemeClr val="bg1"/>
                </a:solidFill>
                <a:latin typeface="メイリオ" panose="020B0604030504040204" pitchFamily="50" charset="-128"/>
                <a:ea typeface="メイリオ" panose="020B0604030504040204" pitchFamily="50" charset="-128"/>
              </a:rPr>
              <a:t>　　　　　</a:t>
            </a:r>
            <a:r>
              <a:rPr lang="ja-JP" altLang="en-US" sz="500" dirty="0" smtClean="0">
                <a:solidFill>
                  <a:schemeClr val="bg1"/>
                </a:solidFill>
                <a:latin typeface="メイリオ" panose="020B0604030504040204" pitchFamily="50" charset="-128"/>
                <a:ea typeface="メイリオ" panose="020B0604030504040204" pitchFamily="50" charset="-128"/>
              </a:rPr>
              <a:t>ま </a:t>
            </a:r>
            <a:r>
              <a:rPr lang="ja-JP" altLang="en-US" sz="500" dirty="0">
                <a:solidFill>
                  <a:schemeClr val="bg1"/>
                </a:solidFill>
                <a:latin typeface="メイリオ" panose="020B0604030504040204" pitchFamily="50" charset="-128"/>
                <a:ea typeface="メイリオ" panose="020B0604030504040204" pitchFamily="50" charset="-128"/>
              </a:rPr>
              <a:t>　</a:t>
            </a:r>
            <a:r>
              <a:rPr lang="ja-JP" altLang="en-US" sz="500" dirty="0" smtClean="0">
                <a:solidFill>
                  <a:schemeClr val="bg1"/>
                </a:solidFill>
                <a:latin typeface="メイリオ" panose="020B0604030504040204" pitchFamily="50" charset="-128"/>
                <a:ea typeface="メイリオ" panose="020B0604030504040204" pitchFamily="50" charset="-128"/>
              </a:rPr>
              <a:t>す </a:t>
            </a:r>
            <a:r>
              <a:rPr lang="ja-JP" altLang="en-US" sz="500" dirty="0">
                <a:solidFill>
                  <a:schemeClr val="bg1"/>
                </a:solidFill>
                <a:latin typeface="メイリオ" panose="020B0604030504040204" pitchFamily="50" charset="-128"/>
                <a:ea typeface="メイリオ" panose="020B0604030504040204" pitchFamily="50" charset="-128"/>
              </a:rPr>
              <a:t>　</a:t>
            </a:r>
            <a:r>
              <a:rPr lang="ja-JP" altLang="en-US" sz="500" dirty="0" smtClean="0">
                <a:solidFill>
                  <a:schemeClr val="bg1"/>
                </a:solidFill>
                <a:latin typeface="メイリオ" panose="020B0604030504040204" pitchFamily="50" charset="-128"/>
                <a:ea typeface="メイリオ" panose="020B0604030504040204" pitchFamily="50" charset="-128"/>
              </a:rPr>
              <a:t>く </a:t>
            </a:r>
            <a:r>
              <a:rPr lang="ja-JP" altLang="en-US" sz="500" dirty="0">
                <a:solidFill>
                  <a:schemeClr val="bg1"/>
                </a:solidFill>
                <a:latin typeface="メイリオ" panose="020B0604030504040204" pitchFamily="50" charset="-128"/>
                <a:ea typeface="メイリオ" panose="020B0604030504040204" pitchFamily="50" charset="-128"/>
              </a:rPr>
              <a:t>　　　　　　　　　　　　　　　　</a:t>
            </a:r>
            <a:r>
              <a:rPr lang="ja-JP" altLang="en-US" sz="500" dirty="0" smtClean="0">
                <a:solidFill>
                  <a:schemeClr val="bg1"/>
                </a:solidFill>
                <a:latin typeface="メイリオ" panose="020B0604030504040204" pitchFamily="50" charset="-128"/>
                <a:ea typeface="メイリオ" panose="020B0604030504040204" pitchFamily="50" charset="-128"/>
              </a:rPr>
              <a:t>びょうき </a:t>
            </a:r>
            <a:r>
              <a:rPr lang="ja-JP" altLang="en-US" sz="500" dirty="0">
                <a:solidFill>
                  <a:schemeClr val="bg1"/>
                </a:solidFill>
                <a:latin typeface="メイリオ" panose="020B0604030504040204" pitchFamily="50" charset="-128"/>
                <a:ea typeface="メイリオ" panose="020B0604030504040204" pitchFamily="50" charset="-128"/>
              </a:rPr>
              <a:t>　　　　　　　　　　　　　　　　　　　　　　　　　　　</a:t>
            </a:r>
            <a:r>
              <a:rPr lang="ja-JP" altLang="en-US" sz="500" dirty="0" smtClean="0">
                <a:solidFill>
                  <a:schemeClr val="bg1"/>
                </a:solidFill>
                <a:latin typeface="メイリオ" panose="020B0604030504040204" pitchFamily="50" charset="-128"/>
                <a:ea typeface="メイリオ" panose="020B0604030504040204" pitchFamily="50" charset="-128"/>
              </a:rPr>
              <a:t>く</a:t>
            </a:r>
            <a:r>
              <a:rPr lang="ja-JP" altLang="en-US" sz="500" dirty="0">
                <a:solidFill>
                  <a:schemeClr val="bg1"/>
                </a:solidFill>
                <a:latin typeface="メイリオ" panose="020B0604030504040204" pitchFamily="50" charset="-128"/>
                <a:ea typeface="メイリオ" panose="020B0604030504040204" pitchFamily="50" charset="-128"/>
              </a:rPr>
              <a:t>　</a:t>
            </a:r>
            <a:r>
              <a:rPr lang="ja-JP" altLang="en-US" sz="500" dirty="0" smtClean="0">
                <a:solidFill>
                  <a:schemeClr val="bg1"/>
                </a:solidFill>
                <a:latin typeface="メイリオ" panose="020B0604030504040204" pitchFamily="50" charset="-128"/>
                <a:ea typeface="メイリオ" panose="020B0604030504040204" pitchFamily="50" charset="-128"/>
              </a:rPr>
              <a:t>ふう </a:t>
            </a:r>
            <a:r>
              <a:rPr lang="ja-JP" altLang="en-US" sz="500" dirty="0">
                <a:solidFill>
                  <a:schemeClr val="bg1"/>
                </a:solidFill>
                <a:latin typeface="メイリオ" panose="020B0604030504040204" pitchFamily="50" charset="-128"/>
                <a:ea typeface="メイリオ" panose="020B0604030504040204" pitchFamily="50" charset="-128"/>
              </a:rPr>
              <a:t>　　</a:t>
            </a:r>
            <a:r>
              <a:rPr lang="ja-JP" altLang="en-US" sz="500" dirty="0" smtClean="0">
                <a:solidFill>
                  <a:schemeClr val="bg1"/>
                </a:solidFill>
                <a:latin typeface="メイリオ" panose="020B0604030504040204" pitchFamily="50" charset="-128"/>
                <a:ea typeface="メイリオ" panose="020B0604030504040204" pitchFamily="50" charset="-128"/>
              </a:rPr>
              <a:t>つづ</a:t>
            </a:r>
            <a:r>
              <a:rPr lang="ja-JP" altLang="en-US" sz="500" dirty="0">
                <a:solidFill>
                  <a:schemeClr val="bg1"/>
                </a:solidFill>
                <a:latin typeface="メイリオ" panose="020B0604030504040204" pitchFamily="50" charset="-128"/>
                <a:ea typeface="メイリオ" panose="020B0604030504040204" pitchFamily="50" charset="-128"/>
              </a:rPr>
              <a:t>　</a:t>
            </a:r>
          </a:p>
        </p:txBody>
      </p:sp>
      <p:sp>
        <p:nvSpPr>
          <p:cNvPr id="108" name="テキスト ボックス 107"/>
          <p:cNvSpPr txBox="1"/>
          <p:nvPr/>
        </p:nvSpPr>
        <p:spPr>
          <a:xfrm>
            <a:off x="455762" y="6248400"/>
            <a:ext cx="317654" cy="83869"/>
          </a:xfrm>
          <a:prstGeom prst="rect">
            <a:avLst/>
          </a:prstGeom>
          <a:noFill/>
        </p:spPr>
        <p:txBody>
          <a:bodyPr wrap="none" lIns="32672" tIns="0" rIns="32672" bIns="0" rtlCol="0">
            <a:spAutoFit/>
          </a:bodyPr>
          <a:lstStyle/>
          <a:p>
            <a:r>
              <a:rPr lang="ja-JP" altLang="en-US" sz="545" dirty="0" smtClean="0">
                <a:solidFill>
                  <a:schemeClr val="bg1"/>
                </a:solidFill>
                <a:latin typeface="ＤＨＰ特太ゴシック体" panose="020B0500000000000000" pitchFamily="50" charset="-128"/>
                <a:ea typeface="ＤＨＰ特太ゴシック体" panose="020B0500000000000000" pitchFamily="50" charset="-128"/>
              </a:rPr>
              <a:t>びょうき</a:t>
            </a:r>
            <a:endParaRPr lang="ja-JP" altLang="en-US" sz="545" dirty="0">
              <a:solidFill>
                <a:schemeClr val="bg1"/>
              </a:solidFill>
              <a:latin typeface="ＤＨＰ特太ゴシック体" panose="020B0500000000000000" pitchFamily="50" charset="-128"/>
              <a:ea typeface="ＤＨＰ特太ゴシック体" panose="020B0500000000000000" pitchFamily="50" charset="-128"/>
            </a:endParaRPr>
          </a:p>
        </p:txBody>
      </p:sp>
      <p:sp>
        <p:nvSpPr>
          <p:cNvPr id="109" name="テキスト ボックス 108"/>
          <p:cNvSpPr txBox="1"/>
          <p:nvPr/>
        </p:nvSpPr>
        <p:spPr>
          <a:xfrm>
            <a:off x="1116000" y="6516000"/>
            <a:ext cx="288000" cy="83869"/>
          </a:xfrm>
          <a:prstGeom prst="rect">
            <a:avLst/>
          </a:prstGeom>
          <a:noFill/>
        </p:spPr>
        <p:txBody>
          <a:bodyPr wrap="none" lIns="32672" tIns="0" rIns="32672" bIns="0" rtlCol="0">
            <a:spAutoFit/>
          </a:bodyPr>
          <a:lstStyle/>
          <a:p>
            <a:r>
              <a:rPr lang="ja-JP" altLang="en-US" sz="545" dirty="0" smtClean="0">
                <a:solidFill>
                  <a:schemeClr val="bg1"/>
                </a:solidFill>
                <a:latin typeface="ＤＨＰ特太ゴシック体" panose="020B0500000000000000" pitchFamily="50" charset="-128"/>
                <a:ea typeface="ＤＨＰ特太ゴシック体" panose="020B0500000000000000" pitchFamily="50" charset="-128"/>
              </a:rPr>
              <a:t> く  ふう</a:t>
            </a:r>
            <a:r>
              <a:rPr lang="ja-JP" altLang="en-US" sz="545" dirty="0">
                <a:solidFill>
                  <a:schemeClr val="bg1"/>
                </a:solidFill>
                <a:latin typeface="ＤＨＰ特太ゴシック体" panose="020B0500000000000000" pitchFamily="50" charset="-128"/>
                <a:ea typeface="ＤＨＰ特太ゴシック体" panose="020B0500000000000000" pitchFamily="50" charset="-128"/>
              </a:rPr>
              <a:t>　　　　　 　　　</a:t>
            </a:r>
          </a:p>
        </p:txBody>
      </p:sp>
      <p:sp>
        <p:nvSpPr>
          <p:cNvPr id="119" name="テキスト ボックス 118"/>
          <p:cNvSpPr txBox="1"/>
          <p:nvPr/>
        </p:nvSpPr>
        <p:spPr>
          <a:xfrm>
            <a:off x="533400" y="6768000"/>
            <a:ext cx="202238" cy="83869"/>
          </a:xfrm>
          <a:prstGeom prst="rect">
            <a:avLst/>
          </a:prstGeom>
          <a:noFill/>
        </p:spPr>
        <p:txBody>
          <a:bodyPr wrap="none" lIns="32672" tIns="0" rIns="32672" bIns="0" rtlCol="0">
            <a:spAutoFit/>
          </a:bodyPr>
          <a:lstStyle/>
          <a:p>
            <a:r>
              <a:rPr lang="ja-JP" altLang="en-US" sz="545" dirty="0" smtClean="0">
                <a:solidFill>
                  <a:schemeClr val="bg1"/>
                </a:solidFill>
                <a:latin typeface="ＤＨＰ特太ゴシック体" panose="020B0500000000000000" pitchFamily="50" charset="-128"/>
                <a:ea typeface="ＤＨＰ特太ゴシック体" panose="020B0500000000000000" pitchFamily="50" charset="-128"/>
              </a:rPr>
              <a:t>つづ</a:t>
            </a:r>
            <a:endParaRPr lang="ja-JP" altLang="en-US" sz="545" dirty="0">
              <a:solidFill>
                <a:schemeClr val="bg1"/>
              </a:solidFill>
              <a:latin typeface="ＤＨＰ特太ゴシック体" panose="020B0500000000000000" pitchFamily="50" charset="-128"/>
              <a:ea typeface="ＤＨＰ特太ゴシック体" panose="020B0500000000000000" pitchFamily="50" charset="-128"/>
            </a:endParaRPr>
          </a:p>
        </p:txBody>
      </p:sp>
      <p:sp>
        <p:nvSpPr>
          <p:cNvPr id="120" name="object 11">
            <a:extLst>
              <a:ext uri="{FF2B5EF4-FFF2-40B4-BE49-F238E27FC236}">
                <a16:creationId xmlns:a16="http://schemas.microsoft.com/office/drawing/2014/main" id="{23062E70-A748-A544-80BA-086CABFCD695}"/>
              </a:ext>
            </a:extLst>
          </p:cNvPr>
          <p:cNvSpPr txBox="1"/>
          <p:nvPr/>
        </p:nvSpPr>
        <p:spPr>
          <a:xfrm>
            <a:off x="5527934" y="6768156"/>
            <a:ext cx="927228" cy="209545"/>
          </a:xfrm>
          <a:prstGeom prst="rect">
            <a:avLst/>
          </a:prstGeom>
        </p:spPr>
        <p:txBody>
          <a:bodyPr vert="horz" wrap="square" lIns="0" tIns="0" rIns="0" bIns="0" rtlCol="0">
            <a:spAutoFit/>
          </a:bodyPr>
          <a:lstStyle/>
          <a:p>
            <a:pPr marR="4611">
              <a:tabLst>
                <a:tab pos="683491" algn="l"/>
                <a:tab pos="776851" algn="l"/>
              </a:tabLst>
            </a:pPr>
            <a:r>
              <a:rPr lang="ja-JP" altLang="en-US" sz="681" b="1" dirty="0" smtClean="0">
                <a:solidFill>
                  <a:srgbClr val="231F20"/>
                </a:solidFill>
                <a:latin typeface="メイリオ" panose="020B0604030504040204" pitchFamily="50" charset="-128"/>
                <a:ea typeface="メイリオ" panose="020B0604030504040204" pitchFamily="50" charset="-128"/>
                <a:cs typeface="ShinMGoPr6N-Medium"/>
              </a:rPr>
              <a:t>アルコール</a:t>
            </a:r>
            <a:r>
              <a:rPr lang="ja-JP" altLang="en-US" sz="681" b="1" dirty="0">
                <a:solidFill>
                  <a:srgbClr val="231F20"/>
                </a:solidFill>
                <a:latin typeface="メイリオ" panose="020B0604030504040204" pitchFamily="50" charset="-128"/>
                <a:ea typeface="メイリオ" panose="020B0604030504040204" pitchFamily="50" charset="-128"/>
                <a:cs typeface="ShinMGoPr6N-Medium"/>
              </a:rPr>
              <a:t>で、いつも</a:t>
            </a:r>
            <a:endParaRPr lang="en-US" sz="681" b="1" spc="45" dirty="0">
              <a:solidFill>
                <a:srgbClr val="231F20"/>
              </a:solidFill>
              <a:latin typeface="メイリオ" panose="020B0604030504040204" pitchFamily="50" charset="-128"/>
              <a:ea typeface="メイリオ" panose="020B0604030504040204" pitchFamily="50" charset="-128"/>
              <a:cs typeface="ShinMGoPr6N-Medium"/>
            </a:endParaRPr>
          </a:p>
          <a:p>
            <a:pPr marR="4611">
              <a:tabLst>
                <a:tab pos="683491" algn="l"/>
                <a:tab pos="776851" algn="l"/>
              </a:tabLst>
            </a:pPr>
            <a:r>
              <a:rPr lang="ja-JP" altLang="en-US" sz="681" b="1" spc="14" dirty="0" smtClean="0">
                <a:solidFill>
                  <a:srgbClr val="231F20"/>
                </a:solidFill>
                <a:latin typeface="メイリオ" panose="020B0604030504040204" pitchFamily="50" charset="-128"/>
                <a:ea typeface="メイリオ" panose="020B0604030504040204" pitchFamily="50" charset="-128"/>
                <a:cs typeface="ShinMGoPr6N-Medium"/>
              </a:rPr>
              <a:t>手</a:t>
            </a:r>
            <a:r>
              <a:rPr lang="en-US" altLang="ja-JP" sz="681" b="1" spc="14" dirty="0">
                <a:solidFill>
                  <a:srgbClr val="231F20"/>
                </a:solidFill>
                <a:latin typeface="メイリオ" panose="020B0604030504040204" pitchFamily="50" charset="-128"/>
                <a:ea typeface="メイリオ" panose="020B0604030504040204" pitchFamily="50" charset="-128"/>
                <a:cs typeface="ShinMGoPr6N-Medium"/>
              </a:rPr>
              <a:t>[</a:t>
            </a:r>
            <a:r>
              <a:rPr lang="ja-JP" altLang="en-US" sz="681" b="1" spc="14" dirty="0">
                <a:solidFill>
                  <a:srgbClr val="231F20"/>
                </a:solidFill>
                <a:latin typeface="メイリオ" panose="020B0604030504040204" pitchFamily="50" charset="-128"/>
                <a:ea typeface="メイリオ" panose="020B0604030504040204" pitchFamily="50" charset="-128"/>
                <a:cs typeface="ShinMGoPr6N-Medium"/>
              </a:rPr>
              <a:t>て</a:t>
            </a:r>
            <a:r>
              <a:rPr lang="en-US" altLang="ja-JP" sz="681" b="1" spc="14" dirty="0">
                <a:solidFill>
                  <a:srgbClr val="231F20"/>
                </a:solidFill>
                <a:latin typeface="メイリオ" panose="020B0604030504040204" pitchFamily="50" charset="-128"/>
                <a:ea typeface="メイリオ" panose="020B0604030504040204" pitchFamily="50" charset="-128"/>
                <a:cs typeface="ShinMGoPr6N-Medium"/>
              </a:rPr>
              <a:t>]</a:t>
            </a:r>
            <a:r>
              <a:rPr lang="ja-JP" altLang="en-US" sz="681" b="1" spc="14" dirty="0">
                <a:solidFill>
                  <a:srgbClr val="231F20"/>
                </a:solidFill>
                <a:latin typeface="メイリオ" panose="020B0604030504040204" pitchFamily="50" charset="-128"/>
                <a:ea typeface="メイリオ" panose="020B0604030504040204" pitchFamily="50" charset="-128"/>
                <a:cs typeface="ShinMGoPr6N-Medium"/>
              </a:rPr>
              <a:t>をきれいにする</a:t>
            </a:r>
            <a:endParaRPr sz="681" b="1" dirty="0">
              <a:latin typeface="メイリオ" panose="020B0604030504040204" pitchFamily="50" charset="-128"/>
              <a:ea typeface="メイリオ" panose="020B0604030504040204" pitchFamily="50" charset="-128"/>
              <a:cs typeface="ShinMGoPr6N-Medium"/>
            </a:endParaRPr>
          </a:p>
        </p:txBody>
      </p:sp>
      <p:sp>
        <p:nvSpPr>
          <p:cNvPr id="61" name="テキスト ボックス 60"/>
          <p:cNvSpPr txBox="1"/>
          <p:nvPr/>
        </p:nvSpPr>
        <p:spPr>
          <a:xfrm>
            <a:off x="259899" y="5164068"/>
            <a:ext cx="5009643" cy="61555"/>
          </a:xfrm>
          <a:prstGeom prst="rect">
            <a:avLst/>
          </a:prstGeom>
          <a:noFill/>
        </p:spPr>
        <p:txBody>
          <a:bodyPr wrap="none" lIns="32672" tIns="0" rIns="32672" bIns="0" rtlCol="0">
            <a:spAutoFit/>
          </a:bodyPr>
          <a:lstStyle/>
          <a:p>
            <a:r>
              <a:rPr lang="ja-JP" altLang="en-US" sz="400" dirty="0" smtClean="0">
                <a:latin typeface="メイリオ" panose="020B0604030504040204" pitchFamily="50" charset="-128"/>
                <a:ea typeface="メイリオ" panose="020B0604030504040204" pitchFamily="50" charset="-128"/>
              </a:rPr>
              <a:t>しん がた   こ </a:t>
            </a:r>
            <a:r>
              <a:rPr lang="ja-JP" altLang="en-US" sz="400" dirty="0">
                <a:latin typeface="メイリオ" panose="020B0604030504040204" pitchFamily="50" charset="-128"/>
                <a:ea typeface="メイリオ" panose="020B0604030504040204" pitchFamily="50" charset="-128"/>
              </a:rPr>
              <a:t>　</a:t>
            </a:r>
            <a:r>
              <a:rPr lang="ja-JP" altLang="en-US" sz="400" dirty="0" smtClean="0">
                <a:latin typeface="メイリオ" panose="020B0604030504040204" pitchFamily="50" charset="-128"/>
                <a:ea typeface="メイリオ" panose="020B0604030504040204" pitchFamily="50" charset="-128"/>
              </a:rPr>
              <a:t>ろ </a:t>
            </a:r>
            <a:r>
              <a:rPr lang="ja-JP" altLang="en-US" sz="400" dirty="0">
                <a:latin typeface="メイリオ" panose="020B0604030504040204" pitchFamily="50" charset="-128"/>
                <a:ea typeface="メイリオ" panose="020B0604030504040204" pitchFamily="50" charset="-128"/>
              </a:rPr>
              <a:t>　</a:t>
            </a:r>
            <a:r>
              <a:rPr lang="ja-JP" altLang="en-US" sz="400" dirty="0" smtClean="0">
                <a:latin typeface="メイリオ" panose="020B0604030504040204" pitchFamily="50" charset="-128"/>
                <a:ea typeface="メイリオ" panose="020B0604030504040204" pitchFamily="50" charset="-128"/>
              </a:rPr>
              <a:t>な  </a:t>
            </a:r>
            <a:r>
              <a:rPr lang="ja-JP" altLang="en-US" sz="400" dirty="0">
                <a:latin typeface="メイリオ" panose="020B0604030504040204" pitchFamily="50" charset="-128"/>
                <a:ea typeface="メイリオ" panose="020B0604030504040204" pitchFamily="50" charset="-128"/>
              </a:rPr>
              <a:t>　</a:t>
            </a:r>
            <a:r>
              <a:rPr lang="ja-JP" altLang="en-US" sz="400" dirty="0" smtClean="0">
                <a:latin typeface="メイリオ" panose="020B0604030504040204" pitchFamily="50" charset="-128"/>
                <a:ea typeface="メイリオ" panose="020B0604030504040204" pitchFamily="50" charset="-128"/>
              </a:rPr>
              <a:t>わ  </a:t>
            </a:r>
            <a:r>
              <a:rPr lang="ja-JP" altLang="en-US" sz="400" dirty="0">
                <a:latin typeface="メイリオ" panose="020B0604030504040204" pitchFamily="50" charset="-128"/>
                <a:ea typeface="メイリオ" panose="020B0604030504040204" pitchFamily="50" charset="-128"/>
              </a:rPr>
              <a:t>　</a:t>
            </a:r>
            <a:r>
              <a:rPr lang="ja-JP" altLang="en-US" sz="400" dirty="0" smtClean="0">
                <a:latin typeface="メイリオ" panose="020B0604030504040204" pitchFamily="50" charset="-128"/>
                <a:ea typeface="メイリオ" panose="020B0604030504040204" pitchFamily="50" charset="-128"/>
              </a:rPr>
              <a:t>く 　ち    ん　　　　　　しん </a:t>
            </a:r>
            <a:r>
              <a:rPr lang="ja-JP" altLang="en-US" sz="400" dirty="0">
                <a:latin typeface="メイリオ" panose="020B0604030504040204" pitchFamily="50" charset="-128"/>
                <a:ea typeface="メイリオ" panose="020B0604030504040204" pitchFamily="50" charset="-128"/>
              </a:rPr>
              <a:t>が</a:t>
            </a:r>
            <a:r>
              <a:rPr lang="ja-JP" altLang="en-US" sz="400" dirty="0" err="1">
                <a:latin typeface="メイリオ" panose="020B0604030504040204" pitchFamily="50" charset="-128"/>
                <a:ea typeface="メイリオ" panose="020B0604030504040204" pitchFamily="50" charset="-128"/>
              </a:rPr>
              <a:t>た</a:t>
            </a:r>
            <a:r>
              <a:rPr lang="ja-JP" altLang="en-US" sz="400" dirty="0">
                <a:latin typeface="メイリオ" panose="020B0604030504040204" pitchFamily="50" charset="-128"/>
                <a:ea typeface="メイリオ" panose="020B0604030504040204" pitchFamily="50" charset="-128"/>
              </a:rPr>
              <a:t>  </a:t>
            </a:r>
            <a:r>
              <a:rPr lang="ja-JP" altLang="en-US" sz="400" dirty="0" smtClean="0">
                <a:latin typeface="メイリオ" panose="020B0604030504040204" pitchFamily="50" charset="-128"/>
                <a:ea typeface="メイリオ" panose="020B0604030504040204" pitchFamily="50" charset="-128"/>
              </a:rPr>
              <a:t>  </a:t>
            </a:r>
            <a:r>
              <a:rPr lang="ja-JP" altLang="en-US" sz="400" dirty="0">
                <a:latin typeface="メイリオ" panose="020B0604030504040204" pitchFamily="50" charset="-128"/>
                <a:ea typeface="メイリオ" panose="020B0604030504040204" pitchFamily="50" charset="-128"/>
              </a:rPr>
              <a:t>こ 　ろ </a:t>
            </a:r>
            <a:r>
              <a:rPr lang="ja-JP" altLang="en-US" sz="400" dirty="0" smtClean="0">
                <a:latin typeface="メイリオ" panose="020B0604030504040204" pitchFamily="50" charset="-128"/>
                <a:ea typeface="メイリオ" panose="020B0604030504040204" pitchFamily="50" charset="-128"/>
              </a:rPr>
              <a:t>　 な </a:t>
            </a:r>
            <a:r>
              <a:rPr lang="ja-JP" altLang="en-US" sz="400" dirty="0">
                <a:latin typeface="メイリオ" panose="020B0604030504040204" pitchFamily="50" charset="-128"/>
                <a:ea typeface="メイリオ" panose="020B0604030504040204" pitchFamily="50" charset="-128"/>
              </a:rPr>
              <a:t>　</a:t>
            </a:r>
            <a:r>
              <a:rPr lang="ja-JP" altLang="en-US" sz="400" dirty="0" smtClean="0">
                <a:latin typeface="メイリオ" panose="020B0604030504040204" pitchFamily="50" charset="-128"/>
                <a:ea typeface="メイリオ" panose="020B0604030504040204" pitchFamily="50" charset="-128"/>
              </a:rPr>
              <a:t>う　 い　 る　  す</a:t>
            </a:r>
            <a:r>
              <a:rPr lang="ja-JP" altLang="en-US" sz="400" dirty="0">
                <a:latin typeface="メイリオ" panose="020B0604030504040204" pitchFamily="50" charset="-128"/>
                <a:ea typeface="メイリオ" panose="020B0604030504040204" pitchFamily="50" charset="-128"/>
              </a:rPr>
              <a:t>　かん</a:t>
            </a:r>
            <a:r>
              <a:rPr lang="ja-JP" altLang="en-US" sz="400" dirty="0" smtClean="0">
                <a:latin typeface="メイリオ" panose="020B0604030504040204" pitchFamily="50" charset="-128"/>
                <a:ea typeface="メイリオ" panose="020B0604030504040204" pitchFamily="50" charset="-128"/>
              </a:rPr>
              <a:t>せんしょう　</a:t>
            </a:r>
            <a:r>
              <a:rPr lang="ja-JP" altLang="en-US" sz="400" dirty="0">
                <a:latin typeface="メイリオ" panose="020B0604030504040204" pitchFamily="50" charset="-128"/>
                <a:ea typeface="メイリオ" panose="020B0604030504040204" pitchFamily="50" charset="-128"/>
              </a:rPr>
              <a:t>　　</a:t>
            </a:r>
            <a:r>
              <a:rPr lang="ja-JP" altLang="en-US" sz="400" dirty="0" smtClean="0">
                <a:latin typeface="メイリオ" panose="020B0604030504040204" pitchFamily="50" charset="-128"/>
                <a:ea typeface="メイリオ" panose="020B0604030504040204" pitchFamily="50" charset="-128"/>
              </a:rPr>
              <a:t>はっしょう</a:t>
            </a:r>
            <a:r>
              <a:rPr lang="ja-JP" altLang="en-US" sz="400" dirty="0">
                <a:latin typeface="メイリオ" panose="020B0604030504040204" pitchFamily="50" charset="-128"/>
                <a:ea typeface="メイリオ" panose="020B0604030504040204" pitchFamily="50" charset="-128"/>
              </a:rPr>
              <a:t>　　　よ　</a:t>
            </a:r>
            <a:r>
              <a:rPr lang="ja-JP" altLang="en-US" sz="400" dirty="0" smtClean="0">
                <a:latin typeface="メイリオ" panose="020B0604030504040204" pitchFamily="50" charset="-128"/>
                <a:ea typeface="メイリオ" panose="020B0604030504040204" pitchFamily="50" charset="-128"/>
              </a:rPr>
              <a:t>ぼう </a:t>
            </a:r>
            <a:r>
              <a:rPr lang="ja-JP" altLang="en-US" sz="400" dirty="0">
                <a:latin typeface="メイリオ" panose="020B0604030504040204" pitchFamily="50" charset="-128"/>
                <a:ea typeface="メイリオ" panose="020B0604030504040204" pitchFamily="50" charset="-128"/>
              </a:rPr>
              <a:t>　　　　</a:t>
            </a:r>
            <a:r>
              <a:rPr lang="ja-JP" altLang="en-US" sz="400" dirty="0" smtClean="0">
                <a:latin typeface="メイリオ" panose="020B0604030504040204" pitchFamily="50" charset="-128"/>
                <a:ea typeface="メイリオ" panose="020B0604030504040204" pitchFamily="50" charset="-128"/>
              </a:rPr>
              <a:t> </a:t>
            </a:r>
            <a:r>
              <a:rPr lang="ja-JP" altLang="en-US" sz="400" dirty="0">
                <a:latin typeface="メイリオ" panose="020B0604030504040204" pitchFamily="50" charset="-128"/>
                <a:ea typeface="メイリオ" panose="020B0604030504040204" pitchFamily="50" charset="-128"/>
              </a:rPr>
              <a:t>　</a:t>
            </a:r>
            <a:r>
              <a:rPr lang="ja-JP" altLang="en-US" sz="400" dirty="0" smtClean="0">
                <a:latin typeface="メイリオ" panose="020B0604030504040204" pitchFamily="50" charset="-128"/>
                <a:ea typeface="メイリオ" panose="020B0604030504040204" pitchFamily="50" charset="-128"/>
              </a:rPr>
              <a:t>たか　　　こう   か  </a:t>
            </a:r>
            <a:r>
              <a:rPr lang="ja-JP" altLang="en-US" sz="400" dirty="0">
                <a:latin typeface="メイリオ" panose="020B0604030504040204" pitchFamily="50" charset="-128"/>
                <a:ea typeface="メイリオ" panose="020B0604030504040204" pitchFamily="50" charset="-128"/>
              </a:rPr>
              <a:t>　　　</a:t>
            </a:r>
            <a:r>
              <a:rPr lang="ja-JP" altLang="en-US" sz="400" dirty="0" smtClean="0">
                <a:latin typeface="メイリオ" panose="020B0604030504040204" pitchFamily="50" charset="-128"/>
                <a:ea typeface="メイリオ" panose="020B0604030504040204" pitchFamily="50" charset="-128"/>
              </a:rPr>
              <a:t>かく にん</a:t>
            </a:r>
            <a:r>
              <a:rPr lang="ja-JP" altLang="en-US" sz="400" dirty="0">
                <a:latin typeface="メイリオ" panose="020B0604030504040204" pitchFamily="50" charset="-128"/>
                <a:ea typeface="メイリオ" panose="020B0604030504040204" pitchFamily="50" charset="-128"/>
              </a:rPr>
              <a:t>　　</a:t>
            </a:r>
          </a:p>
        </p:txBody>
      </p:sp>
      <p:sp>
        <p:nvSpPr>
          <p:cNvPr id="62" name="テキスト ボックス 61"/>
          <p:cNvSpPr txBox="1"/>
          <p:nvPr/>
        </p:nvSpPr>
        <p:spPr>
          <a:xfrm>
            <a:off x="504000" y="5367725"/>
            <a:ext cx="4054253" cy="61555"/>
          </a:xfrm>
          <a:prstGeom prst="rect">
            <a:avLst/>
          </a:prstGeom>
          <a:noFill/>
        </p:spPr>
        <p:txBody>
          <a:bodyPr wrap="none" lIns="32672" tIns="0" rIns="32672" bIns="0" rtlCol="0">
            <a:spAutoFit/>
          </a:bodyPr>
          <a:lstStyle/>
          <a:p>
            <a:r>
              <a:rPr lang="ja-JP" altLang="en-US" sz="400" dirty="0" smtClean="0">
                <a:latin typeface="メイリオ" panose="020B0604030504040204" pitchFamily="50" charset="-128"/>
                <a:ea typeface="メイリオ" panose="020B0604030504040204" pitchFamily="50" charset="-128"/>
              </a:rPr>
              <a:t>こう</a:t>
            </a:r>
            <a:r>
              <a:rPr lang="ja-JP" altLang="en-US" sz="400" dirty="0">
                <a:latin typeface="メイリオ" panose="020B0604030504040204" pitchFamily="50" charset="-128"/>
                <a:ea typeface="メイリオ" panose="020B0604030504040204" pitchFamily="50" charset="-128"/>
              </a:rPr>
              <a:t>　</a:t>
            </a:r>
            <a:r>
              <a:rPr lang="ja-JP" altLang="en-US" sz="400" dirty="0" smtClean="0">
                <a:latin typeface="メイリオ" panose="020B0604030504040204" pitchFamily="50" charset="-128"/>
                <a:ea typeface="メイリオ" panose="020B0604030504040204" pitchFamily="50" charset="-128"/>
              </a:rPr>
              <a:t>か</a:t>
            </a:r>
            <a:r>
              <a:rPr lang="ja-JP" altLang="en-US" sz="400" dirty="0">
                <a:latin typeface="メイリオ" panose="020B0604030504040204" pitchFamily="50" charset="-128"/>
                <a:ea typeface="メイリオ" panose="020B0604030504040204" pitchFamily="50" charset="-128"/>
              </a:rPr>
              <a:t>　　　　　　</a:t>
            </a:r>
            <a:r>
              <a:rPr lang="ja-JP" altLang="en-US" sz="400" dirty="0" smtClean="0">
                <a:latin typeface="メイリオ" panose="020B0604030504040204" pitchFamily="50" charset="-128"/>
                <a:ea typeface="メイリオ" panose="020B0604030504040204" pitchFamily="50" charset="-128"/>
              </a:rPr>
              <a:t> 　　　</a:t>
            </a:r>
            <a:r>
              <a:rPr lang="ja-JP" altLang="en-US" sz="400" dirty="0" err="1" smtClean="0">
                <a:latin typeface="メイリオ" panose="020B0604030504040204" pitchFamily="50" charset="-128"/>
                <a:ea typeface="メイリオ" panose="020B0604030504040204" pitchFamily="50" charset="-128"/>
              </a:rPr>
              <a:t>ぱ</a:t>
            </a:r>
            <a:r>
              <a:rPr lang="ja-JP" altLang="en-US" sz="400" dirty="0" err="1">
                <a:latin typeface="メイリオ" panose="020B0604030504040204" pitchFamily="50" charset="-128"/>
                <a:ea typeface="メイリオ" panose="020B0604030504040204" pitchFamily="50" charset="-128"/>
              </a:rPr>
              <a:t>ーせん</a:t>
            </a:r>
            <a:r>
              <a:rPr lang="ja-JP" altLang="en-US" sz="400" dirty="0" err="1" smtClean="0">
                <a:latin typeface="メイリオ" panose="020B0604030504040204" pitchFamily="50" charset="-128"/>
                <a:ea typeface="メイリオ" panose="020B0604030504040204" pitchFamily="50" charset="-128"/>
              </a:rPr>
              <a:t>と</a:t>
            </a:r>
            <a:r>
              <a:rPr lang="ja-JP" altLang="en-US" sz="400" dirty="0" smtClean="0">
                <a:latin typeface="メイリオ" panose="020B0604030504040204" pitchFamily="50" charset="-128"/>
                <a:ea typeface="メイリオ" panose="020B0604030504040204" pitchFamily="50" charset="-128"/>
              </a:rPr>
              <a:t>　　　　　　　　　　　　　　　　　　　　　　　　　　　う　  い　 る　 す　　　</a:t>
            </a:r>
            <a:r>
              <a:rPr lang="ja-JP" altLang="en-US" sz="400" dirty="0">
                <a:latin typeface="メイリオ" panose="020B0604030504040204" pitchFamily="50" charset="-128"/>
                <a:ea typeface="メイリオ" panose="020B0604030504040204" pitchFamily="50" charset="-128"/>
              </a:rPr>
              <a:t> </a:t>
            </a:r>
            <a:r>
              <a:rPr lang="ja-JP" altLang="en-US" sz="400" dirty="0" smtClean="0">
                <a:latin typeface="メイリオ" panose="020B0604030504040204" pitchFamily="50" charset="-128"/>
                <a:ea typeface="メイリオ" panose="020B0604030504040204" pitchFamily="50" charset="-128"/>
              </a:rPr>
              <a:t> へん</a:t>
            </a:r>
            <a:r>
              <a:rPr lang="ja-JP" altLang="en-US" sz="400" dirty="0">
                <a:latin typeface="メイリオ" panose="020B0604030504040204" pitchFamily="50" charset="-128"/>
                <a:ea typeface="メイリオ" panose="020B0604030504040204" pitchFamily="50" charset="-128"/>
              </a:rPr>
              <a:t>　</a:t>
            </a:r>
            <a:r>
              <a:rPr lang="ja-JP" altLang="en-US" sz="400" dirty="0" smtClean="0">
                <a:latin typeface="メイリオ" panose="020B0604030504040204" pitchFamily="50" charset="-128"/>
                <a:ea typeface="メイリオ" panose="020B0604030504040204" pitchFamily="50" charset="-128"/>
              </a:rPr>
              <a:t>い 　　　　　　　　えいきょう</a:t>
            </a:r>
            <a:r>
              <a:rPr lang="ja-JP" altLang="en-US" sz="400" dirty="0">
                <a:latin typeface="メイリオ" panose="020B0604030504040204" pitchFamily="50" charset="-128"/>
                <a:ea typeface="メイリオ" panose="020B0604030504040204" pitchFamily="50" charset="-128"/>
              </a:rPr>
              <a:t>　　　</a:t>
            </a:r>
          </a:p>
        </p:txBody>
      </p:sp>
      <p:sp>
        <p:nvSpPr>
          <p:cNvPr id="63" name="テキスト ボックス 62"/>
          <p:cNvSpPr txBox="1"/>
          <p:nvPr/>
        </p:nvSpPr>
        <p:spPr>
          <a:xfrm>
            <a:off x="900000" y="5595352"/>
            <a:ext cx="5613976" cy="61555"/>
          </a:xfrm>
          <a:prstGeom prst="rect">
            <a:avLst/>
          </a:prstGeom>
          <a:noFill/>
        </p:spPr>
        <p:txBody>
          <a:bodyPr wrap="none" lIns="32672" tIns="0" rIns="32672" bIns="0" rtlCol="0">
            <a:spAutoFit/>
          </a:bodyPr>
          <a:lstStyle/>
          <a:p>
            <a:r>
              <a:rPr lang="ja-JP" altLang="en-US" sz="400" dirty="0" smtClean="0">
                <a:latin typeface="メイリオ" panose="020B0604030504040204" pitchFamily="50" charset="-128"/>
                <a:ea typeface="メイリオ" panose="020B0604030504040204" pitchFamily="50" charset="-128"/>
              </a:rPr>
              <a:t>びょうき　 </a:t>
            </a:r>
            <a:r>
              <a:rPr lang="ja-JP" altLang="en-US" sz="400" dirty="0">
                <a:latin typeface="メイリオ" panose="020B0604030504040204" pitchFamily="50" charset="-128"/>
                <a:ea typeface="メイリオ" panose="020B0604030504040204" pitchFamily="50" charset="-128"/>
              </a:rPr>
              <a:t>　　　　　　　　　　　　　　　　　　　　　　　　　　　 く　</a:t>
            </a:r>
            <a:r>
              <a:rPr lang="ja-JP" altLang="en-US" sz="400" dirty="0" smtClean="0">
                <a:latin typeface="メイリオ" panose="020B0604030504040204" pitchFamily="50" charset="-128"/>
                <a:ea typeface="メイリオ" panose="020B0604030504040204" pitchFamily="50" charset="-128"/>
              </a:rPr>
              <a:t>ふう</a:t>
            </a:r>
            <a:r>
              <a:rPr lang="ja-JP" altLang="en-US" sz="400" dirty="0">
                <a:latin typeface="メイリオ" panose="020B0604030504040204" pitchFamily="50" charset="-128"/>
                <a:ea typeface="メイリオ" panose="020B0604030504040204" pitchFamily="50" charset="-128"/>
              </a:rPr>
              <a:t>　　　</a:t>
            </a:r>
            <a:r>
              <a:rPr lang="ja-JP" altLang="en-US" sz="400" dirty="0" smtClean="0">
                <a:latin typeface="メイリオ" panose="020B0604030504040204" pitchFamily="50" charset="-128"/>
                <a:ea typeface="メイリオ" panose="020B0604030504040204" pitchFamily="50" charset="-128"/>
              </a:rPr>
              <a:t>つづ　け　  て </a:t>
            </a:r>
            <a:r>
              <a:rPr lang="ja-JP" altLang="en-US" sz="400" dirty="0">
                <a:latin typeface="メイリオ" panose="020B0604030504040204" pitchFamily="50" charset="-128"/>
                <a:ea typeface="メイリオ" panose="020B0604030504040204" pitchFamily="50" charset="-128"/>
              </a:rPr>
              <a:t>　　　　　　　　　　　　　 </a:t>
            </a:r>
            <a:r>
              <a:rPr lang="ja-JP" altLang="en-US" sz="400" dirty="0" smtClean="0">
                <a:latin typeface="メイリオ" panose="020B0604030504040204" pitchFamily="50" charset="-128"/>
                <a:ea typeface="メイリオ" panose="020B0604030504040204" pitchFamily="50" charset="-128"/>
              </a:rPr>
              <a:t>ぐ</a:t>
            </a:r>
            <a:r>
              <a:rPr lang="ja-JP" altLang="en-US" sz="400" dirty="0">
                <a:latin typeface="メイリオ" panose="020B0604030504040204" pitchFamily="50" charset="-128"/>
                <a:ea typeface="メイリオ" panose="020B0604030504040204" pitchFamily="50" charset="-128"/>
              </a:rPr>
              <a:t>　</a:t>
            </a:r>
            <a:r>
              <a:rPr lang="ja-JP" altLang="en-US" sz="400" dirty="0" smtClean="0">
                <a:latin typeface="メイリオ" panose="020B0604030504040204" pitchFamily="50" charset="-128"/>
                <a:ea typeface="メイリオ" panose="020B0604030504040204" pitchFamily="50" charset="-128"/>
              </a:rPr>
              <a:t> </a:t>
            </a:r>
            <a:r>
              <a:rPr lang="ja-JP" altLang="en-US" sz="400" dirty="0">
                <a:latin typeface="メイリオ" panose="020B0604030504040204" pitchFamily="50" charset="-128"/>
                <a:ea typeface="メイリオ" panose="020B0604030504040204" pitchFamily="50" charset="-128"/>
              </a:rPr>
              <a:t>たい </a:t>
            </a:r>
            <a:r>
              <a:rPr lang="ja-JP" altLang="en-US" sz="400" dirty="0" err="1">
                <a:latin typeface="メイリオ" panose="020B0604030504040204" pitchFamily="50" charset="-128"/>
                <a:ea typeface="メイリオ" panose="020B0604030504040204" pitchFamily="50" charset="-128"/>
              </a:rPr>
              <a:t>て</a:t>
            </a:r>
            <a:r>
              <a:rPr lang="ja-JP" altLang="en-US" sz="400" dirty="0" smtClean="0">
                <a:latin typeface="メイリオ" panose="020B0604030504040204" pitchFamily="50" charset="-128"/>
                <a:ea typeface="メイリオ" panose="020B0604030504040204" pitchFamily="50" charset="-128"/>
              </a:rPr>
              <a:t>き　　　</a:t>
            </a:r>
            <a:r>
              <a:rPr lang="ja-JP" altLang="en-US" sz="400" dirty="0">
                <a:latin typeface="メイリオ" panose="020B0604030504040204" pitchFamily="50" charset="-128"/>
                <a:ea typeface="メイリオ" panose="020B0604030504040204" pitchFamily="50" charset="-128"/>
              </a:rPr>
              <a:t>　　　　　　</a:t>
            </a:r>
            <a:r>
              <a:rPr lang="ja-JP" altLang="en-US" sz="400" dirty="0" smtClean="0">
                <a:latin typeface="メイリオ" panose="020B0604030504040204" pitchFamily="50" charset="-128"/>
                <a:ea typeface="メイリオ" panose="020B0604030504040204" pitchFamily="50" charset="-128"/>
              </a:rPr>
              <a:t>　　　　　　　 </a:t>
            </a:r>
            <a:r>
              <a:rPr lang="ja-JP" altLang="en-US" sz="400" dirty="0">
                <a:latin typeface="メイリオ" panose="020B0604030504040204" pitchFamily="50" charset="-128"/>
                <a:ea typeface="メイリオ" panose="020B0604030504040204" pitchFamily="50" charset="-128"/>
              </a:rPr>
              <a:t>　 み </a:t>
            </a:r>
            <a:r>
              <a:rPr lang="ja-JP" altLang="en-US" sz="400" dirty="0" smtClean="0">
                <a:latin typeface="メイリオ" panose="020B0604030504040204" pitchFamily="50" charset="-128"/>
                <a:ea typeface="メイリオ" panose="020B0604030504040204" pitchFamily="50" charset="-128"/>
              </a:rPr>
              <a:t>つ</a:t>
            </a:r>
            <a:r>
              <a:rPr lang="ja-JP" altLang="en-US" sz="400" dirty="0">
                <a:latin typeface="メイリオ" panose="020B0604030504040204" pitchFamily="50" charset="-128"/>
                <a:ea typeface="メイリオ" panose="020B0604030504040204" pitchFamily="50" charset="-128"/>
              </a:rPr>
              <a:t>　　</a:t>
            </a:r>
            <a:r>
              <a:rPr lang="ja-JP" altLang="en-US" sz="400" dirty="0" smtClean="0">
                <a:latin typeface="メイリオ" panose="020B0604030504040204" pitchFamily="50" charset="-128"/>
                <a:ea typeface="メイリオ" panose="020B0604030504040204" pitchFamily="50" charset="-128"/>
              </a:rPr>
              <a:t> みっしゅう</a:t>
            </a:r>
            <a:r>
              <a:rPr lang="ja-JP" altLang="en-US" sz="400" dirty="0">
                <a:latin typeface="メイリオ" panose="020B0604030504040204" pitchFamily="50" charset="-128"/>
                <a:ea typeface="メイリオ" panose="020B0604030504040204" pitchFamily="50" charset="-128"/>
              </a:rPr>
              <a:t>　　　</a:t>
            </a:r>
            <a:r>
              <a:rPr lang="ja-JP" altLang="en-US" sz="400" dirty="0" smtClean="0">
                <a:latin typeface="メイリオ" panose="020B0604030504040204" pitchFamily="50" charset="-128"/>
                <a:ea typeface="メイリオ" panose="020B0604030504040204" pitchFamily="50" charset="-128"/>
              </a:rPr>
              <a:t>みっ せつ </a:t>
            </a:r>
            <a:r>
              <a:rPr lang="ja-JP" altLang="en-US" sz="400" dirty="0">
                <a:latin typeface="メイリオ" panose="020B0604030504040204" pitchFamily="50" charset="-128"/>
                <a:ea typeface="メイリオ" panose="020B0604030504040204" pitchFamily="50" charset="-128"/>
              </a:rPr>
              <a:t>　　　</a:t>
            </a:r>
            <a:r>
              <a:rPr lang="ja-JP" altLang="en-US" sz="400" dirty="0" smtClean="0">
                <a:latin typeface="メイリオ" panose="020B0604030504040204" pitchFamily="50" charset="-128"/>
                <a:ea typeface="メイリオ" panose="020B0604030504040204" pitchFamily="50" charset="-128"/>
              </a:rPr>
              <a:t>みっ ぺい</a:t>
            </a:r>
            <a:endParaRPr lang="ja-JP" altLang="en-US" sz="400" dirty="0">
              <a:latin typeface="メイリオ" panose="020B0604030504040204" pitchFamily="50" charset="-128"/>
              <a:ea typeface="メイリオ" panose="020B0604030504040204" pitchFamily="50" charset="-128"/>
            </a:endParaRPr>
          </a:p>
        </p:txBody>
      </p:sp>
      <p:sp>
        <p:nvSpPr>
          <p:cNvPr id="65" name="テキスト ボックス 64"/>
          <p:cNvSpPr txBox="1"/>
          <p:nvPr/>
        </p:nvSpPr>
        <p:spPr>
          <a:xfrm>
            <a:off x="396000" y="5796000"/>
            <a:ext cx="5886486" cy="61555"/>
          </a:xfrm>
          <a:prstGeom prst="rect">
            <a:avLst/>
          </a:prstGeom>
          <a:noFill/>
        </p:spPr>
        <p:txBody>
          <a:bodyPr wrap="none" lIns="32672" tIns="0" rIns="32672" bIns="0" rtlCol="0">
            <a:spAutoFit/>
          </a:bodyPr>
          <a:lstStyle/>
          <a:p>
            <a:r>
              <a:rPr lang="ja-JP" altLang="en-US" sz="400" dirty="0" smtClean="0">
                <a:latin typeface="メイリオ" panose="020B0604030504040204" pitchFamily="50" charset="-128"/>
                <a:ea typeface="メイリオ" panose="020B0604030504040204" pitchFamily="50" charset="-128"/>
              </a:rPr>
              <a:t> さ</a:t>
            </a:r>
            <a:r>
              <a:rPr lang="ja-JP" altLang="en-US" sz="400" dirty="0">
                <a:latin typeface="メイリオ" panose="020B0604030504040204" pitchFamily="50" charset="-128"/>
                <a:ea typeface="メイリオ" panose="020B0604030504040204" pitchFamily="50" charset="-128"/>
              </a:rPr>
              <a:t>　</a:t>
            </a:r>
            <a:r>
              <a:rPr lang="ja-JP" altLang="en-US" sz="400" dirty="0" smtClean="0">
                <a:latin typeface="メイリオ" panose="020B0604030504040204" pitchFamily="50" charset="-128"/>
                <a:ea typeface="メイリオ" panose="020B0604030504040204" pitchFamily="50" charset="-128"/>
              </a:rPr>
              <a:t>　　　　　　</a:t>
            </a:r>
            <a:r>
              <a:rPr lang="ja-JP" altLang="en-US" sz="400" dirty="0">
                <a:latin typeface="メイリオ" panose="020B0604030504040204" pitchFamily="50" charset="-128"/>
                <a:ea typeface="メイリオ" panose="020B0604030504040204" pitchFamily="50" charset="-128"/>
              </a:rPr>
              <a:t>　　</a:t>
            </a:r>
            <a:r>
              <a:rPr lang="ja-JP" altLang="en-US" sz="400" dirty="0" smtClean="0">
                <a:latin typeface="メイリオ" panose="020B0604030504040204" pitchFamily="50" charset="-128"/>
                <a:ea typeface="メイリオ" panose="020B0604030504040204" pitchFamily="50" charset="-128"/>
              </a:rPr>
              <a:t>ま </a:t>
            </a:r>
            <a:r>
              <a:rPr lang="ja-JP" altLang="en-US" sz="400" dirty="0">
                <a:latin typeface="メイリオ" panose="020B0604030504040204" pitchFamily="50" charset="-128"/>
                <a:ea typeface="メイリオ" panose="020B0604030504040204" pitchFamily="50" charset="-128"/>
              </a:rPr>
              <a:t>　す　</a:t>
            </a:r>
            <a:r>
              <a:rPr lang="ja-JP" altLang="en-US" sz="400" dirty="0" smtClean="0">
                <a:latin typeface="メイリオ" panose="020B0604030504040204" pitchFamily="50" charset="-128"/>
                <a:ea typeface="メイリオ" panose="020B0604030504040204" pitchFamily="50" charset="-128"/>
              </a:rPr>
              <a:t>  く</a:t>
            </a:r>
            <a:r>
              <a:rPr lang="ja-JP" altLang="en-US" sz="400" dirty="0">
                <a:latin typeface="メイリオ" panose="020B0604030504040204" pitchFamily="50" charset="-128"/>
                <a:ea typeface="メイリオ" panose="020B0604030504040204" pitchFamily="50" charset="-128"/>
              </a:rPr>
              <a:t>　　　　　　　　　　　　　　　　　　　　　　　　　　て　</a:t>
            </a:r>
            <a:r>
              <a:rPr lang="ja-JP" altLang="en-US" sz="400" dirty="0" smtClean="0">
                <a:latin typeface="メイリオ" panose="020B0604030504040204" pitchFamily="50" charset="-128"/>
                <a:ea typeface="メイリオ" panose="020B0604030504040204" pitchFamily="50" charset="-128"/>
              </a:rPr>
              <a:t>　  </a:t>
            </a:r>
            <a:r>
              <a:rPr lang="ja-JP" altLang="en-US" sz="400" dirty="0">
                <a:latin typeface="メイリオ" panose="020B0604030504040204" pitchFamily="50" charset="-128"/>
                <a:ea typeface="メイリオ" panose="020B0604030504040204" pitchFamily="50" charset="-128"/>
              </a:rPr>
              <a:t>　</a:t>
            </a:r>
            <a:r>
              <a:rPr lang="ja-JP" altLang="en-US" sz="400" dirty="0" smtClean="0">
                <a:latin typeface="メイリオ" panose="020B0604030504040204" pitchFamily="50" charset="-128"/>
                <a:ea typeface="メイリオ" panose="020B0604030504040204" pitchFamily="50" charset="-128"/>
              </a:rPr>
              <a:t>あら　　</a:t>
            </a:r>
            <a:r>
              <a:rPr lang="ja-JP" altLang="en-US" sz="400" dirty="0">
                <a:latin typeface="メイリオ" panose="020B0604030504040204" pitchFamily="50" charset="-128"/>
                <a:ea typeface="メイリオ" panose="020B0604030504040204" pitchFamily="50" charset="-128"/>
              </a:rPr>
              <a:t>　　　　あ　</a:t>
            </a:r>
            <a:r>
              <a:rPr lang="ja-JP" altLang="en-US" sz="400" dirty="0" smtClean="0">
                <a:latin typeface="メイリオ" panose="020B0604030504040204" pitchFamily="50" charset="-128"/>
                <a:ea typeface="メイリオ" panose="020B0604030504040204" pitchFamily="50" charset="-128"/>
              </a:rPr>
              <a:t> る　 こ  </a:t>
            </a:r>
            <a:r>
              <a:rPr lang="ja-JP" altLang="en-US" sz="400" dirty="0">
                <a:latin typeface="メイリオ" panose="020B0604030504040204" pitchFamily="50" charset="-128"/>
                <a:ea typeface="メイリオ" panose="020B0604030504040204" pitchFamily="50" charset="-128"/>
              </a:rPr>
              <a:t>　－　 る　</a:t>
            </a:r>
            <a:r>
              <a:rPr lang="ja-JP" altLang="en-US" sz="400" dirty="0" smtClean="0">
                <a:latin typeface="メイリオ" panose="020B0604030504040204" pitchFamily="50" charset="-128"/>
                <a:ea typeface="メイリオ" panose="020B0604030504040204" pitchFamily="50" charset="-128"/>
              </a:rPr>
              <a:t>　　　　　　　　　　  て</a:t>
            </a:r>
            <a:r>
              <a:rPr lang="ja-JP" altLang="en-US" sz="400" dirty="0">
                <a:latin typeface="メイリオ" panose="020B0604030504040204" pitchFamily="50" charset="-128"/>
                <a:ea typeface="メイリオ" panose="020B0604030504040204" pitchFamily="50" charset="-128"/>
              </a:rPr>
              <a:t>　　　　　　　　　　　　　　　　　　　　　　　　　　　　　　　</a:t>
            </a:r>
            <a:r>
              <a:rPr lang="ja-JP" altLang="en-US" sz="400" dirty="0" smtClean="0">
                <a:latin typeface="メイリオ" panose="020B0604030504040204" pitchFamily="50" charset="-128"/>
                <a:ea typeface="メイリオ" panose="020B0604030504040204" pitchFamily="50" charset="-128"/>
              </a:rPr>
              <a:t>ねが</a:t>
            </a:r>
            <a:endParaRPr lang="ja-JP" altLang="en-US" sz="4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78211181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3189</TotalTime>
  <Words>4080</Words>
  <PresentationFormat>A4 210 x 297 mm</PresentationFormat>
  <Paragraphs>121</Paragraphs>
  <Slides>2</Slides>
  <Notes>2</Notes>
  <HiddenSlides>0</HiddenSlides>
  <MMClips>0</MMClips>
  <ScaleCrop>false</ScaleCrop>
  <HeadingPairs>
    <vt:vector size="6" baseType="variant">
      <vt:variant>
        <vt:lpstr>使用されているフォント</vt:lpstr>
      </vt:variant>
      <vt:variant>
        <vt:i4>15</vt:i4>
      </vt:variant>
      <vt:variant>
        <vt:lpstr>テーマ</vt:lpstr>
      </vt:variant>
      <vt:variant>
        <vt:i4>1</vt:i4>
      </vt:variant>
      <vt:variant>
        <vt:lpstr>スライド タイトル</vt:lpstr>
      </vt:variant>
      <vt:variant>
        <vt:i4>2</vt:i4>
      </vt:variant>
    </vt:vector>
  </HeadingPairs>
  <TitlesOfParts>
    <vt:vector size="18" baseType="lpstr">
      <vt:lpstr>A-OTF Gothic BBB Pro</vt:lpstr>
      <vt:lpstr>A-OTF Gothic MB101 Pro</vt:lpstr>
      <vt:lpstr>A-OTF Shin Maru Go Pr6N</vt:lpstr>
      <vt:lpstr>ＤＨＰ特太ゴシック体</vt:lpstr>
      <vt:lpstr>GothicMB101Pro-DeBold</vt:lpstr>
      <vt:lpstr>GothicMB101Pro-Medium</vt:lpstr>
      <vt:lpstr>ＭＳ Ｐゴシック</vt:lpstr>
      <vt:lpstr>ＭＳ Ｐゴシック</vt:lpstr>
      <vt:lpstr>ShinMGoPr6N-DeBold</vt:lpstr>
      <vt:lpstr>ShinMGoPr6N-Medium</vt:lpstr>
      <vt:lpstr>メイリオ</vt:lpstr>
      <vt:lpstr>Yu Gothic</vt:lpstr>
      <vt:lpstr>Yu Gothic</vt:lpstr>
      <vt:lpstr>Calibri</vt:lpstr>
      <vt:lpstr>Times New Roman</vt:lpstr>
      <vt:lpstr>Office Theme</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2022-03-02T04:33:36Z</cp:lastPrinted>
  <dcterms:modified xsi:type="dcterms:W3CDTF">2022-03-02T07:07:31Z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2021-10-27T00:00:00Z</vt:filetime>
  </property>
  <property fmtid="{D5CDD505-2E9C-101B-9397-08002B2CF9AE}" pid="3" name="Creator">
    <vt:lpwstr>Adobe Illustrator 25.2 (Macintosh)</vt:lpwstr>
  </property>
  <property fmtid="{D5CDD505-2E9C-101B-9397-08002B2CF9AE}" pid="4" name="LastSaved">
    <vt:filetime>2021-10-26T00:00:00Z</vt:filetime>
  </property>
</Properties>
</file>