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4"/>
  </p:sldMasterIdLst>
  <p:notesMasterIdLst>
    <p:notesMasterId r:id="rId6"/>
  </p:notesMasterIdLst>
  <p:handoutMasterIdLst>
    <p:handoutMasterId r:id="rId7"/>
  </p:handoutMasterIdLst>
  <p:sldIdLst>
    <p:sldId id="652"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レイアウトサンプル" id="{AF6CC579-B67C-2844-BE25-84E40ED98AB0}">
          <p14:sldIdLst>
            <p14:sldId id="652"/>
          </p14:sldIdLst>
        </p14:section>
      </p14:sectionLst>
    </p:ext>
    <p:ext uri="{EFAFB233-063F-42B5-8137-9DF3F51BA10A}">
      <p15:sldGuideLst xmlns:p15="http://schemas.microsoft.com/office/powerpoint/2012/main">
        <p15:guide id="1" orient="horz" pos="1228" userDrawn="1">
          <p15:clr>
            <a:srgbClr val="A4A3A4"/>
          </p15:clr>
        </p15:guide>
        <p15:guide id="2" pos="192" userDrawn="1">
          <p15:clr>
            <a:srgbClr val="A4A3A4"/>
          </p15:clr>
        </p15:guide>
        <p15:guide id="3" pos="3216" userDrawn="1">
          <p15:clr>
            <a:srgbClr val="A4A3A4"/>
          </p15:clr>
        </p15:guide>
        <p15:guide id="4" pos="6068" userDrawn="1">
          <p15:clr>
            <a:srgbClr val="A4A3A4"/>
          </p15:clr>
        </p15:guide>
        <p15:guide id="5" pos="3024" userDrawn="1">
          <p15:clr>
            <a:srgbClr val="A4A3A4"/>
          </p15:clr>
        </p15:guide>
        <p15:guide id="6" pos="4560" userDrawn="1">
          <p15:clr>
            <a:srgbClr val="A4A3A4"/>
          </p15:clr>
        </p15:guide>
        <p15:guide id="7" pos="4735" userDrawn="1">
          <p15:clr>
            <a:srgbClr val="A4A3A4"/>
          </p15:clr>
        </p15:guide>
        <p15:guide id="8" pos="1513" userDrawn="1">
          <p15:clr>
            <a:srgbClr val="A4A3A4"/>
          </p15:clr>
        </p15:guide>
        <p15:guide id="9" pos="1696" userDrawn="1">
          <p15:clr>
            <a:srgbClr val="A4A3A4"/>
          </p15:clr>
        </p15:guide>
        <p15:guide id="10" orient="horz" pos="4127" userDrawn="1">
          <p15:clr>
            <a:srgbClr val="A4A3A4"/>
          </p15:clr>
        </p15:guide>
        <p15:guide id="11" pos="2016" userDrawn="1">
          <p15:clr>
            <a:srgbClr val="A4A3A4"/>
          </p15:clr>
        </p15:guide>
        <p15:guide id="12" pos="2208" userDrawn="1">
          <p15:clr>
            <a:srgbClr val="A4A3A4"/>
          </p15:clr>
        </p15:guide>
        <p15:guide id="13" pos="4051" userDrawn="1">
          <p15:clr>
            <a:srgbClr val="A4A3A4"/>
          </p15:clr>
        </p15:guide>
        <p15:guide id="14" pos="422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637E"/>
    <a:srgbClr val="7EC4C1"/>
    <a:srgbClr val="E4E2ED"/>
    <a:srgbClr val="E57F95"/>
    <a:srgbClr val="FDF3B9"/>
    <a:srgbClr val="C9E7E7"/>
    <a:srgbClr val="EBE9F3"/>
    <a:srgbClr val="FEDFE1"/>
    <a:srgbClr val="66BAB7"/>
    <a:srgbClr val="DB4D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4" autoAdjust="0"/>
    <p:restoredTop sz="86395" autoAdjust="0"/>
  </p:normalViewPr>
  <p:slideViewPr>
    <p:cSldViewPr>
      <p:cViewPr varScale="1">
        <p:scale>
          <a:sx n="89" d="100"/>
          <a:sy n="89" d="100"/>
        </p:scale>
        <p:origin x="624" y="72"/>
      </p:cViewPr>
      <p:guideLst>
        <p:guide orient="horz" pos="1228"/>
        <p:guide pos="192"/>
        <p:guide pos="3216"/>
        <p:guide pos="6068"/>
        <p:guide pos="3024"/>
        <p:guide pos="4560"/>
        <p:guide pos="4735"/>
        <p:guide pos="1513"/>
        <p:guide pos="1696"/>
        <p:guide orient="horz" pos="4127"/>
        <p:guide pos="2016"/>
        <p:guide pos="2208"/>
        <p:guide pos="4051"/>
        <p:guide pos="4224"/>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p:cViewPr varScale="1">
        <p:scale>
          <a:sx n="99" d="100"/>
          <a:sy n="99" d="100"/>
        </p:scale>
        <p:origin x="2634" y="39"/>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佛圓 真理子(butsuen-mariko.lz8)" userId="e1d16a26-807a-4421-b981-1d02be1aaf5b" providerId="ADAL" clId="{531A9D3A-24D4-4B0E-94F2-339E4EC2A9B8}"/>
    <pc:docChg chg="custSel modSld">
      <pc:chgData name="佛圓 真理子(butsuen-mariko.lz8)" userId="e1d16a26-807a-4421-b981-1d02be1aaf5b" providerId="ADAL" clId="{531A9D3A-24D4-4B0E-94F2-339E4EC2A9B8}" dt="2023-07-28T03:52:06.024" v="4" actId="478"/>
      <pc:docMkLst>
        <pc:docMk/>
      </pc:docMkLst>
      <pc:sldChg chg="delSp mod">
        <pc:chgData name="佛圓 真理子(butsuen-mariko.lz8)" userId="e1d16a26-807a-4421-b981-1d02be1aaf5b" providerId="ADAL" clId="{531A9D3A-24D4-4B0E-94F2-339E4EC2A9B8}" dt="2023-07-28T03:52:06.024" v="4" actId="478"/>
        <pc:sldMkLst>
          <pc:docMk/>
          <pc:sldMk cId="2257008520" sldId="652"/>
        </pc:sldMkLst>
        <pc:spChg chg="del topLvl">
          <ac:chgData name="佛圓 真理子(butsuen-mariko.lz8)" userId="e1d16a26-807a-4421-b981-1d02be1aaf5b" providerId="ADAL" clId="{531A9D3A-24D4-4B0E-94F2-339E4EC2A9B8}" dt="2023-07-28T03:52:01.826" v="2" actId="478"/>
          <ac:spMkLst>
            <pc:docMk/>
            <pc:sldMk cId="2257008520" sldId="652"/>
            <ac:spMk id="4" creationId="{3E570A37-384E-DC43-806F-95BD4EF48678}"/>
          </ac:spMkLst>
        </pc:spChg>
        <pc:spChg chg="del topLvl">
          <ac:chgData name="佛圓 真理子(butsuen-mariko.lz8)" userId="e1d16a26-807a-4421-b981-1d02be1aaf5b" providerId="ADAL" clId="{531A9D3A-24D4-4B0E-94F2-339E4EC2A9B8}" dt="2023-07-28T03:52:03.116" v="3" actId="478"/>
          <ac:spMkLst>
            <pc:docMk/>
            <pc:sldMk cId="2257008520" sldId="652"/>
            <ac:spMk id="5" creationId="{B714221B-43CA-D24B-BCAF-0768E1FC8C9F}"/>
          </ac:spMkLst>
        </pc:spChg>
        <pc:spChg chg="del">
          <ac:chgData name="佛圓 真理子(butsuen-mariko.lz8)" userId="e1d16a26-807a-4421-b981-1d02be1aaf5b" providerId="ADAL" clId="{531A9D3A-24D4-4B0E-94F2-339E4EC2A9B8}" dt="2023-07-28T03:51:57.716" v="0" actId="478"/>
          <ac:spMkLst>
            <pc:docMk/>
            <pc:sldMk cId="2257008520" sldId="652"/>
            <ac:spMk id="6" creationId="{00000000-0000-0000-0000-000000000000}"/>
          </ac:spMkLst>
        </pc:spChg>
        <pc:spChg chg="del">
          <ac:chgData name="佛圓 真理子(butsuen-mariko.lz8)" userId="e1d16a26-807a-4421-b981-1d02be1aaf5b" providerId="ADAL" clId="{531A9D3A-24D4-4B0E-94F2-339E4EC2A9B8}" dt="2023-07-28T03:52:06.024" v="4" actId="478"/>
          <ac:spMkLst>
            <pc:docMk/>
            <pc:sldMk cId="2257008520" sldId="652"/>
            <ac:spMk id="24" creationId="{00000000-0000-0000-0000-000000000000}"/>
          </ac:spMkLst>
        </pc:spChg>
        <pc:spChg chg="del">
          <ac:chgData name="佛圓 真理子(butsuen-mariko.lz8)" userId="e1d16a26-807a-4421-b981-1d02be1aaf5b" providerId="ADAL" clId="{531A9D3A-24D4-4B0E-94F2-339E4EC2A9B8}" dt="2023-07-28T03:51:59.988" v="1" actId="478"/>
          <ac:spMkLst>
            <pc:docMk/>
            <pc:sldMk cId="2257008520" sldId="652"/>
            <ac:spMk id="49" creationId="{00000000-0000-0000-0000-000000000000}"/>
          </ac:spMkLst>
        </pc:spChg>
        <pc:grpChg chg="del">
          <ac:chgData name="佛圓 真理子(butsuen-mariko.lz8)" userId="e1d16a26-807a-4421-b981-1d02be1aaf5b" providerId="ADAL" clId="{531A9D3A-24D4-4B0E-94F2-339E4EC2A9B8}" dt="2023-07-28T03:52:01.826" v="2" actId="478"/>
          <ac:grpSpMkLst>
            <pc:docMk/>
            <pc:sldMk cId="2257008520" sldId="652"/>
            <ac:grpSpMk id="3" creationId="{00000000-0000-0000-0000-000000000000}"/>
          </ac:grpSpMkLst>
        </pc:grpChg>
      </pc:sldChg>
    </pc:docChg>
  </pc:docChgLst>
  <pc:docChgLst>
    <pc:chgData name="佛圓 真理子(butsuen-mariko.lz8)" userId="e1d16a26-807a-4421-b981-1d02be1aaf5b" providerId="ADAL" clId="{F95A81FB-C207-4C99-9B7C-17873E201574}"/>
    <pc:docChg chg="modSld">
      <pc:chgData name="佛圓 真理子(butsuen-mariko.lz8)" userId="e1d16a26-807a-4421-b981-1d02be1aaf5b" providerId="ADAL" clId="{F95A81FB-C207-4C99-9B7C-17873E201574}" dt="2023-07-28T03:55:00.354" v="5" actId="1076"/>
      <pc:docMkLst>
        <pc:docMk/>
      </pc:docMkLst>
      <pc:sldChg chg="modSp mod">
        <pc:chgData name="佛圓 真理子(butsuen-mariko.lz8)" userId="e1d16a26-807a-4421-b981-1d02be1aaf5b" providerId="ADAL" clId="{F95A81FB-C207-4C99-9B7C-17873E201574}" dt="2023-07-28T03:55:00.354" v="5" actId="1076"/>
        <pc:sldMkLst>
          <pc:docMk/>
          <pc:sldMk cId="2257008520" sldId="652"/>
        </pc:sldMkLst>
        <pc:spChg chg="mod">
          <ac:chgData name="佛圓 真理子(butsuen-mariko.lz8)" userId="e1d16a26-807a-4421-b981-1d02be1aaf5b" providerId="ADAL" clId="{F95A81FB-C207-4C99-9B7C-17873E201574}" dt="2023-07-28T03:55:00.354" v="5" actId="1076"/>
          <ac:spMkLst>
            <pc:docMk/>
            <pc:sldMk cId="2257008520" sldId="652"/>
            <ac:spMk id="9" creationId="{00000000-0000-0000-0000-000000000000}"/>
          </ac:spMkLst>
        </pc:spChg>
        <pc:spChg chg="mod">
          <ac:chgData name="佛圓 真理子(butsuen-mariko.lz8)" userId="e1d16a26-807a-4421-b981-1d02be1aaf5b" providerId="ADAL" clId="{F95A81FB-C207-4C99-9B7C-17873E201574}" dt="2023-07-28T03:54:39.464" v="2" actId="1076"/>
          <ac:spMkLst>
            <pc:docMk/>
            <pc:sldMk cId="2257008520" sldId="652"/>
            <ac:spMk id="15" creationId="{8569347B-8A4C-9646-89AB-DDDCB8E6B339}"/>
          </ac:spMkLst>
        </pc:spChg>
        <pc:spChg chg="mod">
          <ac:chgData name="佛圓 真理子(butsuen-mariko.lz8)" userId="e1d16a26-807a-4421-b981-1d02be1aaf5b" providerId="ADAL" clId="{F95A81FB-C207-4C99-9B7C-17873E201574}" dt="2023-07-28T03:54:28.539" v="1" actId="1076"/>
          <ac:spMkLst>
            <pc:docMk/>
            <pc:sldMk cId="2257008520" sldId="652"/>
            <ac:spMk id="16" creationId="{A889522F-FA51-F14C-BAA2-ADEAB79DDF80}"/>
          </ac:spMkLst>
        </pc:spChg>
        <pc:spChg chg="mod">
          <ac:chgData name="佛圓 真理子(butsuen-mariko.lz8)" userId="e1d16a26-807a-4421-b981-1d02be1aaf5b" providerId="ADAL" clId="{F95A81FB-C207-4C99-9B7C-17873E201574}" dt="2023-07-28T03:54:24.650" v="0" actId="1076"/>
          <ac:spMkLst>
            <pc:docMk/>
            <pc:sldMk cId="2257008520" sldId="652"/>
            <ac:spMk id="17" creationId="{053B0485-00BC-3E4F-B797-35CB015D43DD}"/>
          </ac:spMkLst>
        </pc:spChg>
        <pc:spChg chg="mod">
          <ac:chgData name="佛圓 真理子(butsuen-mariko.lz8)" userId="e1d16a26-807a-4421-b981-1d02be1aaf5b" providerId="ADAL" clId="{F95A81FB-C207-4C99-9B7C-17873E201574}" dt="2023-07-28T03:54:55.773" v="4" actId="1076"/>
          <ac:spMkLst>
            <pc:docMk/>
            <pc:sldMk cId="2257008520" sldId="652"/>
            <ac:spMk id="52" creationId="{00000000-0000-0000-0000-000000000000}"/>
          </ac:spMkLst>
        </pc:spChg>
        <pc:spChg chg="mod">
          <ac:chgData name="佛圓 真理子(butsuen-mariko.lz8)" userId="e1d16a26-807a-4421-b981-1d02be1aaf5b" providerId="ADAL" clId="{F95A81FB-C207-4C99-9B7C-17873E201574}" dt="2023-07-28T03:54:50.062" v="3" actId="1076"/>
          <ac:spMkLst>
            <pc:docMk/>
            <pc:sldMk cId="2257008520" sldId="652"/>
            <ac:spMk id="57" creationId="{A889522F-FA51-F14C-BAA2-ADEAB79DDF80}"/>
          </ac:spMkLst>
        </pc:spChg>
      </pc:sldChg>
    </pc:docChg>
  </pc:docChgLst>
  <pc:docChgLst>
    <pc:chgData name="佛圓 真理子(butsuen-mariko.lz8)" userId="e1d16a26-807a-4421-b981-1d02be1aaf5b" providerId="ADAL" clId="{BC797FD6-A831-43F2-9707-64C057B347AD}"/>
    <pc:docChg chg="custSel modSld modMainMaster">
      <pc:chgData name="佛圓 真理子(butsuen-mariko.lz8)" userId="e1d16a26-807a-4421-b981-1d02be1aaf5b" providerId="ADAL" clId="{BC797FD6-A831-43F2-9707-64C057B347AD}" dt="2023-07-28T04:03:14.822" v="9" actId="14100"/>
      <pc:docMkLst>
        <pc:docMk/>
      </pc:docMkLst>
      <pc:sldChg chg="delSp modSp mod">
        <pc:chgData name="佛圓 真理子(butsuen-mariko.lz8)" userId="e1d16a26-807a-4421-b981-1d02be1aaf5b" providerId="ADAL" clId="{BC797FD6-A831-43F2-9707-64C057B347AD}" dt="2023-07-28T04:03:14.822" v="9" actId="14100"/>
        <pc:sldMkLst>
          <pc:docMk/>
          <pc:sldMk cId="2257008520" sldId="652"/>
        </pc:sldMkLst>
        <pc:spChg chg="del mod">
          <ac:chgData name="佛圓 真理子(butsuen-mariko.lz8)" userId="e1d16a26-807a-4421-b981-1d02be1aaf5b" providerId="ADAL" clId="{BC797FD6-A831-43F2-9707-64C057B347AD}" dt="2023-07-28T03:55:55.709" v="2" actId="478"/>
          <ac:spMkLst>
            <pc:docMk/>
            <pc:sldMk cId="2257008520" sldId="652"/>
            <ac:spMk id="2" creationId="{9FD9911D-BE6B-281E-7B74-B0CB4F89F9B3}"/>
          </ac:spMkLst>
        </pc:spChg>
        <pc:spChg chg="mod">
          <ac:chgData name="佛圓 真理子(butsuen-mariko.lz8)" userId="e1d16a26-807a-4421-b981-1d02be1aaf5b" providerId="ADAL" clId="{BC797FD6-A831-43F2-9707-64C057B347AD}" dt="2023-07-28T03:55:34.851" v="0" actId="1076"/>
          <ac:spMkLst>
            <pc:docMk/>
            <pc:sldMk cId="2257008520" sldId="652"/>
            <ac:spMk id="9" creationId="{00000000-0000-0000-0000-000000000000}"/>
          </ac:spMkLst>
        </pc:spChg>
        <pc:spChg chg="mod">
          <ac:chgData name="佛圓 真理子(butsuen-mariko.lz8)" userId="e1d16a26-807a-4421-b981-1d02be1aaf5b" providerId="ADAL" clId="{BC797FD6-A831-43F2-9707-64C057B347AD}" dt="2023-07-28T04:03:14.822" v="9" actId="14100"/>
          <ac:spMkLst>
            <pc:docMk/>
            <pc:sldMk cId="2257008520" sldId="652"/>
            <ac:spMk id="57" creationId="{A889522F-FA51-F14C-BAA2-ADEAB79DDF80}"/>
          </ac:spMkLst>
        </pc:spChg>
      </pc:sldChg>
      <pc:sldMasterChg chg="modSldLayout">
        <pc:chgData name="佛圓 真理子(butsuen-mariko.lz8)" userId="e1d16a26-807a-4421-b981-1d02be1aaf5b" providerId="ADAL" clId="{BC797FD6-A831-43F2-9707-64C057B347AD}" dt="2023-07-28T04:02:59.804" v="8" actId="6549"/>
        <pc:sldMasterMkLst>
          <pc:docMk/>
          <pc:sldMasterMk cId="372038559" sldId="2147483714"/>
        </pc:sldMasterMkLst>
        <pc:sldLayoutChg chg="modSp mod">
          <pc:chgData name="佛圓 真理子(butsuen-mariko.lz8)" userId="e1d16a26-807a-4421-b981-1d02be1aaf5b" providerId="ADAL" clId="{BC797FD6-A831-43F2-9707-64C057B347AD}" dt="2023-07-28T04:02:59.804" v="8" actId="6549"/>
          <pc:sldLayoutMkLst>
            <pc:docMk/>
            <pc:sldMasterMk cId="372038559" sldId="2147483714"/>
            <pc:sldLayoutMk cId="3414968638" sldId="2147483721"/>
          </pc:sldLayoutMkLst>
          <pc:spChg chg="mod">
            <ac:chgData name="佛圓 真理子(butsuen-mariko.lz8)" userId="e1d16a26-807a-4421-b981-1d02be1aaf5b" providerId="ADAL" clId="{BC797FD6-A831-43F2-9707-64C057B347AD}" dt="2023-07-28T04:02:59.804" v="8" actId="6549"/>
            <ac:spMkLst>
              <pc:docMk/>
              <pc:sldMasterMk cId="372038559" sldId="2147483714"/>
              <pc:sldLayoutMk cId="3414968638" sldId="2147483721"/>
              <ac:spMk id="7" creationId="{18E34DAD-3056-39D9-1A47-EF098A353823}"/>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38462B45-3B19-644E-AD02-C8057219CE62}"/>
              </a:ext>
            </a:extLst>
          </p:cNvPr>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083D6E86-57B2-8C4B-A4A6-B815EB7BC088}"/>
              </a:ext>
            </a:extLst>
          </p:cNvPr>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BC100692-EAF4-2D4D-8CB7-4A95778DD0E4}" type="datetimeFigureOut">
              <a:rPr kumimoji="1" lang="ja-JP" altLang="en-US" smtClean="0"/>
              <a:t>2023/7/28</a:t>
            </a:fld>
            <a:endParaRPr kumimoji="1" lang="ja-JP" altLang="en-US"/>
          </a:p>
        </p:txBody>
      </p:sp>
      <p:sp>
        <p:nvSpPr>
          <p:cNvPr id="4" name="フッター プレースホルダー 3">
            <a:extLst>
              <a:ext uri="{FF2B5EF4-FFF2-40B4-BE49-F238E27FC236}">
                <a16:creationId xmlns:a16="http://schemas.microsoft.com/office/drawing/2014/main" id="{C8B21570-7BD7-0C4B-8425-70205C7AD7A8}"/>
              </a:ext>
            </a:extLst>
          </p:cNvPr>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3C85AC23-07E1-0E46-9EE9-96123763DA4B}"/>
              </a:ext>
            </a:extLst>
          </p:cNvPr>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BD3031F9-2228-CB40-9934-33F673688A70}" type="slidenum">
              <a:rPr kumimoji="1" lang="ja-JP" altLang="en-US" smtClean="0"/>
              <a:t>‹#›</a:t>
            </a:fld>
            <a:endParaRPr kumimoji="1" lang="ja-JP" altLang="en-US"/>
          </a:p>
        </p:txBody>
      </p:sp>
    </p:spTree>
    <p:extLst>
      <p:ext uri="{BB962C8B-B14F-4D97-AF65-F5344CB8AC3E}">
        <p14:creationId xmlns:p14="http://schemas.microsoft.com/office/powerpoint/2010/main" val="253453650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B37A305E-D807-3946-A1A4-56C9B77AFB38}" type="datetimeFigureOut">
              <a:rPr kumimoji="1" lang="ja-JP" altLang="en-US" smtClean="0"/>
              <a:t>2023/7/28</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844F3F95-1DE9-F948-9ABE-A8F6E5B8157B}" type="slidenum">
              <a:rPr kumimoji="1" lang="ja-JP" altLang="en-US" smtClean="0"/>
              <a:t>‹#›</a:t>
            </a:fld>
            <a:endParaRPr kumimoji="1" lang="ja-JP" altLang="en-US"/>
          </a:p>
        </p:txBody>
      </p:sp>
    </p:spTree>
    <p:extLst>
      <p:ext uri="{BB962C8B-B14F-4D97-AF65-F5344CB8AC3E}">
        <p14:creationId xmlns:p14="http://schemas.microsoft.com/office/powerpoint/2010/main" val="2294022621"/>
      </p:ext>
    </p:extLst>
  </p:cSld>
  <p:clrMap bg1="lt1" tx1="dk1" bg2="lt2" tx2="dk2" accent1="accent1" accent2="accent2" accent3="accent3" accent4="accent4" accent5="accent5" accent6="accent6" hlink="hlink" folHlink="folHlink"/>
  <p:hf sldNum="0" hdr="0" ftr="0" dt="0"/>
  <p:notesStyle>
    <a:lvl1pPr marL="0" algn="l" defTabSz="914373" rtl="0" eaLnBrk="1" latinLnBrk="0" hangingPunct="1">
      <a:defRPr kumimoji="1" sz="1200" kern="1200">
        <a:solidFill>
          <a:schemeClr val="tx1"/>
        </a:solidFill>
        <a:latin typeface="+mn-lt"/>
        <a:ea typeface="+mn-ea"/>
        <a:cs typeface="+mn-cs"/>
      </a:defRPr>
    </a:lvl1pPr>
    <a:lvl2pPr marL="457187" algn="l" defTabSz="914373" rtl="0" eaLnBrk="1" latinLnBrk="0" hangingPunct="1">
      <a:defRPr kumimoji="1" sz="1200" kern="1200">
        <a:solidFill>
          <a:schemeClr val="tx1"/>
        </a:solidFill>
        <a:latin typeface="+mn-lt"/>
        <a:ea typeface="+mn-ea"/>
        <a:cs typeface="+mn-cs"/>
      </a:defRPr>
    </a:lvl2pPr>
    <a:lvl3pPr marL="914373" algn="l" defTabSz="914373" rtl="0" eaLnBrk="1" latinLnBrk="0" hangingPunct="1">
      <a:defRPr kumimoji="1" sz="1200" kern="1200">
        <a:solidFill>
          <a:schemeClr val="tx1"/>
        </a:solidFill>
        <a:latin typeface="+mn-lt"/>
        <a:ea typeface="+mn-ea"/>
        <a:cs typeface="+mn-cs"/>
      </a:defRPr>
    </a:lvl3pPr>
    <a:lvl4pPr marL="1371560" algn="l" defTabSz="914373" rtl="0" eaLnBrk="1" latinLnBrk="0" hangingPunct="1">
      <a:defRPr kumimoji="1" sz="1200" kern="1200">
        <a:solidFill>
          <a:schemeClr val="tx1"/>
        </a:solidFill>
        <a:latin typeface="+mn-lt"/>
        <a:ea typeface="+mn-ea"/>
        <a:cs typeface="+mn-cs"/>
      </a:defRPr>
    </a:lvl4pPr>
    <a:lvl5pPr marL="1828747" algn="l" defTabSz="914373" rtl="0" eaLnBrk="1" latinLnBrk="0" hangingPunct="1">
      <a:defRPr kumimoji="1" sz="1200" kern="1200">
        <a:solidFill>
          <a:schemeClr val="tx1"/>
        </a:solidFill>
        <a:latin typeface="+mn-lt"/>
        <a:ea typeface="+mn-ea"/>
        <a:cs typeface="+mn-cs"/>
      </a:defRPr>
    </a:lvl5pPr>
    <a:lvl6pPr marL="2285933" algn="l" defTabSz="914373" rtl="0" eaLnBrk="1" latinLnBrk="0" hangingPunct="1">
      <a:defRPr kumimoji="1" sz="1200" kern="1200">
        <a:solidFill>
          <a:schemeClr val="tx1"/>
        </a:solidFill>
        <a:latin typeface="+mn-lt"/>
        <a:ea typeface="+mn-ea"/>
        <a:cs typeface="+mn-cs"/>
      </a:defRPr>
    </a:lvl6pPr>
    <a:lvl7pPr marL="2743120" algn="l" defTabSz="914373" rtl="0" eaLnBrk="1" latinLnBrk="0" hangingPunct="1">
      <a:defRPr kumimoji="1" sz="1200" kern="1200">
        <a:solidFill>
          <a:schemeClr val="tx1"/>
        </a:solidFill>
        <a:latin typeface="+mn-lt"/>
        <a:ea typeface="+mn-ea"/>
        <a:cs typeface="+mn-cs"/>
      </a:defRPr>
    </a:lvl7pPr>
    <a:lvl8pPr marL="3200307" algn="l" defTabSz="914373" rtl="0" eaLnBrk="1" latinLnBrk="0" hangingPunct="1">
      <a:defRPr kumimoji="1" sz="1200" kern="1200">
        <a:solidFill>
          <a:schemeClr val="tx1"/>
        </a:solidFill>
        <a:latin typeface="+mn-lt"/>
        <a:ea typeface="+mn-ea"/>
        <a:cs typeface="+mn-cs"/>
      </a:defRPr>
    </a:lvl8pPr>
    <a:lvl9pPr marL="3657494" algn="l" defTabSz="914373"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1" y="2140434"/>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48" y="3886200"/>
            <a:ext cx="6934200" cy="1752600"/>
          </a:xfrm>
        </p:spPr>
        <p:txBody>
          <a:bodyPr/>
          <a:lstStyle>
            <a:lvl1pPr marL="0" indent="0" algn="ctr">
              <a:buNone/>
              <a:defRPr>
                <a:solidFill>
                  <a:schemeClr val="tx1">
                    <a:tint val="75000"/>
                  </a:schemeClr>
                </a:solidFill>
              </a:defRPr>
            </a:lvl1pPr>
            <a:lvl2pPr marL="445233" indent="0" algn="ctr">
              <a:buNone/>
              <a:defRPr>
                <a:solidFill>
                  <a:schemeClr val="tx1">
                    <a:tint val="75000"/>
                  </a:schemeClr>
                </a:solidFill>
              </a:defRPr>
            </a:lvl2pPr>
            <a:lvl3pPr marL="890457" indent="0" algn="ctr">
              <a:buNone/>
              <a:defRPr>
                <a:solidFill>
                  <a:schemeClr val="tx1">
                    <a:tint val="75000"/>
                  </a:schemeClr>
                </a:solidFill>
              </a:defRPr>
            </a:lvl3pPr>
            <a:lvl4pPr marL="1335681" indent="0" algn="ctr">
              <a:buNone/>
              <a:defRPr>
                <a:solidFill>
                  <a:schemeClr val="tx1">
                    <a:tint val="75000"/>
                  </a:schemeClr>
                </a:solidFill>
              </a:defRPr>
            </a:lvl4pPr>
            <a:lvl5pPr marL="1780908" indent="0" algn="ctr">
              <a:buNone/>
              <a:defRPr>
                <a:solidFill>
                  <a:schemeClr val="tx1">
                    <a:tint val="75000"/>
                  </a:schemeClr>
                </a:solidFill>
              </a:defRPr>
            </a:lvl5pPr>
            <a:lvl6pPr marL="2226134" indent="0" algn="ctr">
              <a:buNone/>
              <a:defRPr>
                <a:solidFill>
                  <a:schemeClr val="tx1">
                    <a:tint val="75000"/>
                  </a:schemeClr>
                </a:solidFill>
              </a:defRPr>
            </a:lvl6pPr>
            <a:lvl7pPr marL="2671379" indent="0" algn="ctr">
              <a:buNone/>
              <a:defRPr>
                <a:solidFill>
                  <a:schemeClr val="tx1">
                    <a:tint val="75000"/>
                  </a:schemeClr>
                </a:solidFill>
              </a:defRPr>
            </a:lvl7pPr>
            <a:lvl8pPr marL="3116603" indent="0" algn="ctr">
              <a:buNone/>
              <a:defRPr>
                <a:solidFill>
                  <a:schemeClr val="tx1">
                    <a:tint val="75000"/>
                  </a:schemeClr>
                </a:solidFill>
              </a:defRPr>
            </a:lvl8pPr>
            <a:lvl9pPr marL="3561828"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64D64DDF-B058-4171-8765-6D1C1466F4CC}" type="slidenum">
              <a:rPr lang="ja-JP" altLang="en-US"/>
              <a:pPr>
                <a:defRPr/>
              </a:pPr>
              <a:t>‹#›</a:t>
            </a:fld>
            <a:endParaRPr lang="ja-JP" altLang="en-US"/>
          </a:p>
        </p:txBody>
      </p:sp>
    </p:spTree>
    <p:extLst>
      <p:ext uri="{BB962C8B-B14F-4D97-AF65-F5344CB8AC3E}">
        <p14:creationId xmlns:p14="http://schemas.microsoft.com/office/powerpoint/2010/main" val="848915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EA3B985-3408-4FF8-8280-0FAF1BD65987}" type="slidenum">
              <a:rPr lang="ja-JP" altLang="en-US"/>
              <a:pPr>
                <a:defRPr/>
              </a:pPr>
              <a:t>‹#›</a:t>
            </a:fld>
            <a:endParaRPr lang="ja-JP" altLang="en-US"/>
          </a:p>
        </p:txBody>
      </p:sp>
    </p:spTree>
    <p:extLst>
      <p:ext uri="{BB962C8B-B14F-4D97-AF65-F5344CB8AC3E}">
        <p14:creationId xmlns:p14="http://schemas.microsoft.com/office/powerpoint/2010/main" val="721410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5087"/>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486" y="275087"/>
            <a:ext cx="65341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F322990-6991-42EB-838C-FA8A6DBCFD7F}" type="slidenum">
              <a:rPr lang="ja-JP" altLang="en-US"/>
              <a:pPr>
                <a:defRPr/>
              </a:pPr>
              <a:t>‹#›</a:t>
            </a:fld>
            <a:endParaRPr lang="ja-JP" altLang="en-US"/>
          </a:p>
        </p:txBody>
      </p:sp>
    </p:spTree>
    <p:extLst>
      <p:ext uri="{BB962C8B-B14F-4D97-AF65-F5344CB8AC3E}">
        <p14:creationId xmlns:p14="http://schemas.microsoft.com/office/powerpoint/2010/main" val="25799547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E5C6F57D-1B28-4C30-828C-BD17EB492280}" type="slidenum">
              <a:rPr lang="ja-JP" altLang="en-US"/>
              <a:pPr>
                <a:defRPr/>
              </a:pPr>
              <a:t>‹#›</a:t>
            </a:fld>
            <a:endParaRPr lang="ja-JP" altLang="en-US"/>
          </a:p>
        </p:txBody>
      </p:sp>
    </p:spTree>
    <p:extLst>
      <p:ext uri="{BB962C8B-B14F-4D97-AF65-F5344CB8AC3E}">
        <p14:creationId xmlns:p14="http://schemas.microsoft.com/office/powerpoint/2010/main" val="384391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927FC21-91B3-4F19-A8F0-33CB94BDEB66}" type="slidenum">
              <a:rPr lang="ja-JP" altLang="en-US"/>
              <a:pPr>
                <a:defRPr/>
              </a:pPr>
              <a:t>‹#›</a:t>
            </a:fld>
            <a:endParaRPr lang="ja-JP" altLang="en-US"/>
          </a:p>
        </p:txBody>
      </p:sp>
    </p:spTree>
    <p:extLst>
      <p:ext uri="{BB962C8B-B14F-4D97-AF65-F5344CB8AC3E}">
        <p14:creationId xmlns:p14="http://schemas.microsoft.com/office/powerpoint/2010/main" val="831524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76" y="4416971"/>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76" y="2907253"/>
            <a:ext cx="8420100" cy="1500187"/>
          </a:xfrm>
        </p:spPr>
        <p:txBody>
          <a:bodyPr anchor="b"/>
          <a:lstStyle>
            <a:lvl1pPr marL="0" indent="0">
              <a:buNone/>
              <a:defRPr sz="2000">
                <a:solidFill>
                  <a:schemeClr val="tx1">
                    <a:tint val="75000"/>
                  </a:schemeClr>
                </a:solidFill>
              </a:defRPr>
            </a:lvl1pPr>
            <a:lvl2pPr marL="445233" indent="0">
              <a:buNone/>
              <a:defRPr sz="1800">
                <a:solidFill>
                  <a:schemeClr val="tx1">
                    <a:tint val="75000"/>
                  </a:schemeClr>
                </a:solidFill>
              </a:defRPr>
            </a:lvl2pPr>
            <a:lvl3pPr marL="890457" indent="0">
              <a:buNone/>
              <a:defRPr sz="1600">
                <a:solidFill>
                  <a:schemeClr val="tx1">
                    <a:tint val="75000"/>
                  </a:schemeClr>
                </a:solidFill>
              </a:defRPr>
            </a:lvl3pPr>
            <a:lvl4pPr marL="1335681" indent="0">
              <a:buNone/>
              <a:defRPr sz="1400">
                <a:solidFill>
                  <a:schemeClr val="tx1">
                    <a:tint val="75000"/>
                  </a:schemeClr>
                </a:solidFill>
              </a:defRPr>
            </a:lvl4pPr>
            <a:lvl5pPr marL="1780908" indent="0">
              <a:buNone/>
              <a:defRPr sz="1400">
                <a:solidFill>
                  <a:schemeClr val="tx1">
                    <a:tint val="75000"/>
                  </a:schemeClr>
                </a:solidFill>
              </a:defRPr>
            </a:lvl5pPr>
            <a:lvl6pPr marL="2226134" indent="0">
              <a:buNone/>
              <a:defRPr sz="1400">
                <a:solidFill>
                  <a:schemeClr val="tx1">
                    <a:tint val="75000"/>
                  </a:schemeClr>
                </a:solidFill>
              </a:defRPr>
            </a:lvl6pPr>
            <a:lvl7pPr marL="2671379" indent="0">
              <a:buNone/>
              <a:defRPr sz="1400">
                <a:solidFill>
                  <a:schemeClr val="tx1">
                    <a:tint val="75000"/>
                  </a:schemeClr>
                </a:solidFill>
              </a:defRPr>
            </a:lvl7pPr>
            <a:lvl8pPr marL="3116603" indent="0">
              <a:buNone/>
              <a:defRPr sz="1400">
                <a:solidFill>
                  <a:schemeClr val="tx1">
                    <a:tint val="75000"/>
                  </a:schemeClr>
                </a:solidFill>
              </a:defRPr>
            </a:lvl8pPr>
            <a:lvl9pPr marL="3561828"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07153662-4345-479E-9336-EE273FB7EEA5}" type="slidenum">
              <a:rPr lang="ja-JP" altLang="en-US"/>
              <a:pPr>
                <a:defRPr/>
              </a:pPr>
              <a:t>‹#›</a:t>
            </a:fld>
            <a:endParaRPr lang="ja-JP" altLang="en-US"/>
          </a:p>
        </p:txBody>
      </p:sp>
    </p:spTree>
    <p:extLst>
      <p:ext uri="{BB962C8B-B14F-4D97-AF65-F5344CB8AC3E}">
        <p14:creationId xmlns:p14="http://schemas.microsoft.com/office/powerpoint/2010/main" val="6643975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581" y="160031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445" y="160031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7E5A368D-6E68-43C4-B3DC-2055BDBA62B0}" type="slidenum">
              <a:rPr lang="ja-JP" altLang="en-US"/>
              <a:pPr>
                <a:defRPr/>
              </a:pPr>
              <a:t>‹#›</a:t>
            </a:fld>
            <a:endParaRPr lang="ja-JP" altLang="en-US"/>
          </a:p>
        </p:txBody>
      </p:sp>
    </p:spTree>
    <p:extLst>
      <p:ext uri="{BB962C8B-B14F-4D97-AF65-F5344CB8AC3E}">
        <p14:creationId xmlns:p14="http://schemas.microsoft.com/office/powerpoint/2010/main" val="1499879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6118" y="1535113"/>
            <a:ext cx="4376737" cy="639762"/>
          </a:xfrm>
        </p:spPr>
        <p:txBody>
          <a:bodyPr anchor="b"/>
          <a:lstStyle>
            <a:lvl1pPr marL="0" indent="0">
              <a:buNone/>
              <a:defRPr sz="2400" b="1"/>
            </a:lvl1pPr>
            <a:lvl2pPr marL="445233" indent="0">
              <a:buNone/>
              <a:defRPr sz="2000" b="1"/>
            </a:lvl2pPr>
            <a:lvl3pPr marL="890457" indent="0">
              <a:buNone/>
              <a:defRPr sz="1800" b="1"/>
            </a:lvl3pPr>
            <a:lvl4pPr marL="1335681" indent="0">
              <a:buNone/>
              <a:defRPr sz="1600" b="1"/>
            </a:lvl4pPr>
            <a:lvl5pPr marL="1780908" indent="0">
              <a:buNone/>
              <a:defRPr sz="1600" b="1"/>
            </a:lvl5pPr>
            <a:lvl6pPr marL="2226134" indent="0">
              <a:buNone/>
              <a:defRPr sz="1600" b="1"/>
            </a:lvl6pPr>
            <a:lvl7pPr marL="2671379" indent="0">
              <a:buNone/>
              <a:defRPr sz="1600" b="1"/>
            </a:lvl7pPr>
            <a:lvl8pPr marL="3116603" indent="0">
              <a:buNone/>
              <a:defRPr sz="1600" b="1"/>
            </a:lvl8pPr>
            <a:lvl9pPr marL="3561828"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6118" y="2174878"/>
            <a:ext cx="437673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3054" y="1535113"/>
            <a:ext cx="4378325" cy="639762"/>
          </a:xfrm>
        </p:spPr>
        <p:txBody>
          <a:bodyPr anchor="b"/>
          <a:lstStyle>
            <a:lvl1pPr marL="0" indent="0">
              <a:buNone/>
              <a:defRPr sz="2400" b="1"/>
            </a:lvl1pPr>
            <a:lvl2pPr marL="445233" indent="0">
              <a:buNone/>
              <a:defRPr sz="2000" b="1"/>
            </a:lvl2pPr>
            <a:lvl3pPr marL="890457" indent="0">
              <a:buNone/>
              <a:defRPr sz="1800" b="1"/>
            </a:lvl3pPr>
            <a:lvl4pPr marL="1335681" indent="0">
              <a:buNone/>
              <a:defRPr sz="1600" b="1"/>
            </a:lvl4pPr>
            <a:lvl5pPr marL="1780908" indent="0">
              <a:buNone/>
              <a:defRPr sz="1600" b="1"/>
            </a:lvl5pPr>
            <a:lvl6pPr marL="2226134" indent="0">
              <a:buNone/>
              <a:defRPr sz="1600" b="1"/>
            </a:lvl6pPr>
            <a:lvl7pPr marL="2671379" indent="0">
              <a:buNone/>
              <a:defRPr sz="1600" b="1"/>
            </a:lvl7pPr>
            <a:lvl8pPr marL="3116603" indent="0">
              <a:buNone/>
              <a:defRPr sz="1600" b="1"/>
            </a:lvl8pPr>
            <a:lvl9pPr marL="3561828"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3054" y="2174878"/>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2ACD8FFA-65AF-47D8-A52A-7620F143662C}" type="slidenum">
              <a:rPr lang="ja-JP" altLang="en-US"/>
              <a:pPr>
                <a:defRPr/>
              </a:pPr>
              <a:t>‹#›</a:t>
            </a:fld>
            <a:endParaRPr lang="ja-JP" altLang="en-US"/>
          </a:p>
        </p:txBody>
      </p:sp>
    </p:spTree>
    <p:extLst>
      <p:ext uri="{BB962C8B-B14F-4D97-AF65-F5344CB8AC3E}">
        <p14:creationId xmlns:p14="http://schemas.microsoft.com/office/powerpoint/2010/main" val="2584848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ECEF0CBE-0F8C-40F0-9476-432036EB1270}" type="slidenum">
              <a:rPr lang="ja-JP" altLang="en-US"/>
              <a:pPr>
                <a:defRPr/>
              </a:pPr>
              <a:t>‹#›</a:t>
            </a:fld>
            <a:endParaRPr lang="ja-JP" altLang="en-US"/>
          </a:p>
        </p:txBody>
      </p:sp>
    </p:spTree>
    <p:extLst>
      <p:ext uri="{BB962C8B-B14F-4D97-AF65-F5344CB8AC3E}">
        <p14:creationId xmlns:p14="http://schemas.microsoft.com/office/powerpoint/2010/main" val="2706102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2">
            <a:extLst>
              <a:ext uri="{FF2B5EF4-FFF2-40B4-BE49-F238E27FC236}">
                <a16:creationId xmlns:a16="http://schemas.microsoft.com/office/drawing/2014/main" id="{18E34DAD-3056-39D9-1A47-EF098A353823}"/>
              </a:ext>
            </a:extLst>
          </p:cNvPr>
          <p:cNvSpPr txBox="1">
            <a:spLocks/>
          </p:cNvSpPr>
          <p:nvPr userDrawn="1"/>
        </p:nvSpPr>
        <p:spPr>
          <a:xfrm>
            <a:off x="7605295" y="6525345"/>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14968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33" y="273052"/>
            <a:ext cx="3259138"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733" y="273594"/>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33" y="1435200"/>
            <a:ext cx="3259138" cy="4691063"/>
          </a:xfrm>
        </p:spPr>
        <p:txBody>
          <a:bodyPr/>
          <a:lstStyle>
            <a:lvl1pPr marL="0" indent="0">
              <a:buNone/>
              <a:defRPr sz="1400"/>
            </a:lvl1pPr>
            <a:lvl2pPr marL="445233" indent="0">
              <a:buNone/>
              <a:defRPr sz="1200"/>
            </a:lvl2pPr>
            <a:lvl3pPr marL="890457" indent="0">
              <a:buNone/>
              <a:defRPr sz="1000"/>
            </a:lvl3pPr>
            <a:lvl4pPr marL="1335681" indent="0">
              <a:buNone/>
              <a:defRPr sz="900"/>
            </a:lvl4pPr>
            <a:lvl5pPr marL="1780908" indent="0">
              <a:buNone/>
              <a:defRPr sz="900"/>
            </a:lvl5pPr>
            <a:lvl6pPr marL="2226134" indent="0">
              <a:buNone/>
              <a:defRPr sz="900"/>
            </a:lvl6pPr>
            <a:lvl7pPr marL="2671379" indent="0">
              <a:buNone/>
              <a:defRPr sz="900"/>
            </a:lvl7pPr>
            <a:lvl8pPr marL="3116603" indent="0">
              <a:buNone/>
              <a:defRPr sz="900"/>
            </a:lvl8pPr>
            <a:lvl9pPr marL="3561828"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90726B61-B6DF-4BD6-9D60-865995355DD6}" type="slidenum">
              <a:rPr lang="ja-JP" altLang="en-US"/>
              <a:pPr>
                <a:defRPr/>
              </a:pPr>
              <a:t>‹#›</a:t>
            </a:fld>
            <a:endParaRPr lang="ja-JP" altLang="en-US"/>
          </a:p>
        </p:txBody>
      </p:sp>
    </p:spTree>
    <p:extLst>
      <p:ext uri="{BB962C8B-B14F-4D97-AF65-F5344CB8AC3E}">
        <p14:creationId xmlns:p14="http://schemas.microsoft.com/office/powerpoint/2010/main" val="911440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76" y="4800606"/>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676" y="612776"/>
            <a:ext cx="5943600" cy="4114800"/>
          </a:xfrm>
        </p:spPr>
        <p:txBody>
          <a:bodyPr rtlCol="0">
            <a:normAutofit/>
          </a:bodyPr>
          <a:lstStyle>
            <a:lvl1pPr marL="0" indent="0">
              <a:buNone/>
              <a:defRPr sz="3200"/>
            </a:lvl1pPr>
            <a:lvl2pPr marL="445233" indent="0">
              <a:buNone/>
              <a:defRPr sz="2800"/>
            </a:lvl2pPr>
            <a:lvl3pPr marL="890457" indent="0">
              <a:buNone/>
              <a:defRPr sz="2400"/>
            </a:lvl3pPr>
            <a:lvl4pPr marL="1335681" indent="0">
              <a:buNone/>
              <a:defRPr sz="2000"/>
            </a:lvl4pPr>
            <a:lvl5pPr marL="1780908" indent="0">
              <a:buNone/>
              <a:defRPr sz="2000"/>
            </a:lvl5pPr>
            <a:lvl6pPr marL="2226134" indent="0">
              <a:buNone/>
              <a:defRPr sz="2000"/>
            </a:lvl6pPr>
            <a:lvl7pPr marL="2671379" indent="0">
              <a:buNone/>
              <a:defRPr sz="2000"/>
            </a:lvl7pPr>
            <a:lvl8pPr marL="3116603" indent="0">
              <a:buNone/>
              <a:defRPr sz="2000"/>
            </a:lvl8pPr>
            <a:lvl9pPr marL="3561828"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676" y="5367339"/>
            <a:ext cx="5943600" cy="804862"/>
          </a:xfrm>
        </p:spPr>
        <p:txBody>
          <a:bodyPr/>
          <a:lstStyle>
            <a:lvl1pPr marL="0" indent="0">
              <a:buNone/>
              <a:defRPr sz="1400"/>
            </a:lvl1pPr>
            <a:lvl2pPr marL="445233" indent="0">
              <a:buNone/>
              <a:defRPr sz="1200"/>
            </a:lvl2pPr>
            <a:lvl3pPr marL="890457" indent="0">
              <a:buNone/>
              <a:defRPr sz="1000"/>
            </a:lvl3pPr>
            <a:lvl4pPr marL="1335681" indent="0">
              <a:buNone/>
              <a:defRPr sz="900"/>
            </a:lvl4pPr>
            <a:lvl5pPr marL="1780908" indent="0">
              <a:buNone/>
              <a:defRPr sz="900"/>
            </a:lvl5pPr>
            <a:lvl6pPr marL="2226134" indent="0">
              <a:buNone/>
              <a:defRPr sz="900"/>
            </a:lvl6pPr>
            <a:lvl7pPr marL="2671379" indent="0">
              <a:buNone/>
              <a:defRPr sz="900"/>
            </a:lvl7pPr>
            <a:lvl8pPr marL="3116603" indent="0">
              <a:buNone/>
              <a:defRPr sz="900"/>
            </a:lvl8pPr>
            <a:lvl9pPr marL="3561828"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6ABD9837-41C9-405D-874A-3C941FCA4729}" type="slidenum">
              <a:rPr lang="ja-JP" altLang="en-US"/>
              <a:pPr>
                <a:defRPr/>
              </a:pPr>
              <a:t>‹#›</a:t>
            </a:fld>
            <a:endParaRPr lang="ja-JP" altLang="en-US"/>
          </a:p>
        </p:txBody>
      </p:sp>
    </p:spTree>
    <p:extLst>
      <p:ext uri="{BB962C8B-B14F-4D97-AF65-F5344CB8AC3E}">
        <p14:creationId xmlns:p14="http://schemas.microsoft.com/office/powerpoint/2010/main" val="672447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88"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5337" tIns="42665" rIns="85337" bIns="42665"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495388" y="1600313"/>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5337" tIns="42665" rIns="85337" bIns="42665"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95465" y="6366633"/>
            <a:ext cx="2311400" cy="365125"/>
          </a:xfrm>
          <a:prstGeom prst="rect">
            <a:avLst/>
          </a:prstGeom>
        </p:spPr>
        <p:txBody>
          <a:bodyPr vert="horz" lIns="85337" tIns="42665" rIns="85337" bIns="42665" rtlCol="0" anchor="ctr"/>
          <a:lstStyle>
            <a:lvl1pPr algn="l">
              <a:defRPr sz="1200">
                <a:solidFill>
                  <a:schemeClr val="tx1">
                    <a:tint val="75000"/>
                  </a:schemeClr>
                </a:solidFill>
                <a:latin typeface="Arial" charset="0"/>
                <a:ea typeface="ＭＳ Ｐゴシック" charset="-128"/>
              </a:defRPr>
            </a:lvl1pPr>
          </a:lstStyle>
          <a:p>
            <a:pPr>
              <a:defRPr/>
            </a:pPr>
            <a:endParaRPr lang="ja-JP" altLang="en-US"/>
          </a:p>
        </p:txBody>
      </p:sp>
      <p:sp>
        <p:nvSpPr>
          <p:cNvPr id="5" name="フッター プレースホルダ 4"/>
          <p:cNvSpPr>
            <a:spLocks noGrp="1"/>
          </p:cNvSpPr>
          <p:nvPr>
            <p:ph type="ftr" sz="quarter" idx="3"/>
          </p:nvPr>
        </p:nvSpPr>
        <p:spPr>
          <a:xfrm>
            <a:off x="3384564" y="6366633"/>
            <a:ext cx="3136900" cy="365125"/>
          </a:xfrm>
          <a:prstGeom prst="rect">
            <a:avLst/>
          </a:prstGeom>
        </p:spPr>
        <p:txBody>
          <a:bodyPr vert="horz" lIns="85337" tIns="42665" rIns="85337" bIns="42665" rtlCol="0" anchor="ctr"/>
          <a:lstStyle>
            <a:lvl1pPr algn="ctr">
              <a:defRPr sz="1200">
                <a:solidFill>
                  <a:schemeClr val="tx1">
                    <a:tint val="75000"/>
                  </a:schemeClr>
                </a:solidFill>
                <a:latin typeface="Arial" charset="0"/>
                <a:ea typeface="ＭＳ Ｐゴシック" charset="-128"/>
              </a:defRPr>
            </a:lvl1pPr>
          </a:lstStyle>
          <a:p>
            <a:pPr>
              <a:defRPr/>
            </a:pPr>
            <a:endParaRPr lang="ja-JP" altLang="en-US"/>
          </a:p>
        </p:txBody>
      </p:sp>
      <p:sp>
        <p:nvSpPr>
          <p:cNvPr id="6" name="スライド番号プレースホルダ 5"/>
          <p:cNvSpPr>
            <a:spLocks noGrp="1"/>
          </p:cNvSpPr>
          <p:nvPr>
            <p:ph type="sldNum" sz="quarter" idx="4"/>
          </p:nvPr>
        </p:nvSpPr>
        <p:spPr>
          <a:xfrm>
            <a:off x="7590142" y="6492875"/>
            <a:ext cx="2311400" cy="365125"/>
          </a:xfrm>
          <a:prstGeom prst="rect">
            <a:avLst/>
          </a:prstGeom>
        </p:spPr>
        <p:txBody>
          <a:bodyPr vert="horz" lIns="85337" tIns="42665" rIns="85337" bIns="42665" rtlCol="0" anchor="ctr"/>
          <a:lstStyle>
            <a:lvl1pPr algn="r">
              <a:defRPr sz="1400" baseline="0">
                <a:solidFill>
                  <a:schemeClr val="tx1"/>
                </a:solidFill>
                <a:latin typeface="Arial" charset="0"/>
                <a:ea typeface="ＭＳ Ｐゴシック" charset="-128"/>
              </a:defRPr>
            </a:lvl1pPr>
          </a:lstStyle>
          <a:p>
            <a:pPr>
              <a:defRPr/>
            </a:pPr>
            <a:fld id="{726FFF05-E842-4FD6-80EE-417F7F140555}" type="slidenum">
              <a:rPr lang="ja-JP" altLang="en-US" smtClean="0"/>
              <a:pPr>
                <a:defRPr/>
              </a:pPr>
              <a:t>‹#›</a:t>
            </a:fld>
            <a:endParaRPr lang="ja-JP" altLang="en-US" dirty="0"/>
          </a:p>
        </p:txBody>
      </p:sp>
    </p:spTree>
    <p:extLst>
      <p:ext uri="{BB962C8B-B14F-4D97-AF65-F5344CB8AC3E}">
        <p14:creationId xmlns:p14="http://schemas.microsoft.com/office/powerpoint/2010/main" val="372038559"/>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45233" algn="ctr" rtl="0" fontAlgn="base">
        <a:spcBef>
          <a:spcPct val="0"/>
        </a:spcBef>
        <a:spcAft>
          <a:spcPct val="0"/>
        </a:spcAft>
        <a:defRPr kumimoji="1" sz="4400">
          <a:solidFill>
            <a:schemeClr val="tx1"/>
          </a:solidFill>
          <a:latin typeface="Calibri" pitchFamily="34" charset="0"/>
          <a:ea typeface="ＭＳ Ｐゴシック" charset="-128"/>
        </a:defRPr>
      </a:lvl6pPr>
      <a:lvl7pPr marL="890457" algn="ctr" rtl="0" fontAlgn="base">
        <a:spcBef>
          <a:spcPct val="0"/>
        </a:spcBef>
        <a:spcAft>
          <a:spcPct val="0"/>
        </a:spcAft>
        <a:defRPr kumimoji="1" sz="4400">
          <a:solidFill>
            <a:schemeClr val="tx1"/>
          </a:solidFill>
          <a:latin typeface="Calibri" pitchFamily="34" charset="0"/>
          <a:ea typeface="ＭＳ Ｐゴシック" charset="-128"/>
        </a:defRPr>
      </a:lvl7pPr>
      <a:lvl8pPr marL="1335681" algn="ctr" rtl="0" fontAlgn="base">
        <a:spcBef>
          <a:spcPct val="0"/>
        </a:spcBef>
        <a:spcAft>
          <a:spcPct val="0"/>
        </a:spcAft>
        <a:defRPr kumimoji="1" sz="4400">
          <a:solidFill>
            <a:schemeClr val="tx1"/>
          </a:solidFill>
          <a:latin typeface="Calibri" pitchFamily="34" charset="0"/>
          <a:ea typeface="ＭＳ Ｐゴシック" charset="-128"/>
        </a:defRPr>
      </a:lvl8pPr>
      <a:lvl9pPr marL="1780908"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32388" indent="-332388" algn="l" rtl="0" eaLnBrk="0" fontAlgn="base" hangingPunct="0">
        <a:spcBef>
          <a:spcPct val="20000"/>
        </a:spcBef>
        <a:spcAft>
          <a:spcPct val="0"/>
        </a:spcAft>
        <a:buFont typeface="Arial" pitchFamily="34" charset="0"/>
        <a:buChar char="•"/>
        <a:defRPr kumimoji="1" sz="3200" kern="1200">
          <a:solidFill>
            <a:schemeClr val="tx1"/>
          </a:solidFill>
          <a:latin typeface="+mn-lt"/>
          <a:ea typeface="+mn-ea"/>
          <a:cs typeface="+mn-cs"/>
        </a:defRPr>
      </a:lvl1pPr>
      <a:lvl2pPr marL="721932" indent="-276743" algn="l" rtl="0" eaLnBrk="0" fontAlgn="base" hangingPunct="0">
        <a:spcBef>
          <a:spcPct val="20000"/>
        </a:spcBef>
        <a:spcAft>
          <a:spcPct val="0"/>
        </a:spcAft>
        <a:buFont typeface="Arial" pitchFamily="34" charset="0"/>
        <a:buChar char="–"/>
        <a:defRPr kumimoji="1" sz="2800" kern="1200">
          <a:solidFill>
            <a:schemeClr val="tx1"/>
          </a:solidFill>
          <a:latin typeface="+mn-lt"/>
          <a:ea typeface="+mn-ea"/>
          <a:cs typeface="+mn-cs"/>
        </a:defRPr>
      </a:lvl2pPr>
      <a:lvl3pPr marL="1111668" indent="-221088" algn="l" rtl="0" eaLnBrk="0" fontAlgn="base" hangingPunct="0">
        <a:spcBef>
          <a:spcPct val="20000"/>
        </a:spcBef>
        <a:spcAft>
          <a:spcPct val="0"/>
        </a:spcAft>
        <a:buFont typeface="Arial" pitchFamily="34" charset="0"/>
        <a:buChar char="•"/>
        <a:defRPr kumimoji="1" sz="2400" kern="1200">
          <a:solidFill>
            <a:schemeClr val="tx1"/>
          </a:solidFill>
          <a:latin typeface="+mn-lt"/>
          <a:ea typeface="+mn-ea"/>
          <a:cs typeface="+mn-cs"/>
        </a:defRPr>
      </a:lvl3pPr>
      <a:lvl4pPr marL="1556939" indent="-221088"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4pPr>
      <a:lvl5pPr marL="2002220" indent="-221088"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5pPr>
      <a:lvl6pPr marL="2448752" indent="-222612" algn="l" defTabSz="890457"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893978" indent="-222612" algn="l" defTabSz="890457"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339210" indent="-222612" algn="l" defTabSz="890457"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784448" indent="-222612" algn="l" defTabSz="890457"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890457" rtl="0" eaLnBrk="1" latinLnBrk="0" hangingPunct="1">
        <a:defRPr kumimoji="1" sz="1800" kern="1200">
          <a:solidFill>
            <a:schemeClr val="tx1"/>
          </a:solidFill>
          <a:latin typeface="+mn-lt"/>
          <a:ea typeface="+mn-ea"/>
          <a:cs typeface="+mn-cs"/>
        </a:defRPr>
      </a:lvl1pPr>
      <a:lvl2pPr marL="445233" algn="l" defTabSz="890457" rtl="0" eaLnBrk="1" latinLnBrk="0" hangingPunct="1">
        <a:defRPr kumimoji="1" sz="1800" kern="1200">
          <a:solidFill>
            <a:schemeClr val="tx1"/>
          </a:solidFill>
          <a:latin typeface="+mn-lt"/>
          <a:ea typeface="+mn-ea"/>
          <a:cs typeface="+mn-cs"/>
        </a:defRPr>
      </a:lvl2pPr>
      <a:lvl3pPr marL="890457" algn="l" defTabSz="890457" rtl="0" eaLnBrk="1" latinLnBrk="0" hangingPunct="1">
        <a:defRPr kumimoji="1" sz="1800" kern="1200">
          <a:solidFill>
            <a:schemeClr val="tx1"/>
          </a:solidFill>
          <a:latin typeface="+mn-lt"/>
          <a:ea typeface="+mn-ea"/>
          <a:cs typeface="+mn-cs"/>
        </a:defRPr>
      </a:lvl3pPr>
      <a:lvl4pPr marL="1335681" algn="l" defTabSz="890457" rtl="0" eaLnBrk="1" latinLnBrk="0" hangingPunct="1">
        <a:defRPr kumimoji="1" sz="1800" kern="1200">
          <a:solidFill>
            <a:schemeClr val="tx1"/>
          </a:solidFill>
          <a:latin typeface="+mn-lt"/>
          <a:ea typeface="+mn-ea"/>
          <a:cs typeface="+mn-cs"/>
        </a:defRPr>
      </a:lvl4pPr>
      <a:lvl5pPr marL="1780908" algn="l" defTabSz="890457" rtl="0" eaLnBrk="1" latinLnBrk="0" hangingPunct="1">
        <a:defRPr kumimoji="1" sz="1800" kern="1200">
          <a:solidFill>
            <a:schemeClr val="tx1"/>
          </a:solidFill>
          <a:latin typeface="+mn-lt"/>
          <a:ea typeface="+mn-ea"/>
          <a:cs typeface="+mn-cs"/>
        </a:defRPr>
      </a:lvl5pPr>
      <a:lvl6pPr marL="2226134" algn="l" defTabSz="890457" rtl="0" eaLnBrk="1" latinLnBrk="0" hangingPunct="1">
        <a:defRPr kumimoji="1" sz="1800" kern="1200">
          <a:solidFill>
            <a:schemeClr val="tx1"/>
          </a:solidFill>
          <a:latin typeface="+mn-lt"/>
          <a:ea typeface="+mn-ea"/>
          <a:cs typeface="+mn-cs"/>
        </a:defRPr>
      </a:lvl6pPr>
      <a:lvl7pPr marL="2671379" algn="l" defTabSz="890457" rtl="0" eaLnBrk="1" latinLnBrk="0" hangingPunct="1">
        <a:defRPr kumimoji="1" sz="1800" kern="1200">
          <a:solidFill>
            <a:schemeClr val="tx1"/>
          </a:solidFill>
          <a:latin typeface="+mn-lt"/>
          <a:ea typeface="+mn-ea"/>
          <a:cs typeface="+mn-cs"/>
        </a:defRPr>
      </a:lvl7pPr>
      <a:lvl8pPr marL="3116603" algn="l" defTabSz="890457" rtl="0" eaLnBrk="1" latinLnBrk="0" hangingPunct="1">
        <a:defRPr kumimoji="1" sz="1800" kern="1200">
          <a:solidFill>
            <a:schemeClr val="tx1"/>
          </a:solidFill>
          <a:latin typeface="+mn-lt"/>
          <a:ea typeface="+mn-ea"/>
          <a:cs typeface="+mn-cs"/>
        </a:defRPr>
      </a:lvl8pPr>
      <a:lvl9pPr marL="3561828" algn="l" defTabSz="890457"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角丸四角形 70">
            <a:extLst>
              <a:ext uri="{FF2B5EF4-FFF2-40B4-BE49-F238E27FC236}">
                <a16:creationId xmlns:a16="http://schemas.microsoft.com/office/drawing/2014/main" id="{EE8FA9B3-CEF7-4D43-AF96-FF4C18CF4E4A}"/>
              </a:ext>
            </a:extLst>
          </p:cNvPr>
          <p:cNvSpPr/>
          <p:nvPr/>
        </p:nvSpPr>
        <p:spPr>
          <a:xfrm>
            <a:off x="5640237" y="4266863"/>
            <a:ext cx="1846234" cy="788387"/>
          </a:xfrm>
          <a:prstGeom prst="roundRect">
            <a:avLst>
              <a:gd name="adj" fmla="val 8108"/>
            </a:avLst>
          </a:prstGeom>
          <a:solidFill>
            <a:schemeClr val="bg1"/>
          </a:solidFill>
          <a:ln w="12700">
            <a:solidFill>
              <a:srgbClr val="64B8B4"/>
            </a:solidFill>
          </a:ln>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日薬連ウェブサイト上にて</a:t>
            </a:r>
            <a:endParaRPr kumimoji="1" lang="en-US" altLang="ja-JP"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公開・情報提供</a:t>
            </a:r>
            <a:endParaRPr kumimoji="1" lang="en-US" altLang="ja-JP"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6" name="正方形/長方形 15">
            <a:extLst>
              <a:ext uri="{FF2B5EF4-FFF2-40B4-BE49-F238E27FC236}">
                <a16:creationId xmlns:a16="http://schemas.microsoft.com/office/drawing/2014/main" id="{A889522F-FA51-F14C-BAA2-ADEAB79DDF80}"/>
              </a:ext>
            </a:extLst>
          </p:cNvPr>
          <p:cNvSpPr/>
          <p:nvPr/>
        </p:nvSpPr>
        <p:spPr>
          <a:xfrm>
            <a:off x="163935" y="879838"/>
            <a:ext cx="9651586" cy="1515224"/>
          </a:xfrm>
          <a:prstGeom prst="rect">
            <a:avLst/>
          </a:prstGeom>
          <a:noFill/>
          <a:ln w="25400" cap="rnd" cmpd="sng" algn="ctr">
            <a:solidFill>
              <a:srgbClr val="103185"/>
            </a:solidFill>
            <a:prstDash val="solid"/>
            <a:bevel/>
          </a:ln>
          <a:effectLst/>
        </p:spPr>
        <p:txBody>
          <a:bodyPr lIns="144000" tIns="180000" rIns="144000" bIns="180000" rtlCol="0" anchor="t"/>
          <a:lstStyle/>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Ø"/>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令和２年末以降に発生した後発医薬品メーカーによる薬機法違反事案を端緒として、医療用医薬品の供給不安が継続しており、日本製薬団体連合会（日薬連）が実施したアンケート調査によると、令和４年８月末時点で、</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4,234</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品目（全体の</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29.2%</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）の医薬品において、出荷停止又は限定出荷が行われており、令和３年の調査結果に比較しても供給不安は拡大している。</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Ø"/>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Ø"/>
              <a:tabLst/>
              <a:defRPr/>
            </a:pPr>
            <a:r>
              <a:rPr kumimoji="1" lang="ja-JP" altLang="en-US" sz="12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医薬品の供給不足が生じる場合、国や医療現場において適切に対応できるよう、正確な供給状況する必要がある</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ことから、現在、日本製薬団体連合会において、３ヶ月ごとに供給状況に係るアンケート調査を実施しその結果の公表が行われている。一方、それらの供給状況は日々変化していることから、</a:t>
            </a:r>
            <a:r>
              <a:rPr kumimoji="1" lang="ja-JP" altLang="en-US" sz="12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より迅速かつ頻回の調査及び情報提供が求められている</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2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Segoe UI" panose="020B0502040204020203" pitchFamily="34" charset="0"/>
              <a:ea typeface="メイリオ" panose="020B0604030504040204" pitchFamily="50" charset="-128"/>
              <a:cs typeface="+mn-cs"/>
            </a:endParaRPr>
          </a:p>
        </p:txBody>
      </p:sp>
      <p:sp>
        <p:nvSpPr>
          <p:cNvPr id="17" name="角丸四角形 16">
            <a:extLst>
              <a:ext uri="{FF2B5EF4-FFF2-40B4-BE49-F238E27FC236}">
                <a16:creationId xmlns:a16="http://schemas.microsoft.com/office/drawing/2014/main" id="{053B0485-00BC-3E4F-B797-35CB015D43DD}"/>
              </a:ext>
            </a:extLst>
          </p:cNvPr>
          <p:cNvSpPr/>
          <p:nvPr/>
        </p:nvSpPr>
        <p:spPr>
          <a:xfrm>
            <a:off x="127834" y="503242"/>
            <a:ext cx="1800200" cy="394874"/>
          </a:xfrm>
          <a:prstGeom prst="roundRect">
            <a:avLst>
              <a:gd name="adj" fmla="val 0"/>
            </a:avLst>
          </a:prstGeom>
          <a:solidFill>
            <a:srgbClr val="103185"/>
          </a:solidFill>
          <a:ln w="76200">
            <a:solidFill>
              <a:srgbClr val="FFFFFF"/>
            </a:solidFill>
          </a:ln>
        </p:spPr>
        <p:txBody>
          <a:bodyPr tIns="72000" anchor="ctr"/>
          <a:lstStyle/>
          <a:p>
            <a:pPr marL="0" marR="0" lvl="0" indent="0" algn="l" defTabSz="591055" rtl="0" eaLnBrk="1" fontAlgn="auto" latinLnBrk="0" hangingPunct="1">
              <a:lnSpc>
                <a:spcPct val="130000"/>
              </a:lnSpc>
              <a:spcBef>
                <a:spcPts val="0"/>
              </a:spcBef>
              <a:spcAft>
                <a:spcPts val="796"/>
              </a:spcAft>
              <a:buClrTx/>
              <a:buSzTx/>
              <a:buFontTx/>
              <a:buNone/>
              <a:tabLst/>
              <a:defRPr/>
            </a:pPr>
            <a:r>
              <a:rPr kumimoji="0" lang="ja-JP" altLang="en-US" sz="1400" b="1" i="0" u="none" strike="noStrike" kern="0" cap="none" spc="239" normalizeH="0" baseline="0" noProof="0" dirty="0">
                <a:ln>
                  <a:noFill/>
                </a:ln>
                <a:solidFill>
                  <a:srgbClr val="FFFFFF"/>
                </a:solidFill>
                <a:effectLst/>
                <a:uLnTx/>
                <a:uFillTx/>
                <a:latin typeface="Segoe UI" panose="020B0502040204020203" pitchFamily="34" charset="0"/>
                <a:ea typeface="メイリオ" panose="020B0604030504040204" pitchFamily="50" charset="-128"/>
                <a:cs typeface="Noto Sans CJK JP DemiLight" charset="-128"/>
              </a:rPr>
              <a:t>１ 事業の目的</a:t>
            </a:r>
          </a:p>
        </p:txBody>
      </p:sp>
      <p:cxnSp>
        <p:nvCxnSpPr>
          <p:cNvPr id="89" name="直線矢印コネクタ 88">
            <a:extLst>
              <a:ext uri="{FF2B5EF4-FFF2-40B4-BE49-F238E27FC236}">
                <a16:creationId xmlns:a16="http://schemas.microsoft.com/office/drawing/2014/main" id="{C6616154-3B30-4144-8190-DC8AC2D850E5}"/>
              </a:ext>
            </a:extLst>
          </p:cNvPr>
          <p:cNvCxnSpPr>
            <a:cxnSpLocks/>
          </p:cNvCxnSpPr>
          <p:nvPr/>
        </p:nvCxnSpPr>
        <p:spPr>
          <a:xfrm flipV="1">
            <a:off x="4636143" y="4074063"/>
            <a:ext cx="1280026" cy="18249"/>
          </a:xfrm>
          <a:prstGeom prst="straightConnector1">
            <a:avLst/>
          </a:prstGeom>
          <a:ln w="28575" cap="rnd">
            <a:solidFill>
              <a:schemeClr val="bg1"/>
            </a:solidFill>
            <a:round/>
            <a:headEnd type="none"/>
            <a:tailEnd type="arrow"/>
          </a:ln>
        </p:spPr>
        <p:style>
          <a:lnRef idx="1">
            <a:schemeClr val="accent1"/>
          </a:lnRef>
          <a:fillRef idx="0">
            <a:schemeClr val="accent1"/>
          </a:fillRef>
          <a:effectRef idx="0">
            <a:schemeClr val="accent1"/>
          </a:effectRef>
          <a:fontRef idx="minor">
            <a:schemeClr val="tx1"/>
          </a:fontRef>
        </p:style>
      </p:cxnSp>
      <p:sp>
        <p:nvSpPr>
          <p:cNvPr id="52" name="テキスト ボックス 51"/>
          <p:cNvSpPr txBox="1"/>
          <p:nvPr/>
        </p:nvSpPr>
        <p:spPr>
          <a:xfrm>
            <a:off x="309017" y="3215810"/>
            <a:ext cx="9433048" cy="830997"/>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現在、日本製薬団体連合会が実施している医療用医薬品の供給状況調査について、供給不安が拡大している状況を踏まえ、</a:t>
            </a:r>
            <a:r>
              <a:rPr kumimoji="1" lang="ja-JP" altLang="en-US" sz="12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調査頻度を３ヶ月に１回から毎月に向上させるとともに、調査から公表までの期間を短縮できるよう、緊急的な調査体制の強化を行う</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また、上記の調査を実施しながら、より迅速かつ正確な情報提供が可能となるよう、</a:t>
            </a:r>
            <a:r>
              <a:rPr kumimoji="1" lang="ja-JP" altLang="en-US" sz="12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調査・集計作業の業務フローの改善</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を行うとともに、医療現場のニーズや調査結果等を踏まえた検討を行い、</a:t>
            </a:r>
            <a:r>
              <a:rPr kumimoji="1" lang="ja-JP" altLang="en-US" sz="12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調査項目や公表情報の拡充などの改善</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を行う。</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4" name="グループ化 43"/>
          <p:cNvGrpSpPr>
            <a:grpSpLocks noGrp="1" noUngrp="1" noChangeAspect="1"/>
          </p:cNvGrpSpPr>
          <p:nvPr/>
        </p:nvGrpSpPr>
        <p:grpSpPr>
          <a:xfrm>
            <a:off x="1245039" y="5616526"/>
            <a:ext cx="408084" cy="592224"/>
            <a:chOff x="2290763" y="457200"/>
            <a:chExt cx="1741487" cy="2527300"/>
          </a:xfrm>
        </p:grpSpPr>
        <p:pic>
          <p:nvPicPr>
            <p:cNvPr id="45" name="図 44" descr="【建物・施設・医療】　病院_-01　アイソメトリック３０度"/>
            <p:cNvPicPr>
              <a:picLocks noRot="1" noChangeAspect="1" noMove="1" noResize="1"/>
            </p:cNvPicPr>
            <p:nvPr isPhoto="1"/>
          </p:nvPicPr>
          <p:blipFill>
            <a:blip r:embed="rId2" cstate="print">
              <a:lum/>
              <a:extLst>
                <a:ext uri="{28A0092B-C50C-407E-A947-70E740481C1C}">
                  <a14:useLocalDpi xmlns:a14="http://schemas.microsoft.com/office/drawing/2010/main" val="0"/>
                </a:ext>
              </a:extLst>
            </a:blip>
            <a:stretch>
              <a:fillRect/>
            </a:stretch>
          </p:blipFill>
          <p:spPr>
            <a:xfrm>
              <a:off x="2290763" y="457200"/>
              <a:ext cx="1741487" cy="2514600"/>
            </a:xfrm>
            <a:prstGeom prst="rect">
              <a:avLst/>
            </a:prstGeom>
          </p:spPr>
        </p:pic>
        <p:sp>
          <p:nvSpPr>
            <p:cNvPr id="46" name="正方形/長方形 45"/>
            <p:cNvSpPr/>
            <p:nvPr/>
          </p:nvSpPr>
          <p:spPr>
            <a:xfrm flipV="1">
              <a:off x="2290763" y="2662350"/>
              <a:ext cx="1741487" cy="322150"/>
            </a:xfrm>
            <a:prstGeom prst="rect">
              <a:avLst/>
            </a:prstGeom>
            <a:noFill/>
            <a:ln>
              <a:noFill/>
            </a:ln>
          </p:spPr>
          <p:txBody>
            <a:bodyPr anchor="ctr">
              <a:normAutofit fontScale="25000" lnSpcReduction="20000"/>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600" b="0" i="0" u="none" strike="noStrike" kern="1200" cap="none" spc="0" normalizeH="0" baseline="0" noProof="0" dirty="0">
                <a:ln>
                  <a:noFill/>
                </a:ln>
                <a:solidFill>
                  <a:prstClr val="black"/>
                </a:solidFill>
                <a:effectLst/>
                <a:uLnTx/>
                <a:uFillTx/>
                <a:latin typeface="Arial" pitchFamily="34" charset="0"/>
                <a:ea typeface="ＭＳ Ｐゴシック" pitchFamily="50" charset="-128"/>
                <a:cs typeface="+mn-cs"/>
              </a:endParaRPr>
            </a:p>
          </p:txBody>
        </p:sp>
      </p:grpSp>
      <p:grpSp>
        <p:nvGrpSpPr>
          <p:cNvPr id="47" name="グループ化 46"/>
          <p:cNvGrpSpPr>
            <a:grpSpLocks noGrp="1" noUngrp="1" noChangeAspect="1"/>
          </p:cNvGrpSpPr>
          <p:nvPr/>
        </p:nvGrpSpPr>
        <p:grpSpPr>
          <a:xfrm>
            <a:off x="2337141" y="5619798"/>
            <a:ext cx="408084" cy="592224"/>
            <a:chOff x="2290763" y="457200"/>
            <a:chExt cx="1741487" cy="2527300"/>
          </a:xfrm>
        </p:grpSpPr>
        <p:pic>
          <p:nvPicPr>
            <p:cNvPr id="48" name="図 47" descr="【建物・施設・医療】　病院_-01　アイソメトリック３０度"/>
            <p:cNvPicPr>
              <a:picLocks noRot="1" noChangeAspect="1" noMove="1" noResize="1"/>
            </p:cNvPicPr>
            <p:nvPr isPhoto="1"/>
          </p:nvPicPr>
          <p:blipFill>
            <a:blip r:embed="rId2" cstate="print">
              <a:lum/>
              <a:extLst>
                <a:ext uri="{28A0092B-C50C-407E-A947-70E740481C1C}">
                  <a14:useLocalDpi xmlns:a14="http://schemas.microsoft.com/office/drawing/2010/main" val="0"/>
                </a:ext>
              </a:extLst>
            </a:blip>
            <a:stretch>
              <a:fillRect/>
            </a:stretch>
          </p:blipFill>
          <p:spPr>
            <a:xfrm>
              <a:off x="2290763" y="457200"/>
              <a:ext cx="1741487" cy="2514600"/>
            </a:xfrm>
            <a:prstGeom prst="rect">
              <a:avLst/>
            </a:prstGeom>
          </p:spPr>
        </p:pic>
        <p:sp>
          <p:nvSpPr>
            <p:cNvPr id="54" name="正方形/長方形 53"/>
            <p:cNvSpPr/>
            <p:nvPr/>
          </p:nvSpPr>
          <p:spPr>
            <a:xfrm flipV="1">
              <a:off x="2290763" y="2662350"/>
              <a:ext cx="1741487" cy="322150"/>
            </a:xfrm>
            <a:prstGeom prst="rect">
              <a:avLst/>
            </a:prstGeom>
            <a:noFill/>
            <a:ln>
              <a:noFill/>
            </a:ln>
          </p:spPr>
          <p:txBody>
            <a:bodyPr anchor="ctr">
              <a:normAutofit fontScale="25000" lnSpcReduction="20000"/>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600" b="0" i="0" u="none" strike="noStrike" kern="1200" cap="none" spc="0" normalizeH="0" baseline="0" noProof="0" dirty="0">
                <a:ln>
                  <a:noFill/>
                </a:ln>
                <a:solidFill>
                  <a:prstClr val="black"/>
                </a:solidFill>
                <a:effectLst/>
                <a:uLnTx/>
                <a:uFillTx/>
                <a:latin typeface="Arial" pitchFamily="34" charset="0"/>
                <a:ea typeface="ＭＳ Ｐゴシック" pitchFamily="50" charset="-128"/>
                <a:cs typeface="+mn-cs"/>
              </a:endParaRPr>
            </a:p>
          </p:txBody>
        </p:sp>
      </p:grpSp>
      <p:grpSp>
        <p:nvGrpSpPr>
          <p:cNvPr id="55" name="グループ化 54"/>
          <p:cNvGrpSpPr>
            <a:grpSpLocks noGrp="1" noUngrp="1" noChangeAspect="1"/>
          </p:cNvGrpSpPr>
          <p:nvPr/>
        </p:nvGrpSpPr>
        <p:grpSpPr>
          <a:xfrm>
            <a:off x="3429243" y="5616526"/>
            <a:ext cx="408084" cy="592224"/>
            <a:chOff x="2290763" y="457200"/>
            <a:chExt cx="1741487" cy="2527300"/>
          </a:xfrm>
        </p:grpSpPr>
        <p:pic>
          <p:nvPicPr>
            <p:cNvPr id="56" name="図 55" descr="【建物・施設・医療】　病院_-01　アイソメトリック３０度"/>
            <p:cNvPicPr>
              <a:picLocks noRot="1" noChangeAspect="1" noMove="1" noResize="1"/>
            </p:cNvPicPr>
            <p:nvPr isPhoto="1"/>
          </p:nvPicPr>
          <p:blipFill>
            <a:blip r:embed="rId2" cstate="print">
              <a:lum/>
              <a:extLst>
                <a:ext uri="{28A0092B-C50C-407E-A947-70E740481C1C}">
                  <a14:useLocalDpi xmlns:a14="http://schemas.microsoft.com/office/drawing/2010/main" val="0"/>
                </a:ext>
              </a:extLst>
            </a:blip>
            <a:stretch>
              <a:fillRect/>
            </a:stretch>
          </p:blipFill>
          <p:spPr>
            <a:xfrm>
              <a:off x="2290763" y="457200"/>
              <a:ext cx="1741487" cy="2514600"/>
            </a:xfrm>
            <a:prstGeom prst="rect">
              <a:avLst/>
            </a:prstGeom>
          </p:spPr>
        </p:pic>
        <p:sp>
          <p:nvSpPr>
            <p:cNvPr id="58" name="正方形/長方形 57"/>
            <p:cNvSpPr/>
            <p:nvPr/>
          </p:nvSpPr>
          <p:spPr>
            <a:xfrm flipV="1">
              <a:off x="2290763" y="2662350"/>
              <a:ext cx="1741487" cy="322150"/>
            </a:xfrm>
            <a:prstGeom prst="rect">
              <a:avLst/>
            </a:prstGeom>
            <a:noFill/>
            <a:ln>
              <a:noFill/>
            </a:ln>
          </p:spPr>
          <p:txBody>
            <a:bodyPr anchor="ctr">
              <a:normAutofit fontScale="25000" lnSpcReduction="20000"/>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600" b="0" i="0" u="none" strike="noStrike" kern="1200" cap="none" spc="0" normalizeH="0" baseline="0" noProof="0" dirty="0">
                <a:ln>
                  <a:noFill/>
                </a:ln>
                <a:solidFill>
                  <a:prstClr val="black"/>
                </a:solidFill>
                <a:effectLst/>
                <a:uLnTx/>
                <a:uFillTx/>
                <a:latin typeface="Arial" pitchFamily="34" charset="0"/>
                <a:ea typeface="ＭＳ Ｐゴシック" pitchFamily="50" charset="-128"/>
                <a:cs typeface="+mn-cs"/>
              </a:endParaRPr>
            </a:p>
          </p:txBody>
        </p:sp>
      </p:grpSp>
      <p:sp>
        <p:nvSpPr>
          <p:cNvPr id="11" name="テキスト ボックス 10"/>
          <p:cNvSpPr txBox="1"/>
          <p:nvPr/>
        </p:nvSpPr>
        <p:spPr>
          <a:xfrm>
            <a:off x="1074619" y="6222368"/>
            <a:ext cx="748923" cy="26161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製薬企業</a:t>
            </a:r>
          </a:p>
        </p:txBody>
      </p:sp>
      <p:sp>
        <p:nvSpPr>
          <p:cNvPr id="59" name="テキスト ボックス 58"/>
          <p:cNvSpPr txBox="1"/>
          <p:nvPr/>
        </p:nvSpPr>
        <p:spPr>
          <a:xfrm>
            <a:off x="2166721" y="6222368"/>
            <a:ext cx="748923" cy="26161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製薬企業</a:t>
            </a:r>
          </a:p>
        </p:txBody>
      </p:sp>
      <p:sp>
        <p:nvSpPr>
          <p:cNvPr id="60" name="テキスト ボックス 59"/>
          <p:cNvSpPr txBox="1"/>
          <p:nvPr/>
        </p:nvSpPr>
        <p:spPr>
          <a:xfrm>
            <a:off x="3258823" y="6222368"/>
            <a:ext cx="748923" cy="26161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製薬企業</a:t>
            </a:r>
          </a:p>
        </p:txBody>
      </p:sp>
      <p:sp>
        <p:nvSpPr>
          <p:cNvPr id="64" name="下矢印 63"/>
          <p:cNvSpPr/>
          <p:nvPr/>
        </p:nvSpPr>
        <p:spPr>
          <a:xfrm rot="16200000" flipH="1">
            <a:off x="4528121" y="3711011"/>
            <a:ext cx="250026" cy="2207679"/>
          </a:xfrm>
          <a:prstGeom prst="downArrow">
            <a:avLst>
              <a:gd name="adj1" fmla="val 50000"/>
              <a:gd name="adj2" fmla="val 90336"/>
            </a:avLst>
          </a:prstGeom>
          <a:solidFill>
            <a:srgbClr val="61B7B3"/>
          </a:solidFill>
          <a:ln w="25400" cap="rnd" cmpd="sng" algn="ctr">
            <a:noFill/>
            <a:prstDash val="solid"/>
            <a:bevel/>
          </a:ln>
          <a:effectLst/>
        </p:spPr>
        <p:txBody>
          <a:bodyPr lIns="144000" tIns="180000" rIns="144000" bIns="180000" rtlCol="0" anchor="t"/>
          <a:lstStyle/>
          <a:p>
            <a:pPr marL="0" marR="0" lvl="0" indent="0" algn="ctr" defTabSz="457200" rtl="0" eaLnBrk="1" fontAlgn="base" latinLnBrk="0" hangingPunct="1">
              <a:lnSpc>
                <a:spcPct val="100000"/>
              </a:lnSpc>
              <a:spcBef>
                <a:spcPct val="0"/>
              </a:spcBef>
              <a:spcAft>
                <a:spcPct val="0"/>
              </a:spcAft>
              <a:buClr>
                <a:prstClr val="black"/>
              </a:buClr>
              <a:buSzTx/>
              <a:buFontTx/>
              <a:buNone/>
              <a:tabLst/>
              <a:defRPr/>
            </a:pPr>
            <a:endPar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3" name="楕円 12"/>
          <p:cNvSpPr/>
          <p:nvPr/>
        </p:nvSpPr>
        <p:spPr>
          <a:xfrm>
            <a:off x="4007746" y="4594663"/>
            <a:ext cx="1060283" cy="467704"/>
          </a:xfrm>
          <a:prstGeom prst="ellipse">
            <a:avLst/>
          </a:prstGeom>
          <a:ln/>
        </p:spPr>
        <p:style>
          <a:lnRef idx="1">
            <a:schemeClr val="accent3"/>
          </a:lnRef>
          <a:fillRef idx="2">
            <a:schemeClr val="accent3"/>
          </a:fillRef>
          <a:effectRef idx="1">
            <a:schemeClr val="accent3"/>
          </a:effectRef>
          <a:fontRef idx="minor">
            <a:schemeClr val="dk1"/>
          </a:fontRef>
        </p:style>
        <p:txBody>
          <a:bodyPr lIns="0" tIns="180000" rIns="0" bIns="180000" rtlCol="0" anchor="ctr"/>
          <a:lstStyle/>
          <a:p>
            <a:pPr marL="0" marR="0" lvl="0" indent="0" algn="ctr" defTabSz="457200" rtl="0" eaLnBrk="1" fontAlgn="base" latinLnBrk="0" hangingPunct="1">
              <a:lnSpc>
                <a:spcPct val="100000"/>
              </a:lnSpc>
              <a:spcBef>
                <a:spcPct val="0"/>
              </a:spcBef>
              <a:spcAft>
                <a:spcPct val="0"/>
              </a:spcAft>
              <a:buClr>
                <a:prstClr val="black"/>
              </a:buClr>
              <a:buSzTx/>
              <a:buFontTx/>
              <a:buNone/>
              <a:tabLst/>
              <a:defRPr/>
            </a:pPr>
            <a:r>
              <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集計作業</a:t>
            </a:r>
          </a:p>
        </p:txBody>
      </p:sp>
      <p:sp>
        <p:nvSpPr>
          <p:cNvPr id="18" name="下矢印 17"/>
          <p:cNvSpPr/>
          <p:nvPr/>
        </p:nvSpPr>
        <p:spPr>
          <a:xfrm>
            <a:off x="2337141" y="4894908"/>
            <a:ext cx="204041" cy="649610"/>
          </a:xfrm>
          <a:prstGeom prst="downArrow">
            <a:avLst/>
          </a:prstGeom>
          <a:ln/>
        </p:spPr>
        <p:style>
          <a:lnRef idx="1">
            <a:schemeClr val="accent1"/>
          </a:lnRef>
          <a:fillRef idx="3">
            <a:schemeClr val="accent1"/>
          </a:fillRef>
          <a:effectRef idx="2">
            <a:schemeClr val="accent1"/>
          </a:effectRef>
          <a:fontRef idx="minor">
            <a:schemeClr val="lt1"/>
          </a:fontRef>
        </p:style>
        <p:txBody>
          <a:bodyPr lIns="144000" tIns="180000" rIns="144000" bIns="180000" rtlCol="0" anchor="t"/>
          <a:lstStyle/>
          <a:p>
            <a:pPr marL="0" marR="0" lvl="0" indent="0" algn="ctr" defTabSz="457200" rtl="0" eaLnBrk="1" fontAlgn="base" latinLnBrk="0" hangingPunct="1">
              <a:lnSpc>
                <a:spcPct val="100000"/>
              </a:lnSpc>
              <a:spcBef>
                <a:spcPct val="0"/>
              </a:spcBef>
              <a:spcAft>
                <a:spcPct val="0"/>
              </a:spcAft>
              <a:buClr>
                <a:prstClr val="black"/>
              </a:buClr>
              <a:buSzTx/>
              <a:buFontTx/>
              <a:buNone/>
              <a:tabLst/>
              <a:defRPr/>
            </a:pPr>
            <a:endPar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73" name="下矢印 72"/>
          <p:cNvSpPr/>
          <p:nvPr/>
        </p:nvSpPr>
        <p:spPr>
          <a:xfrm rot="1800000">
            <a:off x="1447507" y="4858656"/>
            <a:ext cx="204041" cy="649610"/>
          </a:xfrm>
          <a:prstGeom prst="downArrow">
            <a:avLst/>
          </a:prstGeom>
          <a:ln/>
        </p:spPr>
        <p:style>
          <a:lnRef idx="1">
            <a:schemeClr val="accent1"/>
          </a:lnRef>
          <a:fillRef idx="3">
            <a:schemeClr val="accent1"/>
          </a:fillRef>
          <a:effectRef idx="2">
            <a:schemeClr val="accent1"/>
          </a:effectRef>
          <a:fontRef idx="minor">
            <a:schemeClr val="lt1"/>
          </a:fontRef>
        </p:style>
        <p:txBody>
          <a:bodyPr lIns="144000" tIns="180000" rIns="144000" bIns="180000" rtlCol="0" anchor="t"/>
          <a:lstStyle/>
          <a:p>
            <a:pPr marL="0" marR="0" lvl="0" indent="0" algn="ctr" defTabSz="457200" rtl="0" eaLnBrk="1" fontAlgn="base" latinLnBrk="0" hangingPunct="1">
              <a:lnSpc>
                <a:spcPct val="100000"/>
              </a:lnSpc>
              <a:spcBef>
                <a:spcPct val="0"/>
              </a:spcBef>
              <a:spcAft>
                <a:spcPct val="0"/>
              </a:spcAft>
              <a:buClr>
                <a:prstClr val="black"/>
              </a:buClr>
              <a:buSzTx/>
              <a:buFontTx/>
              <a:buNone/>
              <a:tabLst/>
              <a:defRPr/>
            </a:pPr>
            <a:endPar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75" name="下矢印 74"/>
          <p:cNvSpPr/>
          <p:nvPr/>
        </p:nvSpPr>
        <p:spPr>
          <a:xfrm rot="19800000">
            <a:off x="3241633" y="4862600"/>
            <a:ext cx="204041" cy="649610"/>
          </a:xfrm>
          <a:prstGeom prst="downArrow">
            <a:avLst/>
          </a:prstGeom>
          <a:ln/>
        </p:spPr>
        <p:style>
          <a:lnRef idx="1">
            <a:schemeClr val="accent1"/>
          </a:lnRef>
          <a:fillRef idx="3">
            <a:schemeClr val="accent1"/>
          </a:fillRef>
          <a:effectRef idx="2">
            <a:schemeClr val="accent1"/>
          </a:effectRef>
          <a:fontRef idx="minor">
            <a:schemeClr val="lt1"/>
          </a:fontRef>
        </p:style>
        <p:txBody>
          <a:bodyPr lIns="144000" tIns="180000" rIns="144000" bIns="180000" rtlCol="0" anchor="t"/>
          <a:lstStyle/>
          <a:p>
            <a:pPr marL="0" marR="0" lvl="0" indent="0" algn="ctr" defTabSz="457200" rtl="0" eaLnBrk="1" fontAlgn="base" latinLnBrk="0" hangingPunct="1">
              <a:lnSpc>
                <a:spcPct val="100000"/>
              </a:lnSpc>
              <a:spcBef>
                <a:spcPct val="0"/>
              </a:spcBef>
              <a:spcAft>
                <a:spcPct val="0"/>
              </a:spcAft>
              <a:buClr>
                <a:prstClr val="black"/>
              </a:buClr>
              <a:buSzTx/>
              <a:buFontTx/>
              <a:buNone/>
              <a:tabLst/>
              <a:defRPr/>
            </a:pPr>
            <a:endPar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76" name="下矢印 75"/>
          <p:cNvSpPr/>
          <p:nvPr/>
        </p:nvSpPr>
        <p:spPr>
          <a:xfrm flipV="1">
            <a:off x="2574783" y="4942448"/>
            <a:ext cx="204041" cy="657296"/>
          </a:xfrm>
          <a:prstGeom prst="downArrow">
            <a:avLst/>
          </a:prstGeom>
          <a:ln/>
        </p:spPr>
        <p:style>
          <a:lnRef idx="1">
            <a:schemeClr val="accent1"/>
          </a:lnRef>
          <a:fillRef idx="3">
            <a:schemeClr val="accent1"/>
          </a:fillRef>
          <a:effectRef idx="2">
            <a:schemeClr val="accent1"/>
          </a:effectRef>
          <a:fontRef idx="minor">
            <a:schemeClr val="lt1"/>
          </a:fontRef>
        </p:style>
        <p:txBody>
          <a:bodyPr lIns="144000" tIns="180000" rIns="144000" bIns="180000" rtlCol="0" anchor="t"/>
          <a:lstStyle/>
          <a:p>
            <a:pPr marL="0" marR="0" lvl="0" indent="0" algn="ctr" defTabSz="457200" rtl="0" eaLnBrk="1" fontAlgn="base" latinLnBrk="0" hangingPunct="1">
              <a:lnSpc>
                <a:spcPct val="100000"/>
              </a:lnSpc>
              <a:spcBef>
                <a:spcPct val="0"/>
              </a:spcBef>
              <a:spcAft>
                <a:spcPct val="0"/>
              </a:spcAft>
              <a:buClr>
                <a:prstClr val="black"/>
              </a:buClr>
              <a:buSzTx/>
              <a:buFontTx/>
              <a:buNone/>
              <a:tabLst/>
              <a:defRPr/>
            </a:pPr>
            <a:endPar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 name="角丸四角形 8"/>
          <p:cNvSpPr/>
          <p:nvPr/>
        </p:nvSpPr>
        <p:spPr>
          <a:xfrm>
            <a:off x="1492683" y="4300774"/>
            <a:ext cx="2016224" cy="542090"/>
          </a:xfrm>
          <a:prstGeom prst="roundRect">
            <a:avLst/>
          </a:prstGeom>
          <a:solidFill>
            <a:schemeClr val="bg1"/>
          </a:solidFill>
          <a:ln w="25400" cap="rnd" cmpd="sng" algn="ctr">
            <a:solidFill>
              <a:srgbClr val="103185"/>
            </a:solidFill>
            <a:prstDash val="solid"/>
            <a:bevel/>
          </a:ln>
          <a:effectLst/>
        </p:spPr>
        <p:txBody>
          <a:bodyPr lIns="144000" tIns="180000" rIns="144000" bIns="180000" rtlCol="0" anchor="ctr"/>
          <a:lstStyle/>
          <a:p>
            <a:pPr marL="0" marR="0" lvl="0" indent="0" algn="ctr" defTabSz="457200" rtl="0" eaLnBrk="1" fontAlgn="base" latinLnBrk="0" hangingPunct="1">
              <a:lnSpc>
                <a:spcPct val="100000"/>
              </a:lnSpc>
              <a:spcBef>
                <a:spcPct val="0"/>
              </a:spcBef>
              <a:spcAft>
                <a:spcPct val="0"/>
              </a:spcAft>
              <a:buClr>
                <a:prstClr val="black"/>
              </a:buClr>
              <a:buSzTx/>
              <a:buFontTx/>
              <a:buNone/>
              <a:tabLst/>
              <a:defRPr/>
            </a:pPr>
            <a:r>
              <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日本製薬団体連合会</a:t>
            </a:r>
          </a:p>
        </p:txBody>
      </p:sp>
      <p:sp>
        <p:nvSpPr>
          <p:cNvPr id="77" name="下矢印 76"/>
          <p:cNvSpPr/>
          <p:nvPr/>
        </p:nvSpPr>
        <p:spPr>
          <a:xfrm rot="1800000" flipV="1">
            <a:off x="1649858" y="4901867"/>
            <a:ext cx="204041" cy="657296"/>
          </a:xfrm>
          <a:prstGeom prst="downArrow">
            <a:avLst/>
          </a:prstGeom>
          <a:ln/>
        </p:spPr>
        <p:style>
          <a:lnRef idx="1">
            <a:schemeClr val="accent1"/>
          </a:lnRef>
          <a:fillRef idx="3">
            <a:schemeClr val="accent1"/>
          </a:fillRef>
          <a:effectRef idx="2">
            <a:schemeClr val="accent1"/>
          </a:effectRef>
          <a:fontRef idx="minor">
            <a:schemeClr val="lt1"/>
          </a:fontRef>
        </p:style>
        <p:txBody>
          <a:bodyPr lIns="144000" tIns="180000" rIns="144000" bIns="180000" rtlCol="0" anchor="t"/>
          <a:lstStyle/>
          <a:p>
            <a:pPr marL="0" marR="0" lvl="0" indent="0" algn="ctr" defTabSz="457200" rtl="0" eaLnBrk="1" fontAlgn="base" latinLnBrk="0" hangingPunct="1">
              <a:lnSpc>
                <a:spcPct val="100000"/>
              </a:lnSpc>
              <a:spcBef>
                <a:spcPct val="0"/>
              </a:spcBef>
              <a:spcAft>
                <a:spcPct val="0"/>
              </a:spcAft>
              <a:buClr>
                <a:prstClr val="black"/>
              </a:buClr>
              <a:buSzTx/>
              <a:buFontTx/>
              <a:buNone/>
              <a:tabLst/>
              <a:defRPr/>
            </a:pPr>
            <a:endPar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78" name="下矢印 77"/>
          <p:cNvSpPr/>
          <p:nvPr/>
        </p:nvSpPr>
        <p:spPr>
          <a:xfrm rot="19800000" flipV="1">
            <a:off x="3506855" y="4899548"/>
            <a:ext cx="204041" cy="657296"/>
          </a:xfrm>
          <a:prstGeom prst="downArrow">
            <a:avLst/>
          </a:prstGeom>
          <a:ln/>
        </p:spPr>
        <p:style>
          <a:lnRef idx="1">
            <a:schemeClr val="accent1"/>
          </a:lnRef>
          <a:fillRef idx="3">
            <a:schemeClr val="accent1"/>
          </a:fillRef>
          <a:effectRef idx="2">
            <a:schemeClr val="accent1"/>
          </a:effectRef>
          <a:fontRef idx="minor">
            <a:schemeClr val="lt1"/>
          </a:fontRef>
        </p:style>
        <p:txBody>
          <a:bodyPr lIns="144000" tIns="180000" rIns="144000" bIns="180000" rtlCol="0" anchor="t"/>
          <a:lstStyle/>
          <a:p>
            <a:pPr marL="0" marR="0" lvl="0" indent="0" algn="ctr" defTabSz="457200" rtl="0" eaLnBrk="1" fontAlgn="base" latinLnBrk="0" hangingPunct="1">
              <a:lnSpc>
                <a:spcPct val="100000"/>
              </a:lnSpc>
              <a:spcBef>
                <a:spcPct val="0"/>
              </a:spcBef>
              <a:spcAft>
                <a:spcPct val="0"/>
              </a:spcAft>
              <a:buClr>
                <a:prstClr val="black"/>
              </a:buClr>
              <a:buSzTx/>
              <a:buFontTx/>
              <a:buNone/>
              <a:tabLst/>
              <a:defRPr/>
            </a:pPr>
            <a:endPar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79" name="テキスト ボックス 78"/>
          <p:cNvSpPr txBox="1"/>
          <p:nvPr/>
        </p:nvSpPr>
        <p:spPr>
          <a:xfrm>
            <a:off x="809900" y="5027574"/>
            <a:ext cx="723275" cy="253916"/>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調査依頼</a:t>
            </a:r>
          </a:p>
        </p:txBody>
      </p:sp>
      <p:sp>
        <p:nvSpPr>
          <p:cNvPr id="81" name="テキスト ボックス 80"/>
          <p:cNvSpPr txBox="1"/>
          <p:nvPr/>
        </p:nvSpPr>
        <p:spPr>
          <a:xfrm>
            <a:off x="1727060" y="5227529"/>
            <a:ext cx="453970" cy="253916"/>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回答</a:t>
            </a:r>
          </a:p>
        </p:txBody>
      </p:sp>
      <p:sp>
        <p:nvSpPr>
          <p:cNvPr id="82" name="楕円 81"/>
          <p:cNvSpPr/>
          <p:nvPr/>
        </p:nvSpPr>
        <p:spPr>
          <a:xfrm>
            <a:off x="3265722" y="5504847"/>
            <a:ext cx="811015" cy="312964"/>
          </a:xfrm>
          <a:prstGeom prst="ellipse">
            <a:avLst/>
          </a:prstGeom>
          <a:ln/>
        </p:spPr>
        <p:style>
          <a:lnRef idx="1">
            <a:schemeClr val="accent3"/>
          </a:lnRef>
          <a:fillRef idx="2">
            <a:schemeClr val="accent3"/>
          </a:fillRef>
          <a:effectRef idx="1">
            <a:schemeClr val="accent3"/>
          </a:effectRef>
          <a:fontRef idx="minor">
            <a:schemeClr val="dk1"/>
          </a:fontRef>
        </p:style>
        <p:txBody>
          <a:bodyPr lIns="0" tIns="180000" rIns="0" bIns="180000" rtlCol="0" anchor="ctr"/>
          <a:lstStyle/>
          <a:p>
            <a:pPr marL="0" marR="0" lvl="0" indent="0" algn="ctr" defTabSz="457200" rtl="0" eaLnBrk="1" fontAlgn="base" latinLnBrk="0" hangingPunct="1">
              <a:lnSpc>
                <a:spcPct val="100000"/>
              </a:lnSpc>
              <a:spcBef>
                <a:spcPct val="0"/>
              </a:spcBef>
              <a:spcAft>
                <a:spcPct val="0"/>
              </a:spcAft>
              <a:buClr>
                <a:prstClr val="black"/>
              </a:buClr>
              <a:buSzTx/>
              <a:buFontTx/>
              <a:buNone/>
              <a:tabLst/>
              <a:defRPr/>
            </a:pPr>
            <a:r>
              <a:rPr kumimoji="0" lang="ja-JP" altLang="en-US" sz="10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供給情報</a:t>
            </a:r>
          </a:p>
        </p:txBody>
      </p:sp>
      <p:sp>
        <p:nvSpPr>
          <p:cNvPr id="83" name="楕円 82"/>
          <p:cNvSpPr/>
          <p:nvPr/>
        </p:nvSpPr>
        <p:spPr>
          <a:xfrm>
            <a:off x="2122121" y="5504847"/>
            <a:ext cx="811015" cy="312964"/>
          </a:xfrm>
          <a:prstGeom prst="ellipse">
            <a:avLst/>
          </a:prstGeom>
          <a:ln/>
        </p:spPr>
        <p:style>
          <a:lnRef idx="1">
            <a:schemeClr val="accent3"/>
          </a:lnRef>
          <a:fillRef idx="2">
            <a:schemeClr val="accent3"/>
          </a:fillRef>
          <a:effectRef idx="1">
            <a:schemeClr val="accent3"/>
          </a:effectRef>
          <a:fontRef idx="minor">
            <a:schemeClr val="dk1"/>
          </a:fontRef>
        </p:style>
        <p:txBody>
          <a:bodyPr lIns="0" tIns="180000" rIns="0" bIns="180000" rtlCol="0" anchor="ctr"/>
          <a:lstStyle/>
          <a:p>
            <a:pPr marL="0" marR="0" lvl="0" indent="0" algn="ctr" defTabSz="457200" rtl="0" eaLnBrk="1" fontAlgn="base" latinLnBrk="0" hangingPunct="1">
              <a:lnSpc>
                <a:spcPct val="100000"/>
              </a:lnSpc>
              <a:spcBef>
                <a:spcPct val="0"/>
              </a:spcBef>
              <a:spcAft>
                <a:spcPct val="0"/>
              </a:spcAft>
              <a:buClr>
                <a:prstClr val="black"/>
              </a:buClr>
              <a:buSzTx/>
              <a:buFontTx/>
              <a:buNone/>
              <a:tabLst/>
              <a:defRPr/>
            </a:pPr>
            <a:r>
              <a:rPr kumimoji="0" lang="ja-JP" altLang="en-US" sz="10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供給情報</a:t>
            </a:r>
          </a:p>
        </p:txBody>
      </p:sp>
      <p:sp>
        <p:nvSpPr>
          <p:cNvPr id="84" name="楕円 83"/>
          <p:cNvSpPr/>
          <p:nvPr/>
        </p:nvSpPr>
        <p:spPr>
          <a:xfrm>
            <a:off x="1027934" y="5504847"/>
            <a:ext cx="811015" cy="312964"/>
          </a:xfrm>
          <a:prstGeom prst="ellipse">
            <a:avLst/>
          </a:prstGeom>
          <a:ln/>
        </p:spPr>
        <p:style>
          <a:lnRef idx="1">
            <a:schemeClr val="accent3"/>
          </a:lnRef>
          <a:fillRef idx="2">
            <a:schemeClr val="accent3"/>
          </a:fillRef>
          <a:effectRef idx="1">
            <a:schemeClr val="accent3"/>
          </a:effectRef>
          <a:fontRef idx="minor">
            <a:schemeClr val="dk1"/>
          </a:fontRef>
        </p:style>
        <p:txBody>
          <a:bodyPr lIns="0" tIns="180000" rIns="0" bIns="180000" rtlCol="0" anchor="ctr"/>
          <a:lstStyle/>
          <a:p>
            <a:pPr marL="0" marR="0" lvl="0" indent="0" algn="ctr" defTabSz="457200" rtl="0" eaLnBrk="1" fontAlgn="base" latinLnBrk="0" hangingPunct="1">
              <a:lnSpc>
                <a:spcPct val="100000"/>
              </a:lnSpc>
              <a:spcBef>
                <a:spcPct val="0"/>
              </a:spcBef>
              <a:spcAft>
                <a:spcPct val="0"/>
              </a:spcAft>
              <a:buClr>
                <a:prstClr val="black"/>
              </a:buClr>
              <a:buSzTx/>
              <a:buFontTx/>
              <a:buNone/>
              <a:tabLst/>
              <a:defRPr/>
            </a:pPr>
            <a:r>
              <a:rPr kumimoji="0" lang="ja-JP" altLang="en-US" sz="10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供給情報</a:t>
            </a:r>
          </a:p>
        </p:txBody>
      </p:sp>
      <p:cxnSp>
        <p:nvCxnSpPr>
          <p:cNvPr id="93" name="直線矢印コネクタ 92"/>
          <p:cNvCxnSpPr/>
          <p:nvPr/>
        </p:nvCxnSpPr>
        <p:spPr>
          <a:xfrm flipV="1">
            <a:off x="6281960" y="5187826"/>
            <a:ext cx="1" cy="426556"/>
          </a:xfrm>
          <a:prstGeom prst="straightConnector1">
            <a:avLst/>
          </a:prstGeom>
          <a:ln>
            <a:solidFill>
              <a:srgbClr val="64B8B4"/>
            </a:solidFill>
            <a:tailEnd type="triangle" w="lg" len="lg"/>
          </a:ln>
        </p:spPr>
        <p:style>
          <a:lnRef idx="1">
            <a:schemeClr val="accent1"/>
          </a:lnRef>
          <a:fillRef idx="0">
            <a:schemeClr val="accent1"/>
          </a:fillRef>
          <a:effectRef idx="0">
            <a:schemeClr val="accent1"/>
          </a:effectRef>
          <a:fontRef idx="minor">
            <a:schemeClr val="tx1"/>
          </a:fontRef>
        </p:style>
      </p:cxnSp>
      <p:sp>
        <p:nvSpPr>
          <p:cNvPr id="94" name="テキスト ボックス 93"/>
          <p:cNvSpPr txBox="1"/>
          <p:nvPr/>
        </p:nvSpPr>
        <p:spPr>
          <a:xfrm>
            <a:off x="6402982" y="5304432"/>
            <a:ext cx="511959" cy="246221"/>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閲覧</a:t>
            </a:r>
          </a:p>
        </p:txBody>
      </p:sp>
      <p:cxnSp>
        <p:nvCxnSpPr>
          <p:cNvPr id="95" name="直線矢印コネクタ 94"/>
          <p:cNvCxnSpPr/>
          <p:nvPr/>
        </p:nvCxnSpPr>
        <p:spPr>
          <a:xfrm flipV="1">
            <a:off x="7045142" y="5167880"/>
            <a:ext cx="0" cy="649931"/>
          </a:xfrm>
          <a:prstGeom prst="straightConnector1">
            <a:avLst/>
          </a:prstGeom>
          <a:ln>
            <a:solidFill>
              <a:srgbClr val="64B8B4"/>
            </a:solidFill>
            <a:tailEnd type="triangle" w="lg" len="lg"/>
          </a:ln>
        </p:spPr>
        <p:style>
          <a:lnRef idx="1">
            <a:schemeClr val="accent1"/>
          </a:lnRef>
          <a:fillRef idx="0">
            <a:schemeClr val="accent1"/>
          </a:fillRef>
          <a:effectRef idx="0">
            <a:schemeClr val="accent1"/>
          </a:effectRef>
          <a:fontRef idx="minor">
            <a:schemeClr val="tx1"/>
          </a:fontRef>
        </p:style>
      </p:cxnSp>
      <p:sp>
        <p:nvSpPr>
          <p:cNvPr id="19" name="角丸四角形 18"/>
          <p:cNvSpPr/>
          <p:nvPr/>
        </p:nvSpPr>
        <p:spPr>
          <a:xfrm>
            <a:off x="5756974" y="4703349"/>
            <a:ext cx="1608745" cy="474547"/>
          </a:xfrm>
          <a:prstGeom prst="roundRect">
            <a:avLst/>
          </a:prstGeom>
          <a:ln/>
        </p:spPr>
        <p:style>
          <a:lnRef idx="1">
            <a:schemeClr val="accent3"/>
          </a:lnRef>
          <a:fillRef idx="2">
            <a:schemeClr val="accent3"/>
          </a:fillRef>
          <a:effectRef idx="1">
            <a:schemeClr val="accent3"/>
          </a:effectRef>
          <a:fontRef idx="minor">
            <a:schemeClr val="dk1"/>
          </a:fontRef>
        </p:style>
        <p:txBody>
          <a:bodyPr lIns="0" tIns="180000" rIns="0" bIns="180000" rtlCol="0" anchor="ctr"/>
          <a:lstStyle/>
          <a:p>
            <a:pPr marL="0" marR="0" lvl="0" indent="0" algn="ctr" defTabSz="457200" rtl="0" eaLnBrk="1" fontAlgn="base" latinLnBrk="0" hangingPunct="1">
              <a:lnSpc>
                <a:spcPct val="100000"/>
              </a:lnSpc>
              <a:spcBef>
                <a:spcPct val="0"/>
              </a:spcBef>
              <a:spcAft>
                <a:spcPct val="0"/>
              </a:spcAft>
              <a:buClr>
                <a:prstClr val="black"/>
              </a:buClr>
              <a:buSzTx/>
              <a:buFontTx/>
              <a:buNone/>
              <a:tabLst/>
              <a:defRPr/>
            </a:pP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各医薬品（品目別）</a:t>
            </a:r>
            <a:endPar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base" latinLnBrk="0" hangingPunct="1">
              <a:lnSpc>
                <a:spcPct val="100000"/>
              </a:lnSpc>
              <a:spcBef>
                <a:spcPct val="0"/>
              </a:spcBef>
              <a:spcAft>
                <a:spcPct val="0"/>
              </a:spcAft>
              <a:buClr>
                <a:prstClr val="black"/>
              </a:buClr>
              <a:buSzTx/>
              <a:buFontTx/>
              <a:buNone/>
              <a:tabLst/>
              <a:defRPr/>
            </a:pP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の供給情報一覧</a:t>
            </a:r>
          </a:p>
        </p:txBody>
      </p:sp>
      <p:sp>
        <p:nvSpPr>
          <p:cNvPr id="85" name="角丸四角形吹き出し 84"/>
          <p:cNvSpPr/>
          <p:nvPr/>
        </p:nvSpPr>
        <p:spPr>
          <a:xfrm>
            <a:off x="7704011" y="4379764"/>
            <a:ext cx="1421576" cy="550647"/>
          </a:xfrm>
          <a:prstGeom prst="wedgeRoundRectCallout">
            <a:avLst>
              <a:gd name="adj1" fmla="val -78490"/>
              <a:gd name="adj2" fmla="val 36513"/>
              <a:gd name="adj3" fmla="val 16667"/>
            </a:avLst>
          </a:prstGeom>
          <a:ln/>
        </p:spPr>
        <p:style>
          <a:lnRef idx="1">
            <a:schemeClr val="accent2"/>
          </a:lnRef>
          <a:fillRef idx="2">
            <a:schemeClr val="accent2"/>
          </a:fillRef>
          <a:effectRef idx="1">
            <a:schemeClr val="accent2"/>
          </a:effectRef>
          <a:fontRef idx="minor">
            <a:schemeClr val="dk1"/>
          </a:fontRef>
        </p:style>
        <p:txBody>
          <a:bodyPr lIns="144000" tIns="180000" rIns="144000" bIns="180000" rtlCol="0" anchor="ctr"/>
          <a:lstStyle/>
          <a:p>
            <a:pPr marL="0" marR="0" lvl="0" indent="0" algn="ctr" defTabSz="457200" rtl="0" eaLnBrk="1" fontAlgn="base" latinLnBrk="0" hangingPunct="1">
              <a:lnSpc>
                <a:spcPct val="100000"/>
              </a:lnSpc>
              <a:spcBef>
                <a:spcPct val="0"/>
              </a:spcBef>
              <a:spcAft>
                <a:spcPct val="0"/>
              </a:spcAft>
              <a:buClr>
                <a:prstClr val="black"/>
              </a:buClr>
              <a:buSzTx/>
              <a:buFontTx/>
              <a:buNone/>
              <a:tabLst/>
              <a:defRPr/>
            </a:pPr>
            <a:r>
              <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情報更新</a:t>
            </a:r>
            <a:endParaRPr kumimoji="0" lang="en-US" altLang="ja-JP"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base" latinLnBrk="0" hangingPunct="1">
              <a:lnSpc>
                <a:spcPct val="100000"/>
              </a:lnSpc>
              <a:spcBef>
                <a:spcPct val="0"/>
              </a:spcBef>
              <a:spcAft>
                <a:spcPct val="0"/>
              </a:spcAft>
              <a:buClr>
                <a:prstClr val="black"/>
              </a:buClr>
              <a:buSzTx/>
              <a:buFontTx/>
              <a:buNone/>
              <a:tabLst/>
              <a:defRPr/>
            </a:pPr>
            <a:r>
              <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頻度の向上</a:t>
            </a:r>
          </a:p>
        </p:txBody>
      </p:sp>
      <p:pic>
        <p:nvPicPr>
          <p:cNvPr id="96" name="Picture 36" descr="病院・医院の建物イラスト（医療）">
            <a:extLst>
              <a:ext uri="{FF2B5EF4-FFF2-40B4-BE49-F238E27FC236}">
                <a16:creationId xmlns:a16="http://schemas.microsoft.com/office/drawing/2014/main" id="{52C33B65-A409-43D9-800A-8F125414AC6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41681" y="5568907"/>
            <a:ext cx="680558" cy="805395"/>
          </a:xfrm>
          <a:prstGeom prst="rect">
            <a:avLst/>
          </a:prstGeom>
          <a:noFill/>
          <a:extLst>
            <a:ext uri="{909E8E84-426E-40DD-AFC4-6F175D3DCCD1}">
              <a14:hiddenFill xmlns:a14="http://schemas.microsoft.com/office/drawing/2010/main">
                <a:solidFill>
                  <a:srgbClr val="FFFFFF"/>
                </a:solidFill>
              </a14:hiddenFill>
            </a:ext>
          </a:extLst>
        </p:spPr>
      </p:pic>
      <p:pic>
        <p:nvPicPr>
          <p:cNvPr id="97" name="Picture 10" descr="薬局のイラスト">
            <a:extLst>
              <a:ext uri="{FF2B5EF4-FFF2-40B4-BE49-F238E27FC236}">
                <a16:creationId xmlns:a16="http://schemas.microsoft.com/office/drawing/2014/main" id="{68A59F3F-C89C-4E08-A48F-AFB6E1C8C43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06205" y="5703040"/>
            <a:ext cx="659514" cy="671262"/>
          </a:xfrm>
          <a:prstGeom prst="rect">
            <a:avLst/>
          </a:prstGeom>
          <a:noFill/>
          <a:extLst>
            <a:ext uri="{909E8E84-426E-40DD-AFC4-6F175D3DCCD1}">
              <a14:hiddenFill xmlns:a14="http://schemas.microsoft.com/office/drawing/2010/main">
                <a:solidFill>
                  <a:srgbClr val="FFFFFF"/>
                </a:solidFill>
              </a14:hiddenFill>
            </a:ext>
          </a:extLst>
        </p:spPr>
      </p:pic>
      <p:sp>
        <p:nvSpPr>
          <p:cNvPr id="98" name="テキスト ボックス 97"/>
          <p:cNvSpPr txBox="1"/>
          <p:nvPr/>
        </p:nvSpPr>
        <p:spPr>
          <a:xfrm>
            <a:off x="5691388" y="6392556"/>
            <a:ext cx="1935145" cy="253916"/>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医療機関、薬局、卸売業者等</a:t>
            </a:r>
          </a:p>
        </p:txBody>
      </p:sp>
      <p:sp>
        <p:nvSpPr>
          <p:cNvPr id="99" name="角丸四角形吹き出し 98"/>
          <p:cNvSpPr/>
          <p:nvPr/>
        </p:nvSpPr>
        <p:spPr>
          <a:xfrm>
            <a:off x="4139303" y="5278781"/>
            <a:ext cx="1656184" cy="513659"/>
          </a:xfrm>
          <a:prstGeom prst="wedgeRoundRectCallout">
            <a:avLst>
              <a:gd name="adj1" fmla="val -12868"/>
              <a:gd name="adj2" fmla="val -117658"/>
              <a:gd name="adj3" fmla="val 16667"/>
            </a:avLst>
          </a:prstGeom>
          <a:ln/>
        </p:spPr>
        <p:style>
          <a:lnRef idx="1">
            <a:schemeClr val="accent2"/>
          </a:lnRef>
          <a:fillRef idx="2">
            <a:schemeClr val="accent2"/>
          </a:fillRef>
          <a:effectRef idx="1">
            <a:schemeClr val="accent2"/>
          </a:effectRef>
          <a:fontRef idx="minor">
            <a:schemeClr val="dk1"/>
          </a:fontRef>
        </p:style>
        <p:txBody>
          <a:bodyPr lIns="144000" tIns="180000" rIns="144000" bIns="180000" rtlCol="0" anchor="ctr"/>
          <a:lstStyle/>
          <a:p>
            <a:pPr marL="0" marR="0" lvl="0" indent="0" algn="ctr" defTabSz="457200" rtl="0" eaLnBrk="1" fontAlgn="base" latinLnBrk="0" hangingPunct="1">
              <a:lnSpc>
                <a:spcPct val="100000"/>
              </a:lnSpc>
              <a:spcBef>
                <a:spcPct val="0"/>
              </a:spcBef>
              <a:spcAft>
                <a:spcPct val="0"/>
              </a:spcAft>
              <a:buClr>
                <a:prstClr val="black"/>
              </a:buClr>
              <a:buSzTx/>
              <a:buFontTx/>
              <a:buNone/>
              <a:tabLst/>
              <a:defRPr/>
            </a:pPr>
            <a:r>
              <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体制強化・業務フロー改善</a:t>
            </a:r>
          </a:p>
        </p:txBody>
      </p:sp>
      <p:sp>
        <p:nvSpPr>
          <p:cNvPr id="100" name="テキスト ボックス 99"/>
          <p:cNvSpPr txBox="1"/>
          <p:nvPr/>
        </p:nvSpPr>
        <p:spPr>
          <a:xfrm>
            <a:off x="1374837" y="6487452"/>
            <a:ext cx="2379177" cy="253916"/>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（約</a:t>
            </a:r>
            <a:r>
              <a:rPr kumimoji="1" lang="en-US" altLang="ja-JP"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220</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社、約</a:t>
            </a:r>
            <a:r>
              <a:rPr kumimoji="1" lang="en-US" altLang="ja-JP"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15,000</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品目を想定）</a:t>
            </a:r>
          </a:p>
        </p:txBody>
      </p:sp>
      <p:sp>
        <p:nvSpPr>
          <p:cNvPr id="53" name="角丸四角形吹き出し 52"/>
          <p:cNvSpPr/>
          <p:nvPr/>
        </p:nvSpPr>
        <p:spPr>
          <a:xfrm>
            <a:off x="7601126" y="5269194"/>
            <a:ext cx="1528338" cy="550647"/>
          </a:xfrm>
          <a:prstGeom prst="wedgeRoundRectCallout">
            <a:avLst>
              <a:gd name="adj1" fmla="val -70892"/>
              <a:gd name="adj2" fmla="val -91222"/>
              <a:gd name="adj3" fmla="val 16667"/>
            </a:avLst>
          </a:prstGeom>
          <a:ln/>
        </p:spPr>
        <p:style>
          <a:lnRef idx="1">
            <a:schemeClr val="accent2"/>
          </a:lnRef>
          <a:fillRef idx="2">
            <a:schemeClr val="accent2"/>
          </a:fillRef>
          <a:effectRef idx="1">
            <a:schemeClr val="accent2"/>
          </a:effectRef>
          <a:fontRef idx="minor">
            <a:schemeClr val="dk1"/>
          </a:fontRef>
        </p:style>
        <p:txBody>
          <a:bodyPr lIns="0" tIns="180000" rIns="0" bIns="180000" rtlCol="0" anchor="ctr"/>
          <a:lstStyle/>
          <a:p>
            <a:pPr marL="0" marR="0" lvl="0" indent="0" algn="ctr" defTabSz="457200" rtl="0" eaLnBrk="1" fontAlgn="base" latinLnBrk="0" hangingPunct="1">
              <a:lnSpc>
                <a:spcPct val="100000"/>
              </a:lnSpc>
              <a:spcBef>
                <a:spcPct val="0"/>
              </a:spcBef>
              <a:spcAft>
                <a:spcPct val="0"/>
              </a:spcAft>
              <a:buClr>
                <a:prstClr val="black"/>
              </a:buClr>
              <a:buSzTx/>
              <a:buFontTx/>
              <a:buNone/>
              <a:tabLst/>
              <a:defRPr/>
            </a:pPr>
            <a:r>
              <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調査項目や</a:t>
            </a:r>
            <a:endParaRPr kumimoji="0" lang="en-US" altLang="ja-JP"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base" latinLnBrk="0" hangingPunct="1">
              <a:lnSpc>
                <a:spcPct val="100000"/>
              </a:lnSpc>
              <a:spcBef>
                <a:spcPct val="0"/>
              </a:spcBef>
              <a:spcAft>
                <a:spcPct val="0"/>
              </a:spcAft>
              <a:buClr>
                <a:prstClr val="black"/>
              </a:buClr>
              <a:buSzTx/>
              <a:buFontTx/>
              <a:buNone/>
              <a:tabLst/>
              <a:defRPr/>
            </a:pPr>
            <a:r>
              <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公表情報の拡充</a:t>
            </a:r>
            <a:endParaRPr kumimoji="0" lang="en-US" altLang="ja-JP"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7" name="正方形/長方形 56">
            <a:extLst>
              <a:ext uri="{FF2B5EF4-FFF2-40B4-BE49-F238E27FC236}">
                <a16:creationId xmlns:a16="http://schemas.microsoft.com/office/drawing/2014/main" id="{A889522F-FA51-F14C-BAA2-ADEAB79DDF80}"/>
              </a:ext>
            </a:extLst>
          </p:cNvPr>
          <p:cNvSpPr/>
          <p:nvPr/>
        </p:nvSpPr>
        <p:spPr>
          <a:xfrm>
            <a:off x="163935" y="3076154"/>
            <a:ext cx="9625524" cy="3665213"/>
          </a:xfrm>
          <a:prstGeom prst="rect">
            <a:avLst/>
          </a:prstGeom>
          <a:noFill/>
          <a:ln w="25400" cap="rnd" cmpd="sng" algn="ctr">
            <a:solidFill>
              <a:srgbClr val="103185"/>
            </a:solidFill>
            <a:prstDash val="solid"/>
            <a:bevel/>
          </a:ln>
          <a:effectLst/>
        </p:spPr>
        <p:txBody>
          <a:bodyPr lIns="144000" tIns="180000" rIns="144000" bIns="180000" rtlCol="0" anchor="t"/>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Segoe UI" panose="020B0502040204020203" pitchFamily="34" charset="0"/>
              <a:ea typeface="メイリオ" panose="020B0604030504040204" pitchFamily="50" charset="-128"/>
              <a:cs typeface="+mn-cs"/>
            </a:endParaRPr>
          </a:p>
        </p:txBody>
      </p:sp>
      <p:sp>
        <p:nvSpPr>
          <p:cNvPr id="15" name="角丸四角形 14">
            <a:extLst>
              <a:ext uri="{FF2B5EF4-FFF2-40B4-BE49-F238E27FC236}">
                <a16:creationId xmlns:a16="http://schemas.microsoft.com/office/drawing/2014/main" id="{8569347B-8A4C-9646-89AB-DDDCB8E6B339}"/>
              </a:ext>
            </a:extLst>
          </p:cNvPr>
          <p:cNvSpPr/>
          <p:nvPr/>
        </p:nvSpPr>
        <p:spPr>
          <a:xfrm>
            <a:off x="102038" y="2667428"/>
            <a:ext cx="3982386" cy="410924"/>
          </a:xfrm>
          <a:prstGeom prst="roundRect">
            <a:avLst>
              <a:gd name="adj" fmla="val 0"/>
            </a:avLst>
          </a:prstGeom>
          <a:solidFill>
            <a:srgbClr val="103185"/>
          </a:solidFill>
          <a:ln w="76200">
            <a:solidFill>
              <a:srgbClr val="FFFFFF"/>
            </a:solidFill>
          </a:ln>
        </p:spPr>
        <p:txBody>
          <a:bodyPr tIns="72000" anchor="ctr"/>
          <a:lstStyle/>
          <a:p>
            <a:pPr marL="0" marR="0" lvl="0" indent="0" algn="l" defTabSz="591055" rtl="0" eaLnBrk="1" fontAlgn="auto" latinLnBrk="0" hangingPunct="1">
              <a:lnSpc>
                <a:spcPct val="130000"/>
              </a:lnSpc>
              <a:spcBef>
                <a:spcPts val="0"/>
              </a:spcBef>
              <a:spcAft>
                <a:spcPts val="796"/>
              </a:spcAft>
              <a:buClrTx/>
              <a:buSzTx/>
              <a:buFontTx/>
              <a:buNone/>
              <a:tabLst/>
              <a:defRPr/>
            </a:pPr>
            <a:r>
              <a:rPr kumimoji="0" lang="ja-JP" altLang="en-US" sz="1400" b="1" i="0" u="none" strike="noStrike" kern="0" cap="none" spc="239" normalizeH="0" baseline="0" noProof="0" dirty="0">
                <a:ln>
                  <a:noFill/>
                </a:ln>
                <a:solidFill>
                  <a:srgbClr val="FFFFFF"/>
                </a:solidFill>
                <a:effectLst/>
                <a:uLnTx/>
                <a:uFillTx/>
                <a:latin typeface="Segoe UI" panose="020B0502040204020203" pitchFamily="34" charset="0"/>
                <a:ea typeface="メイリオ" panose="020B0604030504040204" pitchFamily="50" charset="-128"/>
                <a:cs typeface="Noto Sans CJK JP DemiLight" charset="-128"/>
              </a:rPr>
              <a:t>２ 事業の概要・スキーム・実施主体</a:t>
            </a:r>
            <a:endParaRPr kumimoji="0" lang="en-US" altLang="ja-JP" sz="1400" b="1" i="0" u="none" strike="noStrike" kern="0" cap="none" spc="239" normalizeH="0" baseline="0" noProof="0" dirty="0">
              <a:ln>
                <a:noFill/>
              </a:ln>
              <a:solidFill>
                <a:srgbClr val="FFFFFF"/>
              </a:solidFill>
              <a:effectLst/>
              <a:uLnTx/>
              <a:uFillTx/>
              <a:latin typeface="Segoe UI" panose="020B0502040204020203" pitchFamily="34" charset="0"/>
              <a:ea typeface="メイリオ" panose="020B0604030504040204" pitchFamily="50" charset="-128"/>
              <a:cs typeface="Noto Sans CJK JP DemiLight" charset="-128"/>
            </a:endParaRPr>
          </a:p>
        </p:txBody>
      </p:sp>
    </p:spTree>
    <p:extLst>
      <p:ext uri="{BB962C8B-B14F-4D97-AF65-F5344CB8AC3E}">
        <p14:creationId xmlns:p14="http://schemas.microsoft.com/office/powerpoint/2010/main" val="2257008520"/>
      </p:ext>
    </p:extLst>
  </p:cSld>
  <p:clrMapOvr>
    <a:masterClrMapping/>
  </p:clrMapOvr>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573F0D3CB47D0F40B688D5301E36CDE4" ma:contentTypeVersion="10" ma:contentTypeDescription="新しいドキュメントを作成します。" ma:contentTypeScope="" ma:versionID="73052524deda3e9b18f62a56b40a3f8d">
  <xsd:schema xmlns:xsd="http://www.w3.org/2001/XMLSchema" xmlns:xs="http://www.w3.org/2001/XMLSchema" xmlns:p="http://schemas.microsoft.com/office/2006/metadata/properties" xmlns:ns2="9e542ebf-0f02-4a5b-a3c6-60cb080530a7" targetNamespace="http://schemas.microsoft.com/office/2006/metadata/properties" ma:root="true" ma:fieldsID="2eb0a2b56d81a1b8855d252ab4930b51" ns2:_="">
    <xsd:import namespace="9e542ebf-0f02-4a5b-a3c6-60cb080530a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542ebf-0f02-4a5b-a3c6-60cb080530a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6D4CDE8-92CA-4D90-A2A1-0EC09C4082DB}">
  <ds:schemaRefs>
    <ds:schemaRef ds:uri="http://schemas.microsoft.com/sharepoint/v3/contenttype/forms"/>
  </ds:schemaRefs>
</ds:datastoreItem>
</file>

<file path=customXml/itemProps2.xml><?xml version="1.0" encoding="utf-8"?>
<ds:datastoreItem xmlns:ds="http://schemas.openxmlformats.org/officeDocument/2006/customXml" ds:itemID="{30A9FB2F-0580-4DD5-A697-9CFC7FCAC992}">
  <ds:schemaRefs>
    <ds:schemaRef ds:uri="9e542ebf-0f02-4a5b-a3c6-60cb080530a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BCEF1F3-83CB-4ED3-A3F4-8761232B3425}">
  <ds:schemaRefs>
    <ds:schemaRef ds:uri="http://purl.org/dc/dcmitype/"/>
    <ds:schemaRef ds:uri="9e542ebf-0f02-4a5b-a3c6-60cb080530a7"/>
    <ds:schemaRef ds:uri="http://purl.org/dc/elements/1.1/"/>
    <ds:schemaRef ds:uri="http://schemas.microsoft.com/office/infopath/2007/PartnerControls"/>
    <ds:schemaRef ds:uri="http://schemas.microsoft.com/office/2006/documentManagement/types"/>
    <ds:schemaRef ds:uri="http://schemas.openxmlformats.org/package/2006/metadata/core-properties"/>
    <ds:schemaRef ds:uri="http://www.w3.org/XML/1998/namespace"/>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パワーポイント統一様式_A4横標準v17</Template>
  <TotalTime>490</TotalTime>
  <Words>403</Words>
  <Application>Microsoft Office PowerPoint</Application>
  <PresentationFormat>A4 210 x 297 mm</PresentationFormat>
  <Paragraphs>29</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Meiryo UI</vt:lpstr>
      <vt:lpstr>メイリオ</vt:lpstr>
      <vt:lpstr>游ゴシック</vt:lpstr>
      <vt:lpstr>Arial</vt:lpstr>
      <vt:lpstr>Calibri</vt:lpstr>
      <vt:lpstr>Segoe UI</vt:lpstr>
      <vt:lpstr>Wingdings</vt:lpstr>
      <vt:lpstr>デザインの設定</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本資料におけるスライドタイトルの記載部分</dc:title>
  <dc:creator>厚労省</dc:creator>
  <cp:lastModifiedBy>佛圓 真理子(butsuen-mariko.lz8)</cp:lastModifiedBy>
  <cp:revision>10</cp:revision>
  <cp:lastPrinted>2021-07-20T07:17:32Z</cp:lastPrinted>
  <dcterms:created xsi:type="dcterms:W3CDTF">2022-12-22T01:04:30Z</dcterms:created>
  <dcterms:modified xsi:type="dcterms:W3CDTF">2023-07-28T04:03:35Z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0x010100573F0D3CB47D0F40B688D5301E36CDE4</vt:lpwstr>
  </property>
</Properties>
</file>