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3308-A51C-43C9-92A5-F6DD97950D6B}" type="datetimeFigureOut">
              <a:rPr kumimoji="1" lang="ja-JP" altLang="en-US" smtClean="0"/>
              <a:t>2021/10/14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BA25-17FB-4701-855F-275E6B492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3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3308-A51C-43C9-92A5-F6DD97950D6B}" type="datetimeFigureOut">
              <a:rPr kumimoji="1" lang="ja-JP" altLang="en-US" smtClean="0"/>
              <a:t>2021/10/14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BA25-17FB-4701-855F-275E6B492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676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3308-A51C-43C9-92A5-F6DD97950D6B}" type="datetimeFigureOut">
              <a:rPr kumimoji="1" lang="ja-JP" altLang="en-US" smtClean="0"/>
              <a:t>2021/10/14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BA25-17FB-4701-855F-275E6B492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692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3308-A51C-43C9-92A5-F6DD97950D6B}" type="datetimeFigureOut">
              <a:rPr kumimoji="1" lang="ja-JP" altLang="en-US" smtClean="0"/>
              <a:t>2021/10/14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BA25-17FB-4701-855F-275E6B492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404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3308-A51C-43C9-92A5-F6DD97950D6B}" type="datetimeFigureOut">
              <a:rPr kumimoji="1" lang="ja-JP" altLang="en-US" smtClean="0"/>
              <a:t>2021/10/14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BA25-17FB-4701-855F-275E6B492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264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3308-A51C-43C9-92A5-F6DD97950D6B}" type="datetimeFigureOut">
              <a:rPr kumimoji="1" lang="ja-JP" altLang="en-US" smtClean="0"/>
              <a:t>2021/10/14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BA25-17FB-4701-855F-275E6B492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638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3308-A51C-43C9-92A5-F6DD97950D6B}" type="datetimeFigureOut">
              <a:rPr kumimoji="1" lang="ja-JP" altLang="en-US" smtClean="0"/>
              <a:t>2021/10/14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BA25-17FB-4701-855F-275E6B492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746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3308-A51C-43C9-92A5-F6DD97950D6B}" type="datetimeFigureOut">
              <a:rPr kumimoji="1" lang="ja-JP" altLang="en-US" smtClean="0"/>
              <a:t>2021/10/14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BA25-17FB-4701-855F-275E6B492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7761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3308-A51C-43C9-92A5-F6DD97950D6B}" type="datetimeFigureOut">
              <a:rPr kumimoji="1" lang="ja-JP" altLang="en-US" smtClean="0"/>
              <a:t>2021/10/14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BA25-17FB-4701-855F-275E6B492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145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3308-A51C-43C9-92A5-F6DD97950D6B}" type="datetimeFigureOut">
              <a:rPr kumimoji="1" lang="ja-JP" altLang="en-US" smtClean="0"/>
              <a:t>2021/10/14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BA25-17FB-4701-855F-275E6B492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53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3308-A51C-43C9-92A5-F6DD97950D6B}" type="datetimeFigureOut">
              <a:rPr kumimoji="1" lang="ja-JP" altLang="en-US" smtClean="0"/>
              <a:t>2021/10/14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EBA25-17FB-4701-855F-275E6B492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168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63308-A51C-43C9-92A5-F6DD97950D6B}" type="datetimeFigureOut">
              <a:rPr kumimoji="1" lang="ja-JP" altLang="en-US" smtClean="0"/>
              <a:t>2021/10/14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EBA25-17FB-4701-855F-275E6B4923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300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画面の領域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002"/>
          <a:stretch/>
        </p:blipFill>
        <p:spPr>
          <a:xfrm>
            <a:off x="908077" y="298939"/>
            <a:ext cx="10108686" cy="738554"/>
          </a:xfrm>
          <a:prstGeom prst="rect">
            <a:avLst/>
          </a:prstGeom>
        </p:spPr>
      </p:pic>
      <p:pic>
        <p:nvPicPr>
          <p:cNvPr id="3" name="図 2" descr="画面の領域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21" b="63734"/>
          <a:stretch/>
        </p:blipFill>
        <p:spPr>
          <a:xfrm>
            <a:off x="908077" y="1103436"/>
            <a:ext cx="10108686" cy="1661746"/>
          </a:xfrm>
          <a:prstGeom prst="rect">
            <a:avLst/>
          </a:prstGeom>
        </p:spPr>
      </p:pic>
      <p:pic>
        <p:nvPicPr>
          <p:cNvPr id="4" name="図 3" descr="画面の領域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690" b="20005"/>
          <a:stretch/>
        </p:blipFill>
        <p:spPr>
          <a:xfrm>
            <a:off x="908077" y="3075109"/>
            <a:ext cx="10108686" cy="1565032"/>
          </a:xfrm>
          <a:prstGeom prst="rect">
            <a:avLst/>
          </a:prstGeom>
        </p:spPr>
      </p:pic>
      <p:pic>
        <p:nvPicPr>
          <p:cNvPr id="5" name="図 4" descr="画面の領域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602"/>
          <a:stretch/>
        </p:blipFill>
        <p:spPr>
          <a:xfrm>
            <a:off x="908077" y="4950069"/>
            <a:ext cx="10108686" cy="1369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06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中山 まりな(nakayama-marina)</dc:creator>
  <cp:lastModifiedBy>中山 まりな(nakayama-marina)</cp:lastModifiedBy>
  <cp:revision>4</cp:revision>
  <dcterms:created xsi:type="dcterms:W3CDTF">2021-10-14T05:00:14Z</dcterms:created>
  <dcterms:modified xsi:type="dcterms:W3CDTF">2021-10-14T07:20:32Z</dcterms:modified>
</cp:coreProperties>
</file>